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4" r:id="rId2"/>
  </p:sldMasterIdLst>
  <p:notesMasterIdLst>
    <p:notesMasterId r:id="rId25"/>
  </p:notesMasterIdLst>
  <p:sldIdLst>
    <p:sldId id="301" r:id="rId3"/>
    <p:sldId id="303" r:id="rId4"/>
    <p:sldId id="304" r:id="rId5"/>
    <p:sldId id="305" r:id="rId6"/>
    <p:sldId id="293" r:id="rId7"/>
    <p:sldId id="294" r:id="rId8"/>
    <p:sldId id="306" r:id="rId9"/>
    <p:sldId id="307" r:id="rId10"/>
    <p:sldId id="308" r:id="rId11"/>
    <p:sldId id="310" r:id="rId12"/>
    <p:sldId id="432" r:id="rId13"/>
    <p:sldId id="311" r:id="rId14"/>
    <p:sldId id="403" r:id="rId15"/>
    <p:sldId id="404" r:id="rId16"/>
    <p:sldId id="407" r:id="rId17"/>
    <p:sldId id="428" r:id="rId18"/>
    <p:sldId id="256" r:id="rId19"/>
    <p:sldId id="257" r:id="rId20"/>
    <p:sldId id="258" r:id="rId21"/>
    <p:sldId id="431" r:id="rId22"/>
    <p:sldId id="260" r:id="rId23"/>
    <p:sldId id="299" r:id="rId24"/>
  </p:sldIdLst>
  <p:sldSz cx="12192000" cy="6858000"/>
  <p:notesSz cx="7315200" cy="96012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8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Ha Dinh Thi Thanh" initials="HDTT" lastIdx="1" clrIdx="1">
    <p:extLst>
      <p:ext uri="{19B8F6BF-5375-455C-9EA6-DF929625EA0E}">
        <p15:presenceInfo xmlns:p15="http://schemas.microsoft.com/office/powerpoint/2012/main" userId="Ha Dinh Thi Thanh" providerId="None"/>
      </p:ext>
    </p:extLst>
  </p:cmAuthor>
  <p:cmAuthor id="3" name="Admin" initials="A" lastIdx="1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94029"/>
    <a:srgbClr val="C4FF1D"/>
    <a:srgbClr val="354800"/>
    <a:srgbClr val="75A7D5"/>
    <a:srgbClr val="183550"/>
    <a:srgbClr val="7EADD8"/>
    <a:srgbClr val="D17100"/>
    <a:srgbClr val="5C4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857" autoAdjust="0"/>
    <p:restoredTop sz="94660"/>
  </p:normalViewPr>
  <p:slideViewPr>
    <p:cSldViewPr>
      <p:cViewPr varScale="1">
        <p:scale>
          <a:sx n="46" d="100"/>
          <a:sy n="46" d="100"/>
        </p:scale>
        <p:origin x="48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4:59:26.375" idx="4">
    <p:pos x="4075" y="2924"/>
    <p:text>Vũ Thúy: Đáp án của bài toán này HS có thể trả lời là hai cạnh góc vuông tỉ lệ với nhau nữa. Vì vậy Gv chỉ đưa ra hai góc B và B' bằng nhau chưa đầy đủ.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16:40:15.815" idx="16">
    <p:pos x="5150" y="1048"/>
    <p:text>Nên thêm thời gian cho từng câu. Đưa ra luật chơi cụ thể.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64AA9C-48FF-44D5-9F02-068CE670619C}" type="slidenum">
              <a:rPr lang="vi-VN" altLang="en-US" sz="1300">
                <a:solidFill>
                  <a:prstClr val="black"/>
                </a:solidFill>
              </a:rPr>
              <a:pPr/>
              <a:t>6</a:t>
            </a:fld>
            <a:endParaRPr lang="vi-VN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0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00201"/>
            <a:ext cx="508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941763"/>
            <a:ext cx="508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6E6A6A34-D258-492D-8D10-193F34304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55431E44-DCE9-4838-AA07-6F5D3B8F3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46465945-6999-4E47-96D0-9EEE1849D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8A29-4268-44DF-BFE3-03C7BEE8DC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546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9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83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16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0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8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1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4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190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440.png"/><Relationship Id="rId7" Type="http://schemas.openxmlformats.org/officeDocument/2006/relationships/image" Target="../media/image63.png"/><Relationship Id="rId12" Type="http://schemas.openxmlformats.org/officeDocument/2006/relationships/image" Target="../media/image4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0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86.png"/><Relationship Id="rId15" Type="http://schemas.openxmlformats.org/officeDocument/2006/relationships/image" Target="../media/image600.png"/><Relationship Id="rId14" Type="http://schemas.openxmlformats.org/officeDocument/2006/relationships/image" Target="../media/image5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7" Type="http://schemas.openxmlformats.org/officeDocument/2006/relationships/image" Target="../media/image94.png"/><Relationship Id="rId2" Type="http://schemas.openxmlformats.org/officeDocument/2006/relationships/image" Target="../media/image12.jpeg"/><Relationship Id="rId16" Type="http://schemas.openxmlformats.org/officeDocument/2006/relationships/image" Target="../media/image10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8.png"/><Relationship Id="rId6" Type="http://schemas.openxmlformats.org/officeDocument/2006/relationships/image" Target="../media/image93.png"/><Relationship Id="rId15" Type="http://schemas.openxmlformats.org/officeDocument/2006/relationships/image" Target="../media/image102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4.wav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16.png"/><Relationship Id="rId5" Type="http://schemas.openxmlformats.org/officeDocument/2006/relationships/image" Target="../media/image27.gif"/><Relationship Id="rId10" Type="http://schemas.openxmlformats.org/officeDocument/2006/relationships/image" Target="../media/image115.png"/><Relationship Id="rId4" Type="http://schemas.openxmlformats.org/officeDocument/2006/relationships/image" Target="../media/image26.png"/><Relationship Id="rId9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3.wav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21.png"/><Relationship Id="rId5" Type="http://schemas.openxmlformats.org/officeDocument/2006/relationships/image" Target="../media/image27.gif"/><Relationship Id="rId10" Type="http://schemas.openxmlformats.org/officeDocument/2006/relationships/image" Target="../media/image120.png"/><Relationship Id="rId4" Type="http://schemas.openxmlformats.org/officeDocument/2006/relationships/image" Target="../media/image26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3.wav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88.png"/><Relationship Id="rId5" Type="http://schemas.openxmlformats.org/officeDocument/2006/relationships/image" Target="../media/image27.gif"/><Relationship Id="rId10" Type="http://schemas.openxmlformats.org/officeDocument/2006/relationships/image" Target="../media/image125.png"/><Relationship Id="rId4" Type="http://schemas.openxmlformats.org/officeDocument/2006/relationships/image" Target="../media/image26.png"/><Relationship Id="rId9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audio" Target="../media/audio3.wav"/><Relationship Id="rId7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31.png"/><Relationship Id="rId5" Type="http://schemas.openxmlformats.org/officeDocument/2006/relationships/image" Target="../media/image27.gif"/><Relationship Id="rId10" Type="http://schemas.openxmlformats.org/officeDocument/2006/relationships/image" Target="../media/image130.png"/><Relationship Id="rId4" Type="http://schemas.openxmlformats.org/officeDocument/2006/relationships/image" Target="../media/image26.png"/><Relationship Id="rId9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9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939EF4BD-956F-4767-8F4A-AB88F9946552}"/>
                  </a:ext>
                </a:extLst>
              </p:cNvPr>
              <p:cNvSpPr txBox="1"/>
              <p:nvPr/>
            </p:nvSpPr>
            <p:spPr>
              <a:xfrm>
                <a:off x="288758" y="16042"/>
                <a:ext cx="11734800" cy="2448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Khi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39EF4BD-956F-4767-8F4A-AB88F9946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8" y="16042"/>
                <a:ext cx="11734800" cy="2448684"/>
              </a:xfrm>
              <a:prstGeom prst="rect">
                <a:avLst/>
              </a:prstGeom>
              <a:blipFill rotWithShape="1">
                <a:blip r:embed="rId2"/>
                <a:stretch>
                  <a:fillRect l="-1299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7C1EEA26-0D5F-4AC7-A8B6-F2CB8038BCD7}"/>
              </a:ext>
            </a:extLst>
          </p:cNvPr>
          <p:cNvGrpSpPr/>
          <p:nvPr/>
        </p:nvGrpSpPr>
        <p:grpSpPr>
          <a:xfrm>
            <a:off x="609600" y="2590800"/>
            <a:ext cx="4000500" cy="4148718"/>
            <a:chOff x="1295400" y="2630314"/>
            <a:chExt cx="4000500" cy="4148718"/>
          </a:xfrm>
        </p:grpSpPr>
        <p:sp>
          <p:nvSpPr>
            <p:cNvPr id="3" name="Tam giác Vuông 2">
              <a:extLst>
                <a:ext uri="{FF2B5EF4-FFF2-40B4-BE49-F238E27FC236}">
                  <a16:creationId xmlns="" xmlns:a16="http://schemas.microsoft.com/office/drawing/2014/main" id="{085FBA35-074A-4FAA-A5E8-D53CEBE03F24}"/>
                </a:ext>
              </a:extLst>
            </p:cNvPr>
            <p:cNvSpPr/>
            <p:nvPr/>
          </p:nvSpPr>
          <p:spPr>
            <a:xfrm>
              <a:off x="1752600" y="2957760"/>
              <a:ext cx="3276600" cy="3366839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="" xmlns:a16="http://schemas.microsoft.com/office/drawing/2014/main" id="{540B71D5-46BB-450E-9A83-02CBD094F6F1}"/>
                </a:ext>
              </a:extLst>
            </p:cNvPr>
            <p:cNvSpPr/>
            <p:nvPr/>
          </p:nvSpPr>
          <p:spPr>
            <a:xfrm>
              <a:off x="1752600" y="6096000"/>
              <a:ext cx="228600" cy="2285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31A14CBA-798A-42A6-B62E-9AF68D12B464}"/>
                </a:ext>
              </a:extLst>
            </p:cNvPr>
            <p:cNvSpPr txBox="1"/>
            <p:nvPr/>
          </p:nvSpPr>
          <p:spPr>
            <a:xfrm>
              <a:off x="1295400" y="609199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617E9E9A-57BD-4903-B4A5-E79D2DBF0719}"/>
                </a:ext>
              </a:extLst>
            </p:cNvPr>
            <p:cNvSpPr txBox="1"/>
            <p:nvPr/>
          </p:nvSpPr>
          <p:spPr>
            <a:xfrm>
              <a:off x="1295400" y="2630314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49B040E5-1A12-4B2E-B1A2-73B0127263F6}"/>
                </a:ext>
              </a:extLst>
            </p:cNvPr>
            <p:cNvSpPr txBox="1"/>
            <p:nvPr/>
          </p:nvSpPr>
          <p:spPr>
            <a:xfrm>
              <a:off x="4914900" y="6194257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ung 16">
            <a:extLst>
              <a:ext uri="{FF2B5EF4-FFF2-40B4-BE49-F238E27FC236}">
                <a16:creationId xmlns="" xmlns:a16="http://schemas.microsoft.com/office/drawing/2014/main" id="{F4685E9F-2D3F-4600-B219-393AB640F184}"/>
              </a:ext>
            </a:extLst>
          </p:cNvPr>
          <p:cNvSpPr/>
          <p:nvPr/>
        </p:nvSpPr>
        <p:spPr>
          <a:xfrm rot="7171205">
            <a:off x="946474" y="2925962"/>
            <a:ext cx="469251" cy="450376"/>
          </a:xfrm>
          <a:prstGeom prst="arc">
            <a:avLst/>
          </a:prstGeom>
          <a:ln w="28575">
            <a:solidFill>
              <a:srgbClr val="594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3C588832-4C3C-43FD-AFC0-060552633864}"/>
              </a:ext>
            </a:extLst>
          </p:cNvPr>
          <p:cNvGrpSpPr/>
          <p:nvPr/>
        </p:nvGrpSpPr>
        <p:grpSpPr>
          <a:xfrm>
            <a:off x="5132471" y="3542888"/>
            <a:ext cx="3238500" cy="3117662"/>
            <a:chOff x="5810250" y="3649339"/>
            <a:chExt cx="3238500" cy="3117662"/>
          </a:xfrm>
        </p:grpSpPr>
        <p:sp>
          <p:nvSpPr>
            <p:cNvPr id="4" name="Tam giác Vuông 3">
              <a:extLst>
                <a:ext uri="{FF2B5EF4-FFF2-40B4-BE49-F238E27FC236}">
                  <a16:creationId xmlns="" xmlns:a16="http://schemas.microsoft.com/office/drawing/2014/main" id="{A9BFCD12-F3D7-43AA-829E-69854B87A164}"/>
                </a:ext>
              </a:extLst>
            </p:cNvPr>
            <p:cNvSpPr/>
            <p:nvPr/>
          </p:nvSpPr>
          <p:spPr>
            <a:xfrm>
              <a:off x="6324600" y="4053940"/>
              <a:ext cx="2209800" cy="2270659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="" xmlns:a16="http://schemas.microsoft.com/office/drawing/2014/main" id="{F942A910-85C8-4FF7-A017-FEFBAC09FA44}"/>
                </a:ext>
              </a:extLst>
            </p:cNvPr>
            <p:cNvSpPr/>
            <p:nvPr/>
          </p:nvSpPr>
          <p:spPr>
            <a:xfrm>
              <a:off x="6324600" y="6088247"/>
              <a:ext cx="228600" cy="2285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Hộp Văn bản 11">
                  <a:extLst>
                    <a:ext uri="{FF2B5EF4-FFF2-40B4-BE49-F238E27FC236}">
                      <a16:creationId xmlns="" xmlns:a16="http://schemas.microsoft.com/office/drawing/2014/main" id="{1ABF934B-6C85-4265-92B2-A17CCA75B287}"/>
                    </a:ext>
                  </a:extLst>
                </p:cNvPr>
                <p:cNvSpPr txBox="1"/>
                <p:nvPr/>
              </p:nvSpPr>
              <p:spPr>
                <a:xfrm>
                  <a:off x="5810250" y="6182226"/>
                  <a:ext cx="6286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oMath>
                    </m:oMathPara>
                  </a14:m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Hộp Văn bản 11">
                  <a:extLst>
                    <a:ext uri="{FF2B5EF4-FFF2-40B4-BE49-F238E27FC236}">
                      <a16:creationId xmlns:a16="http://schemas.microsoft.com/office/drawing/2014/main" id="{1ABF934B-6C85-4265-92B2-A17CCA75B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250" y="6182226"/>
                  <a:ext cx="62865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ộp Văn bản 12">
                  <a:extLst>
                    <a:ext uri="{FF2B5EF4-FFF2-40B4-BE49-F238E27FC236}">
                      <a16:creationId xmlns="" xmlns:a16="http://schemas.microsoft.com/office/drawing/2014/main" id="{5B0292AF-3DFB-4CFC-9B8F-BAB35022B9EB}"/>
                    </a:ext>
                  </a:extLst>
                </p:cNvPr>
                <p:cNvSpPr txBox="1"/>
                <p:nvPr/>
              </p:nvSpPr>
              <p:spPr>
                <a:xfrm>
                  <a:off x="5867401" y="3649339"/>
                  <a:ext cx="6286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oMath>
                    </m:oMathPara>
                  </a14:m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Hộp Văn bản 12">
                  <a:extLst>
                    <a:ext uri="{FF2B5EF4-FFF2-40B4-BE49-F238E27FC236}">
                      <a16:creationId xmlns:a16="http://schemas.microsoft.com/office/drawing/2014/main" id="{5B0292AF-3DFB-4CFC-9B8F-BAB35022B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1" y="3649339"/>
                  <a:ext cx="62865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Hộp Văn bản 13">
                  <a:extLst>
                    <a:ext uri="{FF2B5EF4-FFF2-40B4-BE49-F238E27FC236}">
                      <a16:creationId xmlns="" xmlns:a16="http://schemas.microsoft.com/office/drawing/2014/main" id="{71BD8B39-95A9-49F5-A794-32F43A3BB993}"/>
                    </a:ext>
                  </a:extLst>
                </p:cNvPr>
                <p:cNvSpPr txBox="1"/>
                <p:nvPr/>
              </p:nvSpPr>
              <p:spPr>
                <a:xfrm>
                  <a:off x="8420100" y="6091990"/>
                  <a:ext cx="6286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’</m:t>
                        </m:r>
                      </m:oMath>
                    </m:oMathPara>
                  </a14:m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Hộp Văn bản 13">
                  <a:extLst>
                    <a:ext uri="{FF2B5EF4-FFF2-40B4-BE49-F238E27FC236}">
                      <a16:creationId xmlns:a16="http://schemas.microsoft.com/office/drawing/2014/main" id="{71BD8B39-95A9-49F5-A794-32F43A3BB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100" y="6091990"/>
                  <a:ext cx="62865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ung 17">
            <a:extLst>
              <a:ext uri="{FF2B5EF4-FFF2-40B4-BE49-F238E27FC236}">
                <a16:creationId xmlns="" xmlns:a16="http://schemas.microsoft.com/office/drawing/2014/main" id="{4472AA55-81A7-4FD7-9C62-E09933730E0C}"/>
              </a:ext>
            </a:extLst>
          </p:cNvPr>
          <p:cNvSpPr/>
          <p:nvPr/>
        </p:nvSpPr>
        <p:spPr>
          <a:xfrm rot="7171205">
            <a:off x="5523732" y="3970522"/>
            <a:ext cx="469251" cy="450376"/>
          </a:xfrm>
          <a:prstGeom prst="arc">
            <a:avLst/>
          </a:prstGeom>
          <a:ln w="28575">
            <a:solidFill>
              <a:srgbClr val="594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9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A064B68-E779-4CEE-95D5-CEA822057EFE}"/>
              </a:ext>
            </a:extLst>
          </p:cNvPr>
          <p:cNvSpPr txBox="1"/>
          <p:nvPr/>
        </p:nvSpPr>
        <p:spPr>
          <a:xfrm>
            <a:off x="272716" y="140932"/>
            <a:ext cx="7419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="" xmlns:a16="http://schemas.microsoft.com/office/drawing/2014/main" id="{E4D057E0-97A3-4267-8873-CDCFB1C64CE2}"/>
                  </a:ext>
                </a:extLst>
              </p:cNvPr>
              <p:cNvSpPr txBox="1"/>
              <p:nvPr/>
            </p:nvSpPr>
            <p:spPr>
              <a:xfrm>
                <a:off x="1014662" y="140932"/>
                <a:ext cx="10688053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140932"/>
                <a:ext cx="10688053" cy="471539"/>
              </a:xfrm>
              <a:prstGeom prst="rect">
                <a:avLst/>
              </a:prstGeom>
              <a:blipFill>
                <a:blip r:embed="rId3"/>
                <a:stretch>
                  <a:fillRect l="-855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2FD1C5BF-47D2-4279-8B39-9F77CD314E8D}"/>
                  </a:ext>
                </a:extLst>
              </p:cNvPr>
              <p:cNvSpPr txBox="1"/>
              <p:nvPr/>
            </p:nvSpPr>
            <p:spPr>
              <a:xfrm>
                <a:off x="1014662" y="533400"/>
                <a:ext cx="3993768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533400"/>
                <a:ext cx="3993768" cy="624082"/>
              </a:xfrm>
              <a:prstGeom prst="rect">
                <a:avLst/>
              </a:prstGeom>
              <a:blipFill>
                <a:blip r:embed="rId4"/>
                <a:stretch>
                  <a:fillRect l="-228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84944F96-1DC2-4BE7-99F6-1B799975CB27}"/>
              </a:ext>
            </a:extLst>
          </p:cNvPr>
          <p:cNvCxnSpPr/>
          <p:nvPr/>
        </p:nvCxnSpPr>
        <p:spPr>
          <a:xfrm>
            <a:off x="762000" y="685800"/>
            <a:ext cx="0" cy="1026158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="" xmlns:a16="http://schemas.microsoft.com/office/drawing/2014/main" id="{3B1A8385-19A8-4521-BE99-06BDFAA5C42D}"/>
              </a:ext>
            </a:extLst>
          </p:cNvPr>
          <p:cNvCxnSpPr/>
          <p:nvPr/>
        </p:nvCxnSpPr>
        <p:spPr>
          <a:xfrm>
            <a:off x="200703" y="1509320"/>
            <a:ext cx="70866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1EF1EFCD-3949-4B0F-9EDE-D336185B5B96}"/>
                  </a:ext>
                </a:extLst>
              </p:cNvPr>
              <p:cNvSpPr txBox="1"/>
              <p:nvPr/>
            </p:nvSpPr>
            <p:spPr>
              <a:xfrm>
                <a:off x="625641" y="6125212"/>
                <a:ext cx="427080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EF1EFCD-3949-4B0F-9EDE-D336185B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1" y="6125212"/>
                <a:ext cx="4270801" cy="624082"/>
              </a:xfrm>
              <a:prstGeom prst="rect">
                <a:avLst/>
              </a:prstGeom>
              <a:blipFill>
                <a:blip r:embed="rId5"/>
                <a:stretch>
                  <a:fillRect l="-228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21510BC7-4A8D-434F-ADF5-30DE99CB6077}"/>
                  </a:ext>
                </a:extLst>
              </p:cNvPr>
              <p:cNvSpPr txBox="1"/>
              <p:nvPr/>
            </p:nvSpPr>
            <p:spPr>
              <a:xfrm>
                <a:off x="236621" y="1576995"/>
                <a:ext cx="96874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510BC7-4A8D-434F-ADF5-30DE99CB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" y="1576995"/>
                <a:ext cx="9687427" cy="624082"/>
              </a:xfrm>
              <a:prstGeom prst="rect">
                <a:avLst/>
              </a:prstGeom>
              <a:blipFill>
                <a:blip r:embed="rId6"/>
                <a:stretch>
                  <a:fillRect l="-10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="" xmlns:a16="http://schemas.microsoft.com/office/drawing/2014/main" id="{36BCE344-7A70-4141-A463-577D2C0F81C7}"/>
                  </a:ext>
                </a:extLst>
              </p:cNvPr>
              <p:cNvSpPr txBox="1"/>
              <p:nvPr/>
            </p:nvSpPr>
            <p:spPr>
              <a:xfrm>
                <a:off x="200703" y="4231834"/>
                <a:ext cx="96874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vi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6BCE344-7A70-4141-A463-577D2C0F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03" y="4231834"/>
                <a:ext cx="9687427" cy="624082"/>
              </a:xfrm>
              <a:prstGeom prst="rect">
                <a:avLst/>
              </a:prstGeom>
              <a:blipFill>
                <a:blip r:embed="rId7"/>
                <a:stretch>
                  <a:fillRect l="-1007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="" xmlns:a16="http://schemas.microsoft.com/office/drawing/2014/main" id="{CBEA5CF5-F72F-4F31-A61F-EB96CE83EA28}"/>
                  </a:ext>
                </a:extLst>
              </p:cNvPr>
              <p:cNvSpPr txBox="1"/>
              <p:nvPr/>
            </p:nvSpPr>
            <p:spPr>
              <a:xfrm>
                <a:off x="188317" y="2081632"/>
                <a:ext cx="855985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vi-VN" sz="2400" i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vi-VN" sz="2400" i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sz="24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CBEA5CF5-F72F-4F31-A61F-EB96CE83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7" y="2081632"/>
                <a:ext cx="8559853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Hộp Văn bản 65">
                <a:extLst>
                  <a:ext uri="{FF2B5EF4-FFF2-40B4-BE49-F238E27FC236}">
                    <a16:creationId xmlns="" xmlns:a16="http://schemas.microsoft.com/office/drawing/2014/main" id="{49C7D706-6881-40E4-A0AF-B71497DB8CFF}"/>
                  </a:ext>
                </a:extLst>
              </p:cNvPr>
              <p:cNvSpPr txBox="1"/>
              <p:nvPr/>
            </p:nvSpPr>
            <p:spPr>
              <a:xfrm>
                <a:off x="173302" y="2744361"/>
                <a:ext cx="10770699" cy="961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i="1" dirty="0">
                  <a:latin typeface="+mj-lt"/>
                </a:endParaRPr>
              </a:p>
              <a:p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>
          <p:sp>
            <p:nvSpPr>
              <p:cNvPr id="66" name="Hộp Văn bản 6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C7D706-6881-40E4-A0AF-B71497DB8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2" y="2744361"/>
                <a:ext cx="10770699" cy="961866"/>
              </a:xfrm>
              <a:prstGeom prst="rect">
                <a:avLst/>
              </a:prstGeom>
              <a:blipFill rotWithShape="0">
                <a:blip r:embed="rId9"/>
                <a:stretch>
                  <a:fillRect l="-849" t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="" xmlns:a16="http://schemas.microsoft.com/office/drawing/2014/main" id="{53D63ECD-94A5-4DB7-8362-3DE392737446}"/>
                  </a:ext>
                </a:extLst>
              </p:cNvPr>
              <p:cNvSpPr txBox="1"/>
              <p:nvPr/>
            </p:nvSpPr>
            <p:spPr>
              <a:xfrm>
                <a:off x="188317" y="3613508"/>
                <a:ext cx="6144126" cy="68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53D63ECD-94A5-4DB7-8362-3DE392737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7" y="3613508"/>
                <a:ext cx="6144126" cy="681853"/>
              </a:xfrm>
              <a:prstGeom prst="rect">
                <a:avLst/>
              </a:prstGeom>
              <a:blipFill>
                <a:blip r:embed="rId10"/>
                <a:stretch>
                  <a:fillRect l="-1587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="" xmlns:a16="http://schemas.microsoft.com/office/drawing/2014/main" id="{0E3D7C91-A2BA-4AE4-821B-ABE38D1171D0}"/>
                  </a:ext>
                </a:extLst>
              </p:cNvPr>
              <p:cNvSpPr txBox="1"/>
              <p:nvPr/>
            </p:nvSpPr>
            <p:spPr>
              <a:xfrm>
                <a:off x="217915" y="4771383"/>
                <a:ext cx="977077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vi-VN" sz="2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vi-V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vi-V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0E3D7C91-A2BA-4AE4-821B-ABE38D117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5" y="4771383"/>
                <a:ext cx="9770770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Hộp Văn bản 81">
                <a:extLst>
                  <a:ext uri="{FF2B5EF4-FFF2-40B4-BE49-F238E27FC236}">
                    <a16:creationId xmlns="" xmlns:a16="http://schemas.microsoft.com/office/drawing/2014/main" id="{7D6840FB-29BB-435D-BB0A-2D454E38C410}"/>
                  </a:ext>
                </a:extLst>
              </p:cNvPr>
              <p:cNvSpPr txBox="1"/>
              <p:nvPr/>
            </p:nvSpPr>
            <p:spPr>
              <a:xfrm>
                <a:off x="217915" y="5393979"/>
                <a:ext cx="11785763" cy="993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  <a:tab pos="3810000" algn="ctr"/>
                  </a:tabLst>
                </a:pP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ọi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𝐴𝑀𝐵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43200" algn="ctr"/>
                    <a:tab pos="5486400" algn="r"/>
                    <a:tab pos="3810000" algn="ctr"/>
                  </a:tabLst>
                </a:pPr>
                <a:endPara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Hộp Văn bản 81">
                <a:extLst>
                  <a:ext uri="{FF2B5EF4-FFF2-40B4-BE49-F238E27FC236}">
                    <a16:creationId xmlns:a16="http://schemas.microsoft.com/office/drawing/2014/main" id="{7D6840FB-29BB-435D-BB0A-2D454E38C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5" y="5393979"/>
                <a:ext cx="11785763" cy="993413"/>
              </a:xfrm>
              <a:prstGeom prst="rect">
                <a:avLst/>
              </a:prstGeom>
              <a:blipFill>
                <a:blip r:embed="rId12"/>
                <a:stretch>
                  <a:fillRect l="-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Hộp Văn bản 88">
            <a:extLst>
              <a:ext uri="{FF2B5EF4-FFF2-40B4-BE49-F238E27FC236}">
                <a16:creationId xmlns="" xmlns:a16="http://schemas.microsoft.com/office/drawing/2014/main" id="{694ED8A5-203F-4632-AD8E-C80D4EF0E9F5}"/>
              </a:ext>
            </a:extLst>
          </p:cNvPr>
          <p:cNvSpPr txBox="1"/>
          <p:nvPr/>
        </p:nvSpPr>
        <p:spPr>
          <a:xfrm rot="10961575" flipV="1">
            <a:off x="11127063" y="3865288"/>
            <a:ext cx="505346" cy="42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="" xmlns:a16="http://schemas.microsoft.com/office/drawing/2014/main" id="{8336B580-201C-4CE7-8ABF-1493B77D5446}"/>
              </a:ext>
            </a:extLst>
          </p:cNvPr>
          <p:cNvSpPr txBox="1"/>
          <p:nvPr/>
        </p:nvSpPr>
        <p:spPr>
          <a:xfrm rot="10747744" flipV="1">
            <a:off x="9085474" y="3660626"/>
            <a:ext cx="505346" cy="42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Hộp Văn bản 90">
            <a:extLst>
              <a:ext uri="{FF2B5EF4-FFF2-40B4-BE49-F238E27FC236}">
                <a16:creationId xmlns="" xmlns:a16="http://schemas.microsoft.com/office/drawing/2014/main" id="{8BCD530E-A372-42BF-8600-4AD2A1240A4F}"/>
              </a:ext>
            </a:extLst>
          </p:cNvPr>
          <p:cNvSpPr txBox="1"/>
          <p:nvPr/>
        </p:nvSpPr>
        <p:spPr>
          <a:xfrm rot="10931922" flipV="1">
            <a:off x="11197711" y="108163"/>
            <a:ext cx="505346" cy="42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="" xmlns:a16="http://schemas.microsoft.com/office/drawing/2014/main" id="{17167743-F4A4-4826-A4AE-E535A3E68FFD}"/>
                  </a:ext>
                </a:extLst>
              </p:cNvPr>
              <p:cNvSpPr txBox="1"/>
              <p:nvPr/>
            </p:nvSpPr>
            <p:spPr>
              <a:xfrm rot="10827612" flipV="1">
                <a:off x="9774237" y="3340368"/>
                <a:ext cx="794115" cy="429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17167743-F4A4-4826-A4AE-E535A3E6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27612" flipV="1">
                <a:off x="9774237" y="3340368"/>
                <a:ext cx="794115" cy="4292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Hình chữ nhật 92">
            <a:extLst>
              <a:ext uri="{FF2B5EF4-FFF2-40B4-BE49-F238E27FC236}">
                <a16:creationId xmlns="" xmlns:a16="http://schemas.microsoft.com/office/drawing/2014/main" id="{48A2464F-C799-42D2-804C-37C5C61FF530}"/>
              </a:ext>
            </a:extLst>
          </p:cNvPr>
          <p:cNvSpPr/>
          <p:nvPr/>
        </p:nvSpPr>
        <p:spPr>
          <a:xfrm rot="16097169" flipV="1">
            <a:off x="11142985" y="3742861"/>
            <a:ext cx="142547" cy="1393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9" name="Nhóm 98">
            <a:extLst>
              <a:ext uri="{FF2B5EF4-FFF2-40B4-BE49-F238E27FC236}">
                <a16:creationId xmlns="" xmlns:a16="http://schemas.microsoft.com/office/drawing/2014/main" id="{A1BC6196-0A90-40EB-B873-EE8105A34892}"/>
              </a:ext>
            </a:extLst>
          </p:cNvPr>
          <p:cNvGrpSpPr/>
          <p:nvPr/>
        </p:nvGrpSpPr>
        <p:grpSpPr>
          <a:xfrm>
            <a:off x="9608468" y="607247"/>
            <a:ext cx="1687863" cy="3267065"/>
            <a:chOff x="9608468" y="607247"/>
            <a:chExt cx="1687863" cy="3267065"/>
          </a:xfrm>
        </p:grpSpPr>
        <p:sp>
          <p:nvSpPr>
            <p:cNvPr id="88" name="Tam giác Vuông 87">
              <a:extLst>
                <a:ext uri="{FF2B5EF4-FFF2-40B4-BE49-F238E27FC236}">
                  <a16:creationId xmlns="" xmlns:a16="http://schemas.microsoft.com/office/drawing/2014/main" id="{4129AE43-3485-4385-B089-A041845EA31B}"/>
                </a:ext>
              </a:extLst>
            </p:cNvPr>
            <p:cNvSpPr/>
            <p:nvPr/>
          </p:nvSpPr>
          <p:spPr>
            <a:xfrm rot="10780954" flipV="1">
              <a:off x="9608468" y="607247"/>
              <a:ext cx="1687863" cy="3267065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7" name="Đường nối Thẳng 96">
              <a:extLst>
                <a:ext uri="{FF2B5EF4-FFF2-40B4-BE49-F238E27FC236}">
                  <a16:creationId xmlns="" xmlns:a16="http://schemas.microsoft.com/office/drawing/2014/main" id="{B1C224AE-B4DA-45AF-B990-32C0C01793E3}"/>
                </a:ext>
              </a:extLst>
            </p:cNvPr>
            <p:cNvCxnSpPr>
              <a:stCxn id="93" idx="0"/>
              <a:endCxn id="88" idx="5"/>
            </p:cNvCxnSpPr>
            <p:nvPr/>
          </p:nvCxnSpPr>
          <p:spPr>
            <a:xfrm flipH="1" flipV="1">
              <a:off x="10452399" y="2240780"/>
              <a:ext cx="831518" cy="15696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Hộp Văn bản 97">
              <a:extLst>
                <a:ext uri="{FF2B5EF4-FFF2-40B4-BE49-F238E27FC236}">
                  <a16:creationId xmlns="" xmlns:a16="http://schemas.microsoft.com/office/drawing/2014/main" id="{BE7117C2-0AE1-4A5B-B0DC-45E27DEEE9AF}"/>
                </a:ext>
              </a:extLst>
            </p:cNvPr>
            <p:cNvSpPr txBox="1"/>
            <p:nvPr/>
          </p:nvSpPr>
          <p:spPr>
            <a:xfrm rot="10931922" flipV="1">
              <a:off x="9936873" y="1801677"/>
              <a:ext cx="505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1" name="Đường nối Thẳng 100">
            <a:extLst>
              <a:ext uri="{FF2B5EF4-FFF2-40B4-BE49-F238E27FC236}">
                <a16:creationId xmlns="" xmlns:a16="http://schemas.microsoft.com/office/drawing/2014/main" id="{C96A851E-9C79-4777-874F-8438FA5195E6}"/>
              </a:ext>
            </a:extLst>
          </p:cNvPr>
          <p:cNvCxnSpPr/>
          <p:nvPr/>
        </p:nvCxnSpPr>
        <p:spPr>
          <a:xfrm>
            <a:off x="10744200" y="1509320"/>
            <a:ext cx="123958" cy="67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Đường nối Thẳng 101">
            <a:extLst>
              <a:ext uri="{FF2B5EF4-FFF2-40B4-BE49-F238E27FC236}">
                <a16:creationId xmlns="" xmlns:a16="http://schemas.microsoft.com/office/drawing/2014/main" id="{63A75C03-9878-4154-B205-6A4C08243036}"/>
              </a:ext>
            </a:extLst>
          </p:cNvPr>
          <p:cNvCxnSpPr/>
          <p:nvPr/>
        </p:nvCxnSpPr>
        <p:spPr>
          <a:xfrm>
            <a:off x="9962516" y="2980325"/>
            <a:ext cx="123958" cy="67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57" grpId="0"/>
      <p:bldP spid="66" grpId="0"/>
      <p:bldP spid="73" grpId="0"/>
      <p:bldP spid="77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973E7853-E955-46D9-99DF-3FBE82CC1F9F}"/>
                  </a:ext>
                </a:extLst>
              </p:cNvPr>
              <p:cNvSpPr txBox="1"/>
              <p:nvPr/>
            </p:nvSpPr>
            <p:spPr>
              <a:xfrm>
                <a:off x="636496" y="457200"/>
                <a:ext cx="10688053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73E7853-E955-46D9-99DF-3FBE82CC1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" y="457200"/>
                <a:ext cx="10688053" cy="534762"/>
              </a:xfrm>
              <a:prstGeom prst="rect">
                <a:avLst/>
              </a:prstGeom>
              <a:blipFill>
                <a:blip r:embed="rId2"/>
                <a:stretch>
                  <a:fillRect l="-1140" t="-9091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="" xmlns:a16="http://schemas.microsoft.com/office/drawing/2014/main" id="{E0698B13-8EFB-4419-A06E-ADE9C1F1C4A6}"/>
                  </a:ext>
                </a:extLst>
              </p:cNvPr>
              <p:cNvSpPr txBox="1"/>
              <p:nvPr/>
            </p:nvSpPr>
            <p:spPr>
              <a:xfrm>
                <a:off x="672056" y="1371180"/>
                <a:ext cx="39937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0698B13-8EFB-4419-A06E-ADE9C1F1C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6" y="1371180"/>
                <a:ext cx="3993768" cy="712631"/>
              </a:xfrm>
              <a:prstGeom prst="rect">
                <a:avLst/>
              </a:prstGeom>
              <a:blipFill>
                <a:blip r:embed="rId3"/>
                <a:stretch>
                  <a:fillRect l="-3053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0CF33829-9662-4A6F-AB15-B860D72547A3}"/>
                  </a:ext>
                </a:extLst>
              </p:cNvPr>
              <p:cNvSpPr txBox="1"/>
              <p:nvPr/>
            </p:nvSpPr>
            <p:spPr>
              <a:xfrm>
                <a:off x="6248400" y="1371179"/>
                <a:ext cx="39937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CF33829-9662-4A6F-AB15-B860D725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371179"/>
                <a:ext cx="3993768" cy="712631"/>
              </a:xfrm>
              <a:prstGeom prst="rect">
                <a:avLst/>
              </a:prstGeom>
              <a:blipFill>
                <a:blip r:embed="rId4"/>
                <a:stretch>
                  <a:fillRect l="-3053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ong bóng Ý nghĩ: Hình đám mây 4">
                <a:extLst>
                  <a:ext uri="{FF2B5EF4-FFF2-40B4-BE49-F238E27FC236}">
                    <a16:creationId xmlns="" xmlns:a16="http://schemas.microsoft.com/office/drawing/2014/main" id="{040215E0-8439-42C5-A1A7-76BCAF2F3D68}"/>
                  </a:ext>
                </a:extLst>
              </p:cNvPr>
              <p:cNvSpPr/>
              <p:nvPr/>
            </p:nvSpPr>
            <p:spPr>
              <a:xfrm>
                <a:off x="457200" y="2514600"/>
                <a:ext cx="9784968" cy="3886200"/>
              </a:xfrm>
              <a:prstGeom prst="cloudCallout">
                <a:avLst>
                  <a:gd name="adj1" fmla="val -37654"/>
                  <a:gd name="adj2" fmla="val 635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Bong bóng Ý nghĩ: Hình đám mây 4">
                <a:extLst>
                  <a:ext uri="{FF2B5EF4-FFF2-40B4-BE49-F238E27FC236}">
                    <a16:creationId xmlns:a16="http://schemas.microsoft.com/office/drawing/2014/main" id="{040215E0-8439-42C5-A1A7-76BCAF2F3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9784968" cy="3886200"/>
              </a:xfrm>
              <a:prstGeom prst="cloudCallout">
                <a:avLst>
                  <a:gd name="adj1" fmla="val -37654"/>
                  <a:gd name="adj2" fmla="val 6354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Bong bóng Ý nghĩ: Hình đám mây 5">
                <a:extLst>
                  <a:ext uri="{FF2B5EF4-FFF2-40B4-BE49-F238E27FC236}">
                    <a16:creationId xmlns="" xmlns:a16="http://schemas.microsoft.com/office/drawing/2014/main" id="{DC7F5372-DF19-4E55-85DA-58C8C31F504F}"/>
                  </a:ext>
                </a:extLst>
              </p:cNvPr>
              <p:cNvSpPr/>
              <p:nvPr/>
            </p:nvSpPr>
            <p:spPr>
              <a:xfrm>
                <a:off x="457200" y="2529840"/>
                <a:ext cx="9784968" cy="3886200"/>
              </a:xfrm>
              <a:prstGeom prst="cloudCallout">
                <a:avLst>
                  <a:gd name="adj1" fmla="val -37654"/>
                  <a:gd name="adj2" fmla="val 635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DC7F5372-DF19-4E55-85DA-58C8C31F5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29840"/>
                <a:ext cx="9784968" cy="3886200"/>
              </a:xfrm>
              <a:prstGeom prst="cloudCallout">
                <a:avLst>
                  <a:gd name="adj1" fmla="val -37654"/>
                  <a:gd name="adj2" fmla="val 6354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3C918424-897B-4F1E-8000-84C79954131C}"/>
              </a:ext>
            </a:extLst>
          </p:cNvPr>
          <p:cNvGrpSpPr/>
          <p:nvPr/>
        </p:nvGrpSpPr>
        <p:grpSpPr>
          <a:xfrm>
            <a:off x="8610600" y="0"/>
            <a:ext cx="3302000" cy="2328863"/>
            <a:chOff x="5562600" y="-103188"/>
            <a:chExt cx="3302000" cy="2328863"/>
          </a:xfrm>
        </p:grpSpPr>
        <p:sp>
          <p:nvSpPr>
            <p:cNvPr id="3" name="Text Box 29">
              <a:extLst>
                <a:ext uri="{FF2B5EF4-FFF2-40B4-BE49-F238E27FC236}">
                  <a16:creationId xmlns="" xmlns:a16="http://schemas.microsoft.com/office/drawing/2014/main" id="{CB955DF0-CD0A-4F43-BBDE-D192EDA99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1752600"/>
              <a:ext cx="3937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b="1"/>
                <a:t>P</a:t>
              </a: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="" xmlns:a16="http://schemas.microsoft.com/office/drawing/2014/main" id="{07799E5E-F56D-4B73-8EA4-5CD0EF34AFEA}"/>
                </a:ext>
              </a:extLst>
            </p:cNvPr>
            <p:cNvGrpSpPr/>
            <p:nvPr/>
          </p:nvGrpSpPr>
          <p:grpSpPr>
            <a:xfrm>
              <a:off x="5562600" y="-103188"/>
              <a:ext cx="3302000" cy="2328863"/>
              <a:chOff x="5562600" y="-103188"/>
              <a:chExt cx="3302000" cy="2328863"/>
            </a:xfrm>
          </p:grpSpPr>
          <p:sp>
            <p:nvSpPr>
              <p:cNvPr id="5" name="Line 27">
                <a:extLst>
                  <a:ext uri="{FF2B5EF4-FFF2-40B4-BE49-F238E27FC236}">
                    <a16:creationId xmlns="" xmlns:a16="http://schemas.microsoft.com/office/drawing/2014/main" id="{5143A1D5-0EFA-4D42-BA49-9A8ABC8A9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600" y="1828800"/>
                <a:ext cx="26812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6" name="Nhóm 5">
                <a:extLst>
                  <a:ext uri="{FF2B5EF4-FFF2-40B4-BE49-F238E27FC236}">
                    <a16:creationId xmlns="" xmlns:a16="http://schemas.microsoft.com/office/drawing/2014/main" id="{8EE32C59-257B-447E-8C2B-2D50E7D713B2}"/>
                  </a:ext>
                </a:extLst>
              </p:cNvPr>
              <p:cNvGrpSpPr/>
              <p:nvPr/>
            </p:nvGrpSpPr>
            <p:grpSpPr>
              <a:xfrm>
                <a:off x="5562600" y="-103188"/>
                <a:ext cx="3302000" cy="2328863"/>
                <a:chOff x="5562600" y="-103188"/>
                <a:chExt cx="3302000" cy="2328863"/>
              </a:xfrm>
            </p:grpSpPr>
            <p:sp>
              <p:nvSpPr>
                <p:cNvPr id="7" name="Line 26">
                  <a:extLst>
                    <a:ext uri="{FF2B5EF4-FFF2-40B4-BE49-F238E27FC236}">
                      <a16:creationId xmlns="" xmlns:a16="http://schemas.microsoft.com/office/drawing/2014/main" id="{599EFC5A-95B1-4B50-884F-8B4AB90AB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43600" y="304800"/>
                  <a:ext cx="2574925" cy="15001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" name="Text Box 28">
                  <a:extLst>
                    <a:ext uri="{FF2B5EF4-FFF2-40B4-BE49-F238E27FC236}">
                      <a16:creationId xmlns="" xmlns:a16="http://schemas.microsoft.com/office/drawing/2014/main" id="{C24D40F1-E068-480A-B369-11CC08969A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62600" y="1600200"/>
                  <a:ext cx="26828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b="1"/>
                    <a:t>A</a:t>
                  </a:r>
                </a:p>
              </p:txBody>
            </p:sp>
            <p:sp>
              <p:nvSpPr>
                <p:cNvPr id="9" name="Text Box 30">
                  <a:extLst>
                    <a:ext uri="{FF2B5EF4-FFF2-40B4-BE49-F238E27FC236}">
                      <a16:creationId xmlns="" xmlns:a16="http://schemas.microsoft.com/office/drawing/2014/main" id="{86C498A2-76BA-45D9-9212-C6D229C1E4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9750340">
                  <a:off x="6248400" y="609600"/>
                  <a:ext cx="1676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000" b="1">
                      <a:solidFill>
                        <a:srgbClr val="800000"/>
                      </a:solidFill>
                    </a:rPr>
                    <a:t>caïnh huyeàn</a:t>
                  </a:r>
                </a:p>
              </p:txBody>
            </p:sp>
            <p:sp>
              <p:nvSpPr>
                <p:cNvPr id="10" name="Text Box 31">
                  <a:extLst>
                    <a:ext uri="{FF2B5EF4-FFF2-40B4-BE49-F238E27FC236}">
                      <a16:creationId xmlns="" xmlns:a16="http://schemas.microsoft.com/office/drawing/2014/main" id="{96550768-9E78-4E25-81F4-B74BD60876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77000" y="1828800"/>
                  <a:ext cx="1274763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000" b="1">
                      <a:solidFill>
                        <a:srgbClr val="FF0000"/>
                      </a:solidFill>
                    </a:rPr>
                    <a:t>caïnh keà</a:t>
                  </a:r>
                </a:p>
              </p:txBody>
            </p:sp>
            <p:sp>
              <p:nvSpPr>
                <p:cNvPr id="11" name="Text Box 32">
                  <a:extLst>
                    <a:ext uri="{FF2B5EF4-FFF2-40B4-BE49-F238E27FC236}">
                      <a16:creationId xmlns="" xmlns:a16="http://schemas.microsoft.com/office/drawing/2014/main" id="{53259F8F-1075-4491-BAA6-780ABECE9A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7525544" y="1161256"/>
                  <a:ext cx="1500188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2000" b="1">
                      <a:solidFill>
                        <a:srgbClr val="0000FF"/>
                      </a:solidFill>
                    </a:rPr>
                    <a:t>caïnh ñoái</a:t>
                  </a:r>
                </a:p>
              </p:txBody>
            </p:sp>
            <p:sp>
              <p:nvSpPr>
                <p:cNvPr id="12" name="Line 33">
                  <a:extLst>
                    <a:ext uri="{FF2B5EF4-FFF2-40B4-BE49-F238E27FC236}">
                      <a16:creationId xmlns="" xmlns:a16="http://schemas.microsoft.com/office/drawing/2014/main" id="{D02E05AF-AEE1-4850-93FA-DDCCA3BA1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77200" y="609600"/>
                  <a:ext cx="0" cy="123825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3" name="Text Box 34">
                  <a:extLst>
                    <a:ext uri="{FF2B5EF4-FFF2-40B4-BE49-F238E27FC236}">
                      <a16:creationId xmlns="" xmlns:a16="http://schemas.microsoft.com/office/drawing/2014/main" id="{47012BB0-5819-45A3-8A64-D19CC0A852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66125" y="-103188"/>
                  <a:ext cx="368300" cy="457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b="1"/>
                    <a:t>x</a:t>
                  </a:r>
                </a:p>
              </p:txBody>
            </p:sp>
            <p:sp>
              <p:nvSpPr>
                <p:cNvPr id="14" name="Text Box 35">
                  <a:extLst>
                    <a:ext uri="{FF2B5EF4-FFF2-40B4-BE49-F238E27FC236}">
                      <a16:creationId xmlns="" xmlns:a16="http://schemas.microsoft.com/office/drawing/2014/main" id="{541E2FC6-85B4-4EB0-BF87-2DEBF28144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96300" y="1681163"/>
                  <a:ext cx="3683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2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b="1"/>
                    <a:t>y</a:t>
                  </a:r>
                </a:p>
              </p:txBody>
            </p:sp>
            <p:sp>
              <p:nvSpPr>
                <p:cNvPr id="15" name="Line 36">
                  <a:extLst>
                    <a:ext uri="{FF2B5EF4-FFF2-40B4-BE49-F238E27FC236}">
                      <a16:creationId xmlns="" xmlns:a16="http://schemas.microsoft.com/office/drawing/2014/main" id="{4041011A-057D-4B99-AF3A-3706E4041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924800" y="1676400"/>
                  <a:ext cx="13335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6" name="Line 37">
                  <a:extLst>
                    <a:ext uri="{FF2B5EF4-FFF2-40B4-BE49-F238E27FC236}">
                      <a16:creationId xmlns="" xmlns:a16="http://schemas.microsoft.com/office/drawing/2014/main" id="{7DEDBFDA-2644-4989-8CB0-430F0A0A4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24800" y="1676400"/>
                  <a:ext cx="0" cy="130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7" name="Group 38">
                  <a:extLst>
                    <a:ext uri="{FF2B5EF4-FFF2-40B4-BE49-F238E27FC236}">
                      <a16:creationId xmlns="" xmlns:a16="http://schemas.microsoft.com/office/drawing/2014/main" id="{5D4FA3B6-6FA5-4036-91A3-45B29BAA5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48600" y="90488"/>
                  <a:ext cx="446088" cy="595312"/>
                  <a:chOff x="4623" y="87"/>
                  <a:chExt cx="281" cy="375"/>
                </a:xfrm>
              </p:grpSpPr>
              <p:sp>
                <p:nvSpPr>
                  <p:cNvPr id="21" name="Text Box 39">
                    <a:extLst>
                      <a:ext uri="{FF2B5EF4-FFF2-40B4-BE49-F238E27FC236}">
                        <a16:creationId xmlns="" xmlns:a16="http://schemas.microsoft.com/office/drawing/2014/main" id="{F7D14AEB-5A4A-4835-AE3F-A5447841FF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3" y="87"/>
                    <a:ext cx="25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b="1"/>
                      <a:t>M</a:t>
                    </a:r>
                  </a:p>
                </p:txBody>
              </p:sp>
              <p:sp>
                <p:nvSpPr>
                  <p:cNvPr id="22" name="Text Box 40">
                    <a:extLst>
                      <a:ext uri="{FF2B5EF4-FFF2-40B4-BE49-F238E27FC236}">
                        <a16:creationId xmlns="" xmlns:a16="http://schemas.microsoft.com/office/drawing/2014/main" id="{D43EA65E-53F1-4FD8-A89F-6933B4A6E9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93" y="270"/>
                    <a:ext cx="211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sz="1400" b="1">
                        <a:sym typeface="Symbol" panose="05050102010706020507" pitchFamily="18" charset="2"/>
                      </a:rPr>
                      <a:t></a:t>
                    </a:r>
                  </a:p>
                </p:txBody>
              </p:sp>
            </p:grpSp>
            <p:grpSp>
              <p:nvGrpSpPr>
                <p:cNvPr id="18" name="Group 41">
                  <a:extLst>
                    <a:ext uri="{FF2B5EF4-FFF2-40B4-BE49-F238E27FC236}">
                      <a16:creationId xmlns="" xmlns:a16="http://schemas.microsoft.com/office/drawing/2014/main" id="{8371D514-0A70-4EC9-AFA4-855C3AE0A3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48400" y="1371600"/>
                  <a:ext cx="554038" cy="523875"/>
                  <a:chOff x="3630" y="888"/>
                  <a:chExt cx="349" cy="330"/>
                </a:xfrm>
              </p:grpSpPr>
              <p:sp>
                <p:nvSpPr>
                  <p:cNvPr id="19" name="Text Box 42">
                    <a:extLst>
                      <a:ext uri="{FF2B5EF4-FFF2-40B4-BE49-F238E27FC236}">
                        <a16:creationId xmlns="" xmlns:a16="http://schemas.microsoft.com/office/drawing/2014/main" id="{9B20E0E3-55DB-40B0-B462-EF9AFE00C1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1" y="888"/>
                    <a:ext cx="24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 b="1">
                        <a:sym typeface="Symbol" panose="05050102010706020507" pitchFamily="18" charset="2"/>
                      </a:rPr>
                      <a:t></a:t>
                    </a:r>
                  </a:p>
                </p:txBody>
              </p:sp>
              <p:sp>
                <p:nvSpPr>
                  <p:cNvPr id="20" name="Arc 43">
                    <a:extLst>
                      <a:ext uri="{FF2B5EF4-FFF2-40B4-BE49-F238E27FC236}">
                        <a16:creationId xmlns="" xmlns:a16="http://schemas.microsoft.com/office/drawing/2014/main" id="{C59E09CC-F0BA-4630-8DAA-60AF249131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702531">
                    <a:off x="3630" y="1026"/>
                    <a:ext cx="123" cy="192"/>
                  </a:xfrm>
                  <a:custGeom>
                    <a:avLst/>
                    <a:gdLst>
                      <a:gd name="T0" fmla="*/ 0 w 18425"/>
                      <a:gd name="T1" fmla="*/ 0 h 21600"/>
                      <a:gd name="T2" fmla="*/ 0 w 18425"/>
                      <a:gd name="T3" fmla="*/ 0 h 21600"/>
                      <a:gd name="T4" fmla="*/ 0 w 18425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425" h="21600" fill="none" extrusionOk="0">
                        <a:moveTo>
                          <a:pt x="-1" y="0"/>
                        </a:moveTo>
                        <a:cubicBezTo>
                          <a:pt x="7520" y="0"/>
                          <a:pt x="14500" y="3912"/>
                          <a:pt x="18425" y="10327"/>
                        </a:cubicBezTo>
                      </a:path>
                      <a:path w="18425" h="21600" stroke="0" extrusionOk="0">
                        <a:moveTo>
                          <a:pt x="-1" y="0"/>
                        </a:moveTo>
                        <a:cubicBezTo>
                          <a:pt x="7520" y="0"/>
                          <a:pt x="14500" y="3912"/>
                          <a:pt x="18425" y="10327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</p:grpSp>
      </p:grp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381460FB-4A8A-44F6-A825-F189E1832E3C}"/>
              </a:ext>
            </a:extLst>
          </p:cNvPr>
          <p:cNvSpPr txBox="1"/>
          <p:nvPr/>
        </p:nvSpPr>
        <p:spPr>
          <a:xfrm>
            <a:off x="328863" y="49672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="" xmlns:a16="http://schemas.microsoft.com/office/drawing/2014/main" id="{D8EA5219-C8AB-4233-B10C-282DB8BC3690}"/>
                  </a:ext>
                </a:extLst>
              </p:cNvPr>
              <p:cNvSpPr txBox="1"/>
              <p:nvPr/>
            </p:nvSpPr>
            <p:spPr>
              <a:xfrm>
                <a:off x="328862" y="718066"/>
                <a:ext cx="78619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xAy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Ay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P. Ta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𝑴𝑨𝑷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8EA5219-C8AB-4233-B10C-282DB8BC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2" y="718066"/>
                <a:ext cx="7861912" cy="1384995"/>
              </a:xfrm>
              <a:prstGeom prst="rect">
                <a:avLst/>
              </a:prstGeom>
              <a:blipFill>
                <a:blip r:embed="rId3"/>
                <a:stretch>
                  <a:fillRect l="-1628" t="-4846" b="-11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Bảng 25">
                <a:extLst>
                  <a:ext uri="{FF2B5EF4-FFF2-40B4-BE49-F238E27FC236}">
                    <a16:creationId xmlns="" xmlns:a16="http://schemas.microsoft.com/office/drawing/2014/main" id="{38C2AD1D-1703-44A6-97A8-108467157C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423448"/>
                  </p:ext>
                </p:extLst>
              </p:nvPr>
            </p:nvGraphicFramePr>
            <p:xfrm>
              <a:off x="304130" y="2767367"/>
              <a:ext cx="11608470" cy="37793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04235">
                      <a:extLst>
                        <a:ext uri="{9D8B030D-6E8A-4147-A177-3AD203B41FA5}">
                          <a16:colId xmlns="" xmlns:a16="http://schemas.microsoft.com/office/drawing/2014/main" val="573947305"/>
                        </a:ext>
                      </a:extLst>
                    </a:gridCol>
                    <a:gridCol w="5804235">
                      <a:extLst>
                        <a:ext uri="{9D8B030D-6E8A-4147-A177-3AD203B41FA5}">
                          <a16:colId xmlns="" xmlns:a16="http://schemas.microsoft.com/office/drawing/2014/main" val="2685282361"/>
                        </a:ext>
                      </a:extLst>
                    </a:gridCol>
                  </a:tblGrid>
                  <a:tr h="75586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lượng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giác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nhọn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</m:oMath>
                          </a14:m>
                          <a:endParaRPr lang="vi-V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Công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vi-V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470861770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40188220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75348901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349411188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274669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Bảng 25">
                <a:extLst>
                  <a:ext uri="{FF2B5EF4-FFF2-40B4-BE49-F238E27FC236}">
                    <a16:creationId xmlns:a16="http://schemas.microsoft.com/office/drawing/2014/main" id="{38C2AD1D-1703-44A6-97A8-108467157C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423448"/>
                  </p:ext>
                </p:extLst>
              </p:nvPr>
            </p:nvGraphicFramePr>
            <p:xfrm>
              <a:off x="304130" y="2767367"/>
              <a:ext cx="11608470" cy="37793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04235">
                      <a:extLst>
                        <a:ext uri="{9D8B030D-6E8A-4147-A177-3AD203B41FA5}">
                          <a16:colId xmlns:a16="http://schemas.microsoft.com/office/drawing/2014/main" val="573947305"/>
                        </a:ext>
                      </a:extLst>
                    </a:gridCol>
                    <a:gridCol w="5804235">
                      <a:extLst>
                        <a:ext uri="{9D8B030D-6E8A-4147-A177-3AD203B41FA5}">
                          <a16:colId xmlns:a16="http://schemas.microsoft.com/office/drawing/2014/main" val="2685282361"/>
                        </a:ext>
                      </a:extLst>
                    </a:gridCol>
                  </a:tblGrid>
                  <a:tr h="75586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4"/>
                          <a:stretch>
                            <a:fillRect l="-105" t="-8065" r="-100210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Công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endParaRPr lang="vi-V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861770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88220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5348901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9411188"/>
                      </a:ext>
                    </a:extLst>
                  </a:tr>
                  <a:tr h="755869">
                    <a:tc>
                      <a:txBody>
                        <a:bodyPr/>
                        <a:lstStyle/>
                        <a:p>
                          <a:endParaRPr lang="vi-VN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6694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DB332859-691F-4B26-A028-91721C380EBE}"/>
                  </a:ext>
                </a:extLst>
              </p:cNvPr>
              <p:cNvSpPr txBox="1"/>
              <p:nvPr/>
            </p:nvSpPr>
            <p:spPr>
              <a:xfrm>
                <a:off x="395571" y="3522390"/>
                <a:ext cx="55131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DB332859-691F-4B26-A028-91721C380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1" y="3522390"/>
                <a:ext cx="5513138" cy="707886"/>
              </a:xfrm>
              <a:prstGeom prst="rect">
                <a:avLst/>
              </a:prstGeom>
              <a:blipFill>
                <a:blip r:embed="rId5"/>
                <a:stretch>
                  <a:fillRect l="-1217" t="-5172" r="-664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="" xmlns:a16="http://schemas.microsoft.com/office/drawing/2014/main" id="{8B04C06F-4588-4D48-B834-7C56A2A7F5F7}"/>
                  </a:ext>
                </a:extLst>
              </p:cNvPr>
              <p:cNvSpPr txBox="1"/>
              <p:nvPr/>
            </p:nvSpPr>
            <p:spPr>
              <a:xfrm>
                <a:off x="395571" y="4286438"/>
                <a:ext cx="55842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cosin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8B04C06F-4588-4D48-B834-7C56A2A7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1" y="4286438"/>
                <a:ext cx="5584258" cy="707886"/>
              </a:xfrm>
              <a:prstGeom prst="rect">
                <a:avLst/>
              </a:prstGeom>
              <a:blipFill>
                <a:blip r:embed="rId6"/>
                <a:stretch>
                  <a:fillRect l="-1201" t="-4310" r="-2183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="" xmlns:a16="http://schemas.microsoft.com/office/drawing/2014/main" id="{573B59E8-EE67-4760-8D0D-C95C382C4163}"/>
                  </a:ext>
                </a:extLst>
              </p:cNvPr>
              <p:cNvSpPr txBox="1"/>
              <p:nvPr/>
            </p:nvSpPr>
            <p:spPr>
              <a:xfrm>
                <a:off x="426051" y="5040649"/>
                <a:ext cx="55043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tang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baseline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20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73B59E8-EE67-4760-8D0D-C95C382C4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1" y="5040649"/>
                <a:ext cx="5504315" cy="707886"/>
              </a:xfrm>
              <a:prstGeom prst="rect">
                <a:avLst/>
              </a:prstGeom>
              <a:blipFill>
                <a:blip r:embed="rId7"/>
                <a:stretch>
                  <a:fillRect l="-1218" t="-5172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="" xmlns:a16="http://schemas.microsoft.com/office/drawing/2014/main" id="{FFE56EE0-DF60-403C-B9A5-51B5692CF288}"/>
                  </a:ext>
                </a:extLst>
              </p:cNvPr>
              <p:cNvSpPr txBox="1"/>
              <p:nvPr/>
            </p:nvSpPr>
            <p:spPr>
              <a:xfrm>
                <a:off x="395571" y="5809405"/>
                <a:ext cx="576713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cotang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FE56EE0-DF60-403C-B9A5-51B5692C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1" y="5809405"/>
                <a:ext cx="5767138" cy="707886"/>
              </a:xfrm>
              <a:prstGeom prst="rect">
                <a:avLst/>
              </a:prstGeom>
              <a:blipFill>
                <a:blip r:embed="rId8"/>
                <a:stretch>
                  <a:fillRect l="-1163" t="-5172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E6B22C58-96A9-4DD4-A40F-C524C778B8A9}"/>
                  </a:ext>
                </a:extLst>
              </p:cNvPr>
              <p:cNvSpPr txBox="1"/>
              <p:nvPr/>
            </p:nvSpPr>
            <p:spPr>
              <a:xfrm>
                <a:off x="5703367" y="3511191"/>
                <a:ext cx="6116320" cy="746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𝐮𝐲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E6B22C58-96A9-4DD4-A40F-C524C778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67" y="3511191"/>
                <a:ext cx="6116320" cy="7460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D1ECBD31-1722-428D-802C-D837631769FB}"/>
                  </a:ext>
                </a:extLst>
              </p:cNvPr>
              <p:cNvSpPr txBox="1"/>
              <p:nvPr/>
            </p:nvSpPr>
            <p:spPr>
              <a:xfrm>
                <a:off x="5722087" y="4257762"/>
                <a:ext cx="6116320" cy="746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𝐮𝐲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D1ECBD31-1722-428D-802C-D8376317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87" y="4257762"/>
                <a:ext cx="6116320" cy="7460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74C01497-BCEE-4BE8-A1F3-B5F73E05D5B5}"/>
                  </a:ext>
                </a:extLst>
              </p:cNvPr>
              <p:cNvSpPr txBox="1"/>
              <p:nvPr/>
            </p:nvSpPr>
            <p:spPr>
              <a:xfrm>
                <a:off x="5556568" y="4994804"/>
                <a:ext cx="6116320" cy="738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4C01497-BCEE-4BE8-A1F3-B5F73E05D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568" y="4994804"/>
                <a:ext cx="6116320" cy="738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="" xmlns:a16="http://schemas.microsoft.com/office/drawing/2014/main" id="{E626432D-C708-4CEC-9534-B64A55B4E6DB}"/>
                  </a:ext>
                </a:extLst>
              </p:cNvPr>
              <p:cNvSpPr txBox="1"/>
              <p:nvPr/>
            </p:nvSpPr>
            <p:spPr>
              <a:xfrm>
                <a:off x="5542824" y="5788500"/>
                <a:ext cx="6116320" cy="738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𝐜𝐨𝐭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𝐧𝐡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  <m:r>
                            <a:rPr lang="en-US" sz="2000" b="1" smtClean="0"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E626432D-C708-4CEC-9534-B64A55B4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24" y="5788500"/>
                <a:ext cx="6116320" cy="738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8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F2934A8B-F7F5-413B-B9AC-82D4929BFA73}"/>
              </a:ext>
            </a:extLst>
          </p:cNvPr>
          <p:cNvGrpSpPr/>
          <p:nvPr/>
        </p:nvGrpSpPr>
        <p:grpSpPr>
          <a:xfrm>
            <a:off x="399047" y="1333465"/>
            <a:ext cx="3582403" cy="717546"/>
            <a:chOff x="1524000" y="1492254"/>
            <a:chExt cx="3582403" cy="717546"/>
          </a:xfrm>
        </p:grpSpPr>
        <p:sp>
          <p:nvSpPr>
            <p:cNvPr id="15362" name="Oval 2">
              <a:extLst>
                <a:ext uri="{FF2B5EF4-FFF2-40B4-BE49-F238E27FC236}">
                  <a16:creationId xmlns="" xmlns:a16="http://schemas.microsoft.com/office/drawing/2014/main" id="{A3DB7A0C-E92A-4D2B-9023-50A6C11F2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524000"/>
              <a:ext cx="2667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solidFill>
                  <a:schemeClr val="tx2"/>
                </a:solidFill>
                <a:latin typeface="VNI-Times" pitchFamily="2" charset="0"/>
              </a:endParaRPr>
            </a:p>
          </p:txBody>
        </p:sp>
        <p:sp>
          <p:nvSpPr>
            <p:cNvPr id="27651" name="Text Box 3">
              <a:extLst>
                <a:ext uri="{FF2B5EF4-FFF2-40B4-BE49-F238E27FC236}">
                  <a16:creationId xmlns="" xmlns:a16="http://schemas.microsoft.com/office/drawing/2014/main" id="{0BE119BE-8CD3-4F92-96BE-26AFAA3C9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953" y="1492254"/>
              <a:ext cx="3219450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endPara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376" name="Picture 33" descr="TOAN16">
            <a:extLst>
              <a:ext uri="{FF2B5EF4-FFF2-40B4-BE49-F238E27FC236}">
                <a16:creationId xmlns="" xmlns:a16="http://schemas.microsoft.com/office/drawing/2014/main" id="{46FDA810-D0C6-45EF-AB45-87482235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1" y="165100"/>
            <a:ext cx="2238375" cy="1290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34">
            <a:extLst>
              <a:ext uri="{FF2B5EF4-FFF2-40B4-BE49-F238E27FC236}">
                <a16:creationId xmlns="" xmlns:a16="http://schemas.microsoft.com/office/drawing/2014/main" id="{B00AD8D3-DF65-486F-8EA2-8A89A89CD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6" y="547678"/>
            <a:ext cx="7781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Bảng 2">
                <a:extLst>
                  <a:ext uri="{FF2B5EF4-FFF2-40B4-BE49-F238E27FC236}">
                    <a16:creationId xmlns="" xmlns:a16="http://schemas.microsoft.com/office/drawing/2014/main" id="{B9056FE7-2CD7-4D95-A25A-5223EDAB7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056775"/>
                  </p:ext>
                </p:extLst>
              </p:nvPr>
            </p:nvGraphicFramePr>
            <p:xfrm>
              <a:off x="762000" y="2590800"/>
              <a:ext cx="8915400" cy="34542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57700">
                      <a:extLst>
                        <a:ext uri="{9D8B030D-6E8A-4147-A177-3AD203B41FA5}">
                          <a16:colId xmlns="" xmlns:a16="http://schemas.microsoft.com/office/drawing/2014/main" val="2537245215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="" xmlns:a16="http://schemas.microsoft.com/office/drawing/2014/main" val="4219207652"/>
                        </a:ext>
                      </a:extLst>
                    </a:gridCol>
                  </a:tblGrid>
                  <a:tr h="8427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ố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𝐮𝐲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học</a:t>
                          </a:r>
                          <a:endParaRPr lang="vi-V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98039119"/>
                      </a:ext>
                    </a:extLst>
                  </a:tr>
                  <a:tr h="8427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𝐮𝐲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Cốt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hông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47646424"/>
                      </a:ext>
                    </a:extLst>
                  </a:tr>
                  <a:tr h="833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𝐭𝐚𝐧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ố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Tang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oàn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ết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969010091"/>
                      </a:ext>
                    </a:extLst>
                  </a:tr>
                  <a:tr h="833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𝐜𝐨𝐭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ề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ạ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𝐧𝐡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  <m:r>
                                      <a:rPr lang="en-US" sz="2400" b="1" smtClean="0">
                                        <a:latin typeface="Cambria Math" panose="02040503050406030204" pitchFamily="18" charset="0"/>
                                      </a:rPr>
                                      <m:t>ố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tang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ết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oàn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6142952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B9056FE7-2CD7-4D95-A25A-5223EDAB70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056775"/>
                  </p:ext>
                </p:extLst>
              </p:nvPr>
            </p:nvGraphicFramePr>
            <p:xfrm>
              <a:off x="762000" y="2590800"/>
              <a:ext cx="8915400" cy="34542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537245215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4219207652"/>
                        </a:ext>
                      </a:extLst>
                    </a:gridCol>
                  </a:tblGrid>
                  <a:tr h="86829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73" t="-1399" r="-100137" b="-297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học</a:t>
                          </a:r>
                          <a:endParaRPr lang="vi-V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8039119"/>
                      </a:ext>
                    </a:extLst>
                  </a:tr>
                  <a:tr h="86829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73" t="-102113" r="-1001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Cốt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hông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7646424"/>
                      </a:ext>
                    </a:extLst>
                  </a:tr>
                  <a:tr h="85883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73" t="-203546" r="-100137" b="-10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Tang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oàn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ết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9010091"/>
                      </a:ext>
                    </a:extLst>
                  </a:tr>
                  <a:tr h="85883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73" t="-303546" r="-100137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Cô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tang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ết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  <a:r>
                            <a:rPr lang="en-US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oàn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429523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E920BE2-8F69-44E0-B71A-75D1BB10B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2719" y="136787"/>
            <a:ext cx="7482681" cy="690562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6699C598-6CAC-4747-901A-E0C10A4B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075194"/>
            <a:ext cx="8342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200" b="1" dirty="0">
                <a:solidFill>
                  <a:srgbClr val="FF3300"/>
                </a:solidFill>
                <a:cs typeface="Times New Roman" panose="02020603050405020304" pitchFamily="18" charset="0"/>
              </a:rPr>
              <a:t>I. KHÁI NIỆM TỈ SỐ LƯỢNG GIÁC CỦA MỘT GÓC NHỌN</a:t>
            </a:r>
            <a:endParaRPr lang="en-US" altLang="vi-VN" sz="2200" b="1" u="sng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="" xmlns:a16="http://schemas.microsoft.com/office/drawing/2014/main" id="{C9CE113C-6C65-4AF2-9305-76AAFF2CD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1845274"/>
            <a:ext cx="292735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="" xmlns:a16="http://schemas.microsoft.com/office/drawing/2014/main" id="{D9F350FA-332C-4EE4-9A89-5FEA498E0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597874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="" xmlns:a16="http://schemas.microsoft.com/office/drawing/2014/main" id="{4D2B1527-58D9-4E87-A668-B481E076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339467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F92C3F2D-111C-48E3-9C10-1730FD17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3597874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01EECF53-0491-4EFD-A89F-8A3BAF60E2B7}"/>
              </a:ext>
            </a:extLst>
          </p:cNvPr>
          <p:cNvSpPr txBox="1">
            <a:spLocks noChangeArrowheads="1"/>
          </p:cNvSpPr>
          <p:nvPr/>
        </p:nvSpPr>
        <p:spPr bwMode="auto">
          <a:xfrm rot="19750340">
            <a:off x="8229600" y="2378674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huyền</a:t>
            </a:r>
            <a:endParaRPr lang="en-US" altLang="vi-VN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1401F357-DC26-4F35-ACCB-73B618F9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97874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kề</a:t>
            </a:r>
            <a:endParaRPr lang="en-US" altLang="vi-VN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488BA3B4-3D52-4BC3-ABE4-656DF74A18A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858375" y="2835874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endParaRPr lang="en-US" altLang="vi-VN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F910F945-F7EB-46BC-A56A-78053C91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38" y="1564715"/>
            <a:ext cx="399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a) </a:t>
            </a:r>
            <a:r>
              <a:rPr lang="en-US" altLang="vi-VN" sz="2400" b="1" i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Mở</a:t>
            </a:r>
            <a:r>
              <a:rPr lang="en-US" altLang="vi-VN" sz="2400" b="1" i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: (SGK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71)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="" xmlns:a16="http://schemas.microsoft.com/office/drawing/2014/main" id="{4E2D0703-2FC8-41E9-B443-A2F227F04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022475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b) </a:t>
            </a:r>
            <a:r>
              <a:rPr lang="en-US" altLang="vi-VN" sz="2400" b="1" i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vi-VN" sz="2400" b="1" i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: (SGK </a:t>
            </a:r>
            <a:r>
              <a:rPr lang="en-US" altLang="vi-VN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trang</a:t>
            </a:r>
            <a:r>
              <a:rPr lang="en-US" altLang="vi-VN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71)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DFC31F89-C8D8-4F4E-BA9E-7662AC54B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16" y="308798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="" xmlns:a16="http://schemas.microsoft.com/office/drawing/2014/main" id="{A03FF252-CF6F-4216-9D40-AC14FF1E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16" y="308798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="" xmlns:a16="http://schemas.microsoft.com/office/drawing/2014/main" id="{95249D69-158A-4B56-9C64-85DA6120D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16" y="309751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="" xmlns:a16="http://schemas.microsoft.com/office/drawing/2014/main" id="{2806323E-ADD6-43E9-8671-0BDCE6CB9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16" y="307369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="" xmlns:a16="http://schemas.microsoft.com/office/drawing/2014/main" id="{95031400-4B4A-4D12-892D-D404E89B4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9400" y="2150074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="" xmlns:a16="http://schemas.microsoft.com/office/drawing/2014/main" id="{A3BACFA5-C13B-447C-BADC-7F1A35BCD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1388074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="" xmlns:a16="http://schemas.microsoft.com/office/drawing/2014/main" id="{5A363D28-80CD-47AE-A3AF-45BD03357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3521674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0" name="Line 25">
            <a:extLst>
              <a:ext uri="{FF2B5EF4-FFF2-40B4-BE49-F238E27FC236}">
                <a16:creationId xmlns="" xmlns:a16="http://schemas.microsoft.com/office/drawing/2014/main" id="{B9B03D21-0771-48F3-B2E7-1F4CBB5184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06050" y="3445474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="" xmlns:a16="http://schemas.microsoft.com/office/drawing/2014/main" id="{E83F1E07-81EE-42F2-ABCB-739EFE327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75" y="344547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rc 27">
            <a:extLst>
              <a:ext uri="{FF2B5EF4-FFF2-40B4-BE49-F238E27FC236}">
                <a16:creationId xmlns="" xmlns:a16="http://schemas.microsoft.com/office/drawing/2014/main" id="{FB65DD9B-9977-4CAB-A15D-FFAC27F0F524}"/>
              </a:ext>
            </a:extLst>
          </p:cNvPr>
          <p:cNvSpPr>
            <a:spLocks/>
          </p:cNvSpPr>
          <p:nvPr/>
        </p:nvSpPr>
        <p:spPr bwMode="auto">
          <a:xfrm rot="1702531">
            <a:off x="8429625" y="3350224"/>
            <a:ext cx="215900" cy="304800"/>
          </a:xfrm>
          <a:custGeom>
            <a:avLst/>
            <a:gdLst>
              <a:gd name="T0" fmla="*/ 0 w 20413"/>
              <a:gd name="T1" fmla="*/ 0 h 21600"/>
              <a:gd name="T2" fmla="*/ 2147483646 w 20413"/>
              <a:gd name="T3" fmla="*/ 2147483646 h 21600"/>
              <a:gd name="T4" fmla="*/ 0 w 2041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13" h="21600" fill="none" extrusionOk="0">
                <a:moveTo>
                  <a:pt x="-1" y="0"/>
                </a:moveTo>
                <a:cubicBezTo>
                  <a:pt x="9207" y="0"/>
                  <a:pt x="17402" y="5836"/>
                  <a:pt x="20412" y="14538"/>
                </a:cubicBezTo>
              </a:path>
              <a:path w="20413" h="21600" stroke="0" extrusionOk="0">
                <a:moveTo>
                  <a:pt x="-1" y="0"/>
                </a:moveTo>
                <a:cubicBezTo>
                  <a:pt x="9207" y="0"/>
                  <a:pt x="17402" y="5836"/>
                  <a:pt x="20412" y="1453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8">
            <a:extLst>
              <a:ext uri="{FF2B5EF4-FFF2-40B4-BE49-F238E27FC236}">
                <a16:creationId xmlns="" xmlns:a16="http://schemas.microsoft.com/office/drawing/2014/main" id="{62337F7A-68BF-4F85-8CD4-F22197DA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140674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  <p:grpSp>
        <p:nvGrpSpPr>
          <p:cNvPr id="34" name="Group 29">
            <a:extLst>
              <a:ext uri="{FF2B5EF4-FFF2-40B4-BE49-F238E27FC236}">
                <a16:creationId xmlns="" xmlns:a16="http://schemas.microsoft.com/office/drawing/2014/main" id="{EAE9D538-5A86-4065-BEFA-BB21754F47CF}"/>
              </a:ext>
            </a:extLst>
          </p:cNvPr>
          <p:cNvGrpSpPr>
            <a:grpSpLocks/>
          </p:cNvGrpSpPr>
          <p:nvPr/>
        </p:nvGrpSpPr>
        <p:grpSpPr bwMode="auto">
          <a:xfrm>
            <a:off x="10210800" y="1692874"/>
            <a:ext cx="508000" cy="600075"/>
            <a:chOff x="4840" y="1062"/>
            <a:chExt cx="320" cy="378"/>
          </a:xfrm>
        </p:grpSpPr>
        <p:sp>
          <p:nvSpPr>
            <p:cNvPr id="35" name="Text Box 30">
              <a:extLst>
                <a:ext uri="{FF2B5EF4-FFF2-40B4-BE49-F238E27FC236}">
                  <a16:creationId xmlns="" xmlns:a16="http://schemas.microsoft.com/office/drawing/2014/main" id="{22B983D1-BC2B-4F56-9AF3-0AC486F88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0" y="1062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chemeClr val="tx2"/>
                  </a:solidFill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="" xmlns:a16="http://schemas.microsoft.com/office/drawing/2014/main" id="{4C15536E-35CE-420B-BC77-EE1E2CB80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24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40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</a:p>
          </p:txBody>
        </p:sp>
      </p:grpSp>
      <p:sp>
        <p:nvSpPr>
          <p:cNvPr id="37" name="Text Box 32">
            <a:extLst>
              <a:ext uri="{FF2B5EF4-FFF2-40B4-BE49-F238E27FC236}">
                <a16:creationId xmlns="" xmlns:a16="http://schemas.microsoft.com/office/drawing/2014/main" id="{418931E9-B838-4824-BC73-674DB928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09" y="4414703"/>
            <a:ext cx="2443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i="1" u="sng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vi-VN" sz="2800" b="1" i="1" u="sng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800000"/>
                </a:solidFill>
                <a:cs typeface="Times New Roman" panose="02020603050405020304" pitchFamily="18" charset="0"/>
              </a:rPr>
              <a:t>xét</a:t>
            </a:r>
            <a:r>
              <a:rPr lang="en-US" altLang="vi-VN" sz="2800" b="1" i="1" u="sng" dirty="0">
                <a:solidFill>
                  <a:srgbClr val="800000"/>
                </a:solidFill>
                <a:cs typeface="Times New Roman" panose="02020603050405020304" pitchFamily="18" charset="0"/>
              </a:rPr>
              <a:t>:</a:t>
            </a:r>
            <a:endParaRPr lang="en-US" altLang="vi-VN" sz="2400" dirty="0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3">
                <a:extLst>
                  <a:ext uri="{FF2B5EF4-FFF2-40B4-BE49-F238E27FC236}">
                    <a16:creationId xmlns="" xmlns:a16="http://schemas.microsoft.com/office/drawing/2014/main" id="{BEB8E260-D0DD-43FA-BBBD-08ADC9ECB4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393" y="5165126"/>
                <a:ext cx="10772775" cy="1063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i="1" dirty="0">
                    <a:cs typeface="Times New Roman" panose="02020603050405020304" pitchFamily="18" charset="0"/>
                  </a:rPr>
                  <a:t>Các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tỉ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lượng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giác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của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nhọn</a:t>
                </a:r>
                <a:r>
                  <a:rPr lang="en-US" altLang="vi-VN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vi-V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vi-V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𝜶</m:t>
                        </m:r>
                        <m:r>
                          <a:rPr lang="en-US" altLang="vi-V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&lt;</m:t>
                        </m:r>
                        <m:sSup>
                          <m:sSupPr>
                            <m:ctrlPr>
                              <a:rPr lang="en-US" altLang="vi-V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vi-V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vi-V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luôn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luôn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dương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Hơn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nữa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, ta </a:t>
                </a:r>
                <a:r>
                  <a:rPr lang="en-US" altLang="vi-VN" sz="2400" b="1" i="1" dirty="0" err="1">
                    <a:cs typeface="Times New Roman" panose="02020603050405020304" pitchFamily="18" charset="0"/>
                  </a:rPr>
                  <a:t>có</a:t>
                </a:r>
                <a:r>
                  <a:rPr lang="en-US" altLang="vi-VN" sz="2400" b="1" i="1" dirty="0">
                    <a:cs typeface="Times New Roman" panose="02020603050405020304" pitchFamily="18" charset="0"/>
                  </a:rPr>
                  <a:t>: sin</a:t>
                </a:r>
                <a:r>
                  <a:rPr lang="en-US" altLang="vi-VN" sz="2400" b="1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 &lt; 1  ; cos &lt; 1 </a:t>
                </a:r>
              </a:p>
            </p:txBody>
          </p:sp>
        </mc:Choice>
        <mc:Fallback xmlns="">
          <p:sp>
            <p:nvSpPr>
              <p:cNvPr id="38" name="Text Box 33">
                <a:extLst>
                  <a:ext uri="{FF2B5EF4-FFF2-40B4-BE49-F238E27FC236}">
                    <a16:creationId xmlns:a16="http://schemas.microsoft.com/office/drawing/2014/main" id="{BEB8E260-D0DD-43FA-BBBD-08ADC9EC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393" y="5165126"/>
                <a:ext cx="10772775" cy="1063176"/>
              </a:xfrm>
              <a:prstGeom prst="rect">
                <a:avLst/>
              </a:prstGeom>
              <a:blipFill>
                <a:blip r:embed="rId11"/>
                <a:stretch>
                  <a:fillRect l="-848" t="-2286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DD252284-2516-482F-BBC2-3C3F82C28B0F}"/>
                  </a:ext>
                </a:extLst>
              </p:cNvPr>
              <p:cNvSpPr txBox="1"/>
              <p:nvPr/>
            </p:nvSpPr>
            <p:spPr>
              <a:xfrm>
                <a:off x="673481" y="2638052"/>
                <a:ext cx="2252475" cy="653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đố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h𝑢𝑦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252284-2516-482F-BBC2-3C3F82C28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81" y="2638052"/>
                <a:ext cx="2252475" cy="6536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1FA18B23-2F58-48DE-9857-3914AF1EBF17}"/>
                  </a:ext>
                </a:extLst>
              </p:cNvPr>
              <p:cNvSpPr txBox="1"/>
              <p:nvPr/>
            </p:nvSpPr>
            <p:spPr>
              <a:xfrm>
                <a:off x="765847" y="3521674"/>
                <a:ext cx="2345449" cy="653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h𝑢𝑦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1FA18B23-2F58-48DE-9857-3914AF1EB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7" y="3521674"/>
                <a:ext cx="2345449" cy="6536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="" xmlns:a16="http://schemas.microsoft.com/office/drawing/2014/main" id="{F120DDC4-D9AE-4A7E-9C5A-0CA2D5D44C3C}"/>
                  </a:ext>
                </a:extLst>
              </p:cNvPr>
              <p:cNvSpPr txBox="1"/>
              <p:nvPr/>
            </p:nvSpPr>
            <p:spPr>
              <a:xfrm>
                <a:off x="4575847" y="2573955"/>
                <a:ext cx="1988428" cy="653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đố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120DDC4-D9AE-4A7E-9C5A-0CA2D5D44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47" y="2573955"/>
                <a:ext cx="1988428" cy="6536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="" xmlns:a16="http://schemas.microsoft.com/office/drawing/2014/main" id="{F320D9E7-8DD6-49D2-A6D0-AD7CF0B838A6}"/>
                  </a:ext>
                </a:extLst>
              </p:cNvPr>
              <p:cNvSpPr txBox="1"/>
              <p:nvPr/>
            </p:nvSpPr>
            <p:spPr>
              <a:xfrm>
                <a:off x="4580575" y="3503597"/>
                <a:ext cx="1922834" cy="645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đố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320D9E7-8DD6-49D2-A6D0-AD7CF0B83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75" y="3503597"/>
                <a:ext cx="1922834" cy="645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6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8" grpId="0"/>
      <p:bldP spid="29" grpId="0"/>
      <p:bldP spid="33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Text Box 2">
                <a:extLst>
                  <a:ext uri="{FF2B5EF4-FFF2-40B4-BE49-F238E27FC236}">
                    <a16:creationId xmlns="" xmlns:a16="http://schemas.microsoft.com/office/drawing/2014/main" id="{6839EA9D-9946-4380-8E3B-0BC125C33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3376" y="291726"/>
                <a:ext cx="9293224" cy="1183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altLang="vi-V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Hãy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viết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lượng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vi-VN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vi-V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9698" name="Text Box 2">
                <a:extLst>
                  <a:ext uri="{FF2B5EF4-FFF2-40B4-BE49-F238E27FC236}">
                    <a16:creationId xmlns:a16="http://schemas.microsoft.com/office/drawing/2014/main" id="{6839EA9D-9946-4380-8E3B-0BC125C3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376" y="291726"/>
                <a:ext cx="9293224" cy="1183914"/>
              </a:xfrm>
              <a:prstGeom prst="rect">
                <a:avLst/>
              </a:prstGeom>
              <a:blipFill>
                <a:blip r:embed="rId4"/>
                <a:stretch>
                  <a:fillRect l="-1311" t="-4124" b="-139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Text Box 4">
            <a:extLst>
              <a:ext uri="{FF2B5EF4-FFF2-40B4-BE49-F238E27FC236}">
                <a16:creationId xmlns="" xmlns:a16="http://schemas.microsoft.com/office/drawing/2014/main" id="{8E9D52FE-80F2-4C50-9B63-497938E2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1" y="347664"/>
            <a:ext cx="838200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?2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="" xmlns:a16="http://schemas.microsoft.com/office/drawing/2014/main" id="{1B5342EF-6BEC-4A55-B8B2-3253C886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612313"/>
            <a:ext cx="3429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vi-VN" sz="2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Bài</a:t>
            </a:r>
            <a:r>
              <a:rPr kumimoji="1" lang="en-US" altLang="vi-VN" sz="2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en-US" altLang="vi-VN" sz="2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endParaRPr kumimoji="1" lang="en-US" altLang="vi-VN" sz="26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11" name="Group 15">
            <a:extLst>
              <a:ext uri="{FF2B5EF4-FFF2-40B4-BE49-F238E27FC236}">
                <a16:creationId xmlns="" xmlns:a16="http://schemas.microsoft.com/office/drawing/2014/main" id="{73A03A41-8DFF-4409-93A0-74CAFF4FD9E9}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2895602"/>
            <a:ext cx="2057400" cy="830263"/>
            <a:chOff x="520" y="1475"/>
            <a:chExt cx="1296" cy="523"/>
          </a:xfrm>
        </p:grpSpPr>
        <p:sp>
          <p:nvSpPr>
            <p:cNvPr id="17440" name="Text Box 16">
              <a:extLst>
                <a:ext uri="{FF2B5EF4-FFF2-40B4-BE49-F238E27FC236}">
                  <a16:creationId xmlns="" xmlns:a16="http://schemas.microsoft.com/office/drawing/2014/main" id="{4805C5E7-4039-4582-9C3C-8A935530D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" y="1617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sin  = </a:t>
              </a:r>
              <a:endPara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441" name="Group 17">
              <a:extLst>
                <a:ext uri="{FF2B5EF4-FFF2-40B4-BE49-F238E27FC236}">
                  <a16:creationId xmlns="" xmlns:a16="http://schemas.microsoft.com/office/drawing/2014/main" id="{08591AF8-6A80-4FCD-8596-E60EB0BCB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" y="1475"/>
              <a:ext cx="505" cy="523"/>
              <a:chOff x="2016" y="1488"/>
              <a:chExt cx="505" cy="523"/>
            </a:xfrm>
          </p:grpSpPr>
          <p:sp>
            <p:nvSpPr>
              <p:cNvPr id="17442" name="Text Box 18">
                <a:extLst>
                  <a:ext uri="{FF2B5EF4-FFF2-40B4-BE49-F238E27FC236}">
                    <a16:creationId xmlns="" xmlns:a16="http://schemas.microsoft.com/office/drawing/2014/main" id="{79053B24-B544-4190-B7D3-192FF28D0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br>
                  <a:rPr lang="en-US" altLang="vi-V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vi-V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</a:p>
            </p:txBody>
          </p:sp>
          <p:sp>
            <p:nvSpPr>
              <p:cNvPr id="17443" name="Line 19">
                <a:extLst>
                  <a:ext uri="{FF2B5EF4-FFF2-40B4-BE49-F238E27FC236}">
                    <a16:creationId xmlns="" xmlns:a16="http://schemas.microsoft.com/office/drawing/2014/main" id="{92042DA2-AEA8-4541-B7CD-223F50536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17" name="Group 21">
            <a:extLst>
              <a:ext uri="{FF2B5EF4-FFF2-40B4-BE49-F238E27FC236}">
                <a16:creationId xmlns="" xmlns:a16="http://schemas.microsoft.com/office/drawing/2014/main" id="{0CC700C7-D5D4-4D37-B945-F188B07C27BA}"/>
              </a:ext>
            </a:extLst>
          </p:cNvPr>
          <p:cNvGrpSpPr>
            <a:grpSpLocks/>
          </p:cNvGrpSpPr>
          <p:nvPr/>
        </p:nvGrpSpPr>
        <p:grpSpPr bwMode="auto">
          <a:xfrm>
            <a:off x="2528888" y="3752852"/>
            <a:ext cx="2057400" cy="830263"/>
            <a:chOff x="528" y="1475"/>
            <a:chExt cx="1296" cy="523"/>
          </a:xfrm>
        </p:grpSpPr>
        <p:sp>
          <p:nvSpPr>
            <p:cNvPr id="17436" name="Text Box 22">
              <a:extLst>
                <a:ext uri="{FF2B5EF4-FFF2-40B4-BE49-F238E27FC236}">
                  <a16:creationId xmlns="" xmlns:a16="http://schemas.microsoft.com/office/drawing/2014/main" id="{4C8314C4-11EE-4CBF-93FB-50224BECD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1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cos  = </a:t>
              </a:r>
              <a:endPara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437" name="Group 23">
              <a:extLst>
                <a:ext uri="{FF2B5EF4-FFF2-40B4-BE49-F238E27FC236}">
                  <a16:creationId xmlns="" xmlns:a16="http://schemas.microsoft.com/office/drawing/2014/main" id="{81F2A9B6-4A49-4668-996A-638462F99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" y="1475"/>
              <a:ext cx="505" cy="523"/>
              <a:chOff x="2016" y="1488"/>
              <a:chExt cx="505" cy="523"/>
            </a:xfrm>
          </p:grpSpPr>
          <p:sp>
            <p:nvSpPr>
              <p:cNvPr id="17438" name="Text Box 24">
                <a:extLst>
                  <a:ext uri="{FF2B5EF4-FFF2-40B4-BE49-F238E27FC236}">
                    <a16:creationId xmlns="" xmlns:a16="http://schemas.microsoft.com/office/drawing/2014/main" id="{53D168CE-3012-4C0E-B59F-506B7F572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b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</a:p>
            </p:txBody>
          </p:sp>
          <p:sp>
            <p:nvSpPr>
              <p:cNvPr id="17439" name="Line 25">
                <a:extLst>
                  <a:ext uri="{FF2B5EF4-FFF2-40B4-BE49-F238E27FC236}">
                    <a16:creationId xmlns="" xmlns:a16="http://schemas.microsoft.com/office/drawing/2014/main" id="{D8E13DB9-68C9-48A0-B87D-08F39FF4D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22" name="Group 26">
            <a:extLst>
              <a:ext uri="{FF2B5EF4-FFF2-40B4-BE49-F238E27FC236}">
                <a16:creationId xmlns="" xmlns:a16="http://schemas.microsoft.com/office/drawing/2014/main" id="{89C45E1A-6CAA-4A07-ACAE-967C3E137B8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648202"/>
            <a:ext cx="2286000" cy="830263"/>
            <a:chOff x="528" y="1475"/>
            <a:chExt cx="1296" cy="523"/>
          </a:xfrm>
        </p:grpSpPr>
        <p:sp>
          <p:nvSpPr>
            <p:cNvPr id="17432" name="Text Box 27">
              <a:extLst>
                <a:ext uri="{FF2B5EF4-FFF2-40B4-BE49-F238E27FC236}">
                  <a16:creationId xmlns="" xmlns:a16="http://schemas.microsoft.com/office/drawing/2014/main" id="{3A6A0888-AB47-48ED-9A4C-9DDE6C61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1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tan  = </a:t>
              </a:r>
              <a:endPara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433" name="Group 28">
              <a:extLst>
                <a:ext uri="{FF2B5EF4-FFF2-40B4-BE49-F238E27FC236}">
                  <a16:creationId xmlns="" xmlns:a16="http://schemas.microsoft.com/office/drawing/2014/main" id="{8583963E-FA83-4DAD-8D50-6273E19BF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" y="1475"/>
              <a:ext cx="505" cy="523"/>
              <a:chOff x="2016" y="1488"/>
              <a:chExt cx="505" cy="523"/>
            </a:xfrm>
          </p:grpSpPr>
          <p:sp>
            <p:nvSpPr>
              <p:cNvPr id="17434" name="Text Box 29">
                <a:extLst>
                  <a:ext uri="{FF2B5EF4-FFF2-40B4-BE49-F238E27FC236}">
                    <a16:creationId xmlns="" xmlns:a16="http://schemas.microsoft.com/office/drawing/2014/main" id="{6872B5E6-E475-408F-915C-6914BFEC7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b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</a:p>
            </p:txBody>
          </p:sp>
          <p:sp>
            <p:nvSpPr>
              <p:cNvPr id="17435" name="Line 30">
                <a:extLst>
                  <a:ext uri="{FF2B5EF4-FFF2-40B4-BE49-F238E27FC236}">
                    <a16:creationId xmlns="" xmlns:a16="http://schemas.microsoft.com/office/drawing/2014/main" id="{69DB03D1-5627-4EF4-BAA6-A6CF73A2A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27" name="Group 31">
            <a:extLst>
              <a:ext uri="{FF2B5EF4-FFF2-40B4-BE49-F238E27FC236}">
                <a16:creationId xmlns="" xmlns:a16="http://schemas.microsoft.com/office/drawing/2014/main" id="{10A35C9D-00C3-4361-A705-760EFEFA51A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424490"/>
            <a:ext cx="2057400" cy="830263"/>
            <a:chOff x="528" y="1475"/>
            <a:chExt cx="1296" cy="523"/>
          </a:xfrm>
        </p:grpSpPr>
        <p:sp>
          <p:nvSpPr>
            <p:cNvPr id="17428" name="Text Box 32">
              <a:extLst>
                <a:ext uri="{FF2B5EF4-FFF2-40B4-BE49-F238E27FC236}">
                  <a16:creationId xmlns="" xmlns:a16="http://schemas.microsoft.com/office/drawing/2014/main" id="{A6DFB5A4-E16F-4C3F-87FE-1BB4066CE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15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cot  = </a:t>
              </a:r>
              <a:endPara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429" name="Group 33">
              <a:extLst>
                <a:ext uri="{FF2B5EF4-FFF2-40B4-BE49-F238E27FC236}">
                  <a16:creationId xmlns="" xmlns:a16="http://schemas.microsoft.com/office/drawing/2014/main" id="{98C58F6F-A0F1-4940-995D-9FF469C00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" y="1475"/>
              <a:ext cx="505" cy="523"/>
              <a:chOff x="2016" y="1488"/>
              <a:chExt cx="505" cy="523"/>
            </a:xfrm>
          </p:grpSpPr>
          <p:sp>
            <p:nvSpPr>
              <p:cNvPr id="17430" name="Text Box 34">
                <a:extLst>
                  <a:ext uri="{FF2B5EF4-FFF2-40B4-BE49-F238E27FC236}">
                    <a16:creationId xmlns="" xmlns:a16="http://schemas.microsoft.com/office/drawing/2014/main" id="{021DEE9F-AC8E-4CCE-88DA-A2A876C25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b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</a:p>
            </p:txBody>
          </p:sp>
          <p:sp>
            <p:nvSpPr>
              <p:cNvPr id="17431" name="Line 35">
                <a:extLst>
                  <a:ext uri="{FF2B5EF4-FFF2-40B4-BE49-F238E27FC236}">
                    <a16:creationId xmlns="" xmlns:a16="http://schemas.microsoft.com/office/drawing/2014/main" id="{D3CCD705-3DAD-441F-B4BB-9A9FDE46E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6" name="Picture 12">
            <a:extLst>
              <a:ext uri="{FF2B5EF4-FFF2-40B4-BE49-F238E27FC236}">
                <a16:creationId xmlns="" xmlns:a16="http://schemas.microsoft.com/office/drawing/2014/main" id="{3F1E6B1A-88D5-4CA4-99AF-A6B165E0E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63200" y="227807"/>
            <a:ext cx="2037556" cy="2037556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D12F2203-997B-456B-A71E-CBCFF42AE918}"/>
              </a:ext>
            </a:extLst>
          </p:cNvPr>
          <p:cNvGrpSpPr/>
          <p:nvPr/>
        </p:nvGrpSpPr>
        <p:grpSpPr>
          <a:xfrm>
            <a:off x="6553200" y="2329282"/>
            <a:ext cx="4660933" cy="2872198"/>
            <a:chOff x="7454781" y="1203060"/>
            <a:chExt cx="4660933" cy="2872198"/>
          </a:xfrm>
        </p:grpSpPr>
        <p:sp>
          <p:nvSpPr>
            <p:cNvPr id="29699" name="Text Box 3">
              <a:extLst>
                <a:ext uri="{FF2B5EF4-FFF2-40B4-BE49-F238E27FC236}">
                  <a16:creationId xmlns="" xmlns:a16="http://schemas.microsoft.com/office/drawing/2014/main" id="{E737B22F-9FCF-4971-915C-EB961E179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4335" y="3273249"/>
              <a:ext cx="5080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29702" name="Arc 6">
              <a:extLst>
                <a:ext uri="{FF2B5EF4-FFF2-40B4-BE49-F238E27FC236}">
                  <a16:creationId xmlns="" xmlns:a16="http://schemas.microsoft.com/office/drawing/2014/main" id="{226FB168-8AC9-4B3F-B68E-542FD71CEBB7}"/>
                </a:ext>
              </a:extLst>
            </p:cNvPr>
            <p:cNvSpPr>
              <a:spLocks/>
            </p:cNvSpPr>
            <p:nvPr/>
          </p:nvSpPr>
          <p:spPr bwMode="auto">
            <a:xfrm rot="13885724">
              <a:off x="11154400" y="3454962"/>
              <a:ext cx="204787" cy="2873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656"/>
                <a:gd name="T2" fmla="*/ 21574 w 21600"/>
                <a:gd name="T3" fmla="*/ 22656 h 22656"/>
                <a:gd name="T4" fmla="*/ 0 w 21600"/>
                <a:gd name="T5" fmla="*/ 21600 h 2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65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2"/>
                    <a:pt x="21591" y="22304"/>
                    <a:pt x="21574" y="22656"/>
                  </a:cubicBezTo>
                </a:path>
                <a:path w="21600" h="2265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2"/>
                    <a:pt x="21591" y="22304"/>
                    <a:pt x="21574" y="226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Nhóm 38">
              <a:extLst>
                <a:ext uri="{FF2B5EF4-FFF2-40B4-BE49-F238E27FC236}">
                  <a16:creationId xmlns="" xmlns:a16="http://schemas.microsoft.com/office/drawing/2014/main" id="{F018B43A-60CA-449E-B555-EFB2C1E551B0}"/>
                </a:ext>
              </a:extLst>
            </p:cNvPr>
            <p:cNvGrpSpPr/>
            <p:nvPr/>
          </p:nvGrpSpPr>
          <p:grpSpPr>
            <a:xfrm>
              <a:off x="7454781" y="1203060"/>
              <a:ext cx="4660933" cy="2872198"/>
              <a:chOff x="1085874" y="2586834"/>
              <a:chExt cx="4210026" cy="4192198"/>
            </a:xfrm>
            <a:noFill/>
          </p:grpSpPr>
          <p:sp>
            <p:nvSpPr>
              <p:cNvPr id="41" name="Tam giác Vuông 40">
                <a:extLst>
                  <a:ext uri="{FF2B5EF4-FFF2-40B4-BE49-F238E27FC236}">
                    <a16:creationId xmlns="" xmlns:a16="http://schemas.microsoft.com/office/drawing/2014/main" id="{F752826B-9FAC-481B-A5E6-D1527806BCB2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="" xmlns:a16="http://schemas.microsoft.com/office/drawing/2014/main" id="{A285A5C7-7707-4D2D-B6CF-F054F58EC43A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123395" cy="21798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" name="Hộp Văn bản 42">
                <a:extLst>
                  <a:ext uri="{FF2B5EF4-FFF2-40B4-BE49-F238E27FC236}">
                    <a16:creationId xmlns="" xmlns:a16="http://schemas.microsoft.com/office/drawing/2014/main" id="{69FC9204-0547-4B51-AE91-127693AD7717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Hộp Văn bản 43">
                <a:extLst>
                  <a:ext uri="{FF2B5EF4-FFF2-40B4-BE49-F238E27FC236}">
                    <a16:creationId xmlns="" xmlns:a16="http://schemas.microsoft.com/office/drawing/2014/main" id="{BF98A34D-661A-45A7-AA86-9501CEA79E1A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FFC64403-3184-4B8B-9240-1EB5C7EB0E5F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12903BED-6DF5-44D4-A656-16756DAFCD22}"/>
              </a:ext>
            </a:extLst>
          </p:cNvPr>
          <p:cNvGrpSpPr/>
          <p:nvPr/>
        </p:nvGrpSpPr>
        <p:grpSpPr>
          <a:xfrm>
            <a:off x="1879600" y="2227265"/>
            <a:ext cx="3073400" cy="512074"/>
            <a:chOff x="1879600" y="2227265"/>
            <a:chExt cx="3073400" cy="512074"/>
          </a:xfrm>
        </p:grpSpPr>
        <p:sp>
          <p:nvSpPr>
            <p:cNvPr id="29716" name="Text Box 20">
              <a:extLst>
                <a:ext uri="{FF2B5EF4-FFF2-40B4-BE49-F238E27FC236}">
                  <a16:creationId xmlns="" xmlns:a16="http://schemas.microsoft.com/office/drawing/2014/main" id="{779904BB-20F4-47EA-82C6-6C0CC1BAA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600" y="2265363"/>
              <a:ext cx="3073400" cy="473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                </a:t>
              </a:r>
              <a:r>
                <a:rPr lang="en-US" altLang="vi-VN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thì</a:t>
              </a:r>
              <a:r>
                <a:rPr lang="en-US" altLang="vi-V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</a:t>
              </a:r>
            </a:p>
          </p:txBody>
        </p:sp>
        <p:graphicFrame>
          <p:nvGraphicFramePr>
            <p:cNvPr id="4" name="Đối tượng 3">
              <a:extLst>
                <a:ext uri="{FF2B5EF4-FFF2-40B4-BE49-F238E27FC236}">
                  <a16:creationId xmlns="" xmlns:a16="http://schemas.microsoft.com/office/drawing/2014/main" id="{F146ED16-2224-422D-93A5-182B3E5EAB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67057"/>
                </p:ext>
              </p:extLst>
            </p:nvPr>
          </p:nvGraphicFramePr>
          <p:xfrm>
            <a:off x="2660651" y="2227265"/>
            <a:ext cx="8001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6" imgW="799920" imgH="495000" progId="Equation.DSMT4">
                    <p:embed/>
                  </p:oleObj>
                </mc:Choice>
                <mc:Fallback>
                  <p:oleObj name="Equation" r:id="rId6" imgW="79992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60651" y="2227265"/>
                          <a:ext cx="8001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animBg="1" autoUpdateAnimBg="0"/>
      <p:bldP spid="2970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44BB4AF0-803F-4702-BBE8-4FDA24259FEB}"/>
                  </a:ext>
                </a:extLst>
              </p:cNvPr>
              <p:cNvSpPr txBox="1"/>
              <p:nvPr/>
            </p:nvSpPr>
            <p:spPr>
              <a:xfrm>
                <a:off x="381000" y="152400"/>
                <a:ext cx="110490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44BB4AF0-803F-4702-BBE8-4FDA2425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"/>
                <a:ext cx="11049000" cy="470000"/>
              </a:xfrm>
              <a:prstGeom prst="rect">
                <a:avLst/>
              </a:prstGeom>
              <a:blipFill>
                <a:blip r:embed="rId3"/>
                <a:stretch>
                  <a:fillRect l="-883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Nhóm 15">
            <a:extLst>
              <a:ext uri="{FF2B5EF4-FFF2-40B4-BE49-F238E27FC236}">
                <a16:creationId xmlns="" xmlns:a16="http://schemas.microsoft.com/office/drawing/2014/main" id="{AC712582-D34E-40D0-A605-F6387EB10372}"/>
              </a:ext>
            </a:extLst>
          </p:cNvPr>
          <p:cNvGrpSpPr/>
          <p:nvPr/>
        </p:nvGrpSpPr>
        <p:grpSpPr>
          <a:xfrm>
            <a:off x="6400800" y="682426"/>
            <a:ext cx="5410200" cy="3279423"/>
            <a:chOff x="6400800" y="1039582"/>
            <a:chExt cx="5410200" cy="3279423"/>
          </a:xfrm>
        </p:grpSpPr>
        <p:grpSp>
          <p:nvGrpSpPr>
            <p:cNvPr id="17" name="Nhóm 16">
              <a:extLst>
                <a:ext uri="{FF2B5EF4-FFF2-40B4-BE49-F238E27FC236}">
                  <a16:creationId xmlns="" xmlns:a16="http://schemas.microsoft.com/office/drawing/2014/main" id="{0D1C89C4-CF9F-467B-86A7-D98311A0841D}"/>
                </a:ext>
              </a:extLst>
            </p:cNvPr>
            <p:cNvGrpSpPr/>
            <p:nvPr/>
          </p:nvGrpSpPr>
          <p:grpSpPr>
            <a:xfrm>
              <a:off x="6915177" y="1042956"/>
              <a:ext cx="4895823" cy="3276049"/>
              <a:chOff x="6362700" y="2535176"/>
              <a:chExt cx="4895823" cy="3276049"/>
            </a:xfrm>
          </p:grpSpPr>
          <p:sp>
            <p:nvSpPr>
              <p:cNvPr id="18" name="Tam giác Vuông 17">
                <a:extLst>
                  <a:ext uri="{FF2B5EF4-FFF2-40B4-BE49-F238E27FC236}">
                    <a16:creationId xmlns="" xmlns:a16="http://schemas.microsoft.com/office/drawing/2014/main" id="{57F790D2-42DF-4647-90E0-6522E45B0739}"/>
                  </a:ext>
                </a:extLst>
              </p:cNvPr>
              <p:cNvSpPr/>
              <p:nvPr/>
            </p:nvSpPr>
            <p:spPr>
              <a:xfrm rot="7263148">
                <a:off x="7684655" y="3058307"/>
                <a:ext cx="2057400" cy="3448436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54B6382C-BFB1-4E5F-9655-D0F13BB808FC}"/>
                  </a:ext>
                </a:extLst>
              </p:cNvPr>
              <p:cNvSpPr txBox="1"/>
              <p:nvPr/>
            </p:nvSpPr>
            <p:spPr>
              <a:xfrm>
                <a:off x="7586040" y="2535176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69B1DBD5-D6D5-4C70-BAFC-BD097E4DE8CE}"/>
                  </a:ext>
                </a:extLst>
              </p:cNvPr>
              <p:cNvSpPr txBox="1"/>
              <p:nvPr/>
            </p:nvSpPr>
            <p:spPr>
              <a:xfrm>
                <a:off x="6362700" y="4670137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E9EB817B-1004-4B51-A9CE-6F2E8CA5086B}"/>
                  </a:ext>
                </a:extLst>
              </p:cNvPr>
              <p:cNvSpPr txBox="1"/>
              <p:nvPr/>
            </p:nvSpPr>
            <p:spPr>
              <a:xfrm>
                <a:off x="10725123" y="4670137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Cung 21">
                <a:extLst>
                  <a:ext uri="{FF2B5EF4-FFF2-40B4-BE49-F238E27FC236}">
                    <a16:creationId xmlns="" xmlns:a16="http://schemas.microsoft.com/office/drawing/2014/main" id="{E313EBA0-20F6-4105-A0E0-1233A640550D}"/>
                  </a:ext>
                </a:extLst>
              </p:cNvPr>
              <p:cNvSpPr/>
              <p:nvPr/>
            </p:nvSpPr>
            <p:spPr>
              <a:xfrm>
                <a:off x="6714624" y="4567626"/>
                <a:ext cx="266700" cy="369332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Hộp Văn bản 22">
                    <a:extLst>
                      <a:ext uri="{FF2B5EF4-FFF2-40B4-BE49-F238E27FC236}">
                        <a16:creationId xmlns="" xmlns:a16="http://schemas.microsoft.com/office/drawing/2014/main" id="{B2B88845-AF72-46AB-9151-24C6884ED80F}"/>
                      </a:ext>
                    </a:extLst>
                  </p:cNvPr>
                  <p:cNvSpPr txBox="1"/>
                  <p:nvPr/>
                </p:nvSpPr>
                <p:spPr>
                  <a:xfrm>
                    <a:off x="6788732" y="4327170"/>
                    <a:ext cx="838200" cy="4070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vi-VN" sz="2000" b="1" dirty="0"/>
                  </a:p>
                </p:txBody>
              </p:sp>
            </mc:Choice>
            <mc:Fallback xmlns="">
              <p:sp>
                <p:nvSpPr>
                  <p:cNvPr id="23" name="Hộp Văn bản 22">
                    <a:extLst>
                      <a:ext uri="{FF2B5EF4-FFF2-40B4-BE49-F238E27FC236}">
                        <a16:creationId xmlns:a16="http://schemas.microsoft.com/office/drawing/2014/main" id="{B2B88845-AF72-46AB-9151-24C6884ED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8732" y="4327170"/>
                    <a:ext cx="838200" cy="4070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Hình chữ nhật 23">
                <a:extLst>
                  <a:ext uri="{FF2B5EF4-FFF2-40B4-BE49-F238E27FC236}">
                    <a16:creationId xmlns="" xmlns:a16="http://schemas.microsoft.com/office/drawing/2014/main" id="{525AC6F0-FA6D-4202-853E-F9DBBB12D282}"/>
                  </a:ext>
                </a:extLst>
              </p:cNvPr>
              <p:cNvSpPr/>
              <p:nvPr/>
            </p:nvSpPr>
            <p:spPr>
              <a:xfrm rot="1946933">
                <a:off x="7720006" y="3036871"/>
                <a:ext cx="150460" cy="16989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Hộp Văn bản 24">
                  <a:extLst>
                    <a:ext uri="{FF2B5EF4-FFF2-40B4-BE49-F238E27FC236}">
                      <a16:creationId xmlns="" xmlns:a16="http://schemas.microsoft.com/office/drawing/2014/main" id="{7A69A1E7-3026-4E34-8B5F-B9B7D7012514}"/>
                    </a:ext>
                  </a:extLst>
                </p:cNvPr>
                <p:cNvSpPr txBox="1"/>
                <p:nvPr/>
              </p:nvSpPr>
              <p:spPr>
                <a:xfrm>
                  <a:off x="7294092" y="2108796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vi-VN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Hộp Văn bản 24">
                  <a:extLst>
                    <a:ext uri="{FF2B5EF4-FFF2-40B4-BE49-F238E27FC236}">
                      <a16:creationId xmlns:a16="http://schemas.microsoft.com/office/drawing/2014/main" id="{7A69A1E7-3026-4E34-8B5F-B9B7D7012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092" y="2108796"/>
                  <a:ext cx="4572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="" xmlns:a16="http://schemas.microsoft.com/office/drawing/2014/main" id="{78491F70-4310-4500-8C9F-4140EE819E43}"/>
                    </a:ext>
                  </a:extLst>
                </p:cNvPr>
                <p:cNvSpPr txBox="1"/>
                <p:nvPr/>
              </p:nvSpPr>
              <p:spPr>
                <a:xfrm>
                  <a:off x="8946495" y="327683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vi-VN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78491F70-4310-4500-8C9F-4140EE819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6495" y="3276830"/>
                  <a:ext cx="4572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="" xmlns:a16="http://schemas.microsoft.com/office/drawing/2014/main" id="{3BF8459D-FF7E-411F-B653-C5A613A080F8}"/>
                    </a:ext>
                  </a:extLst>
                </p:cNvPr>
                <p:cNvSpPr txBox="1"/>
                <p:nvPr/>
              </p:nvSpPr>
              <p:spPr>
                <a:xfrm>
                  <a:off x="9525000" y="1907811"/>
                  <a:ext cx="457200" cy="40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vi-VN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3BF8459D-FF7E-411F-B653-C5A613A08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0" y="1907811"/>
                  <a:ext cx="457200" cy="401970"/>
                </a:xfrm>
                <a:prstGeom prst="rect">
                  <a:avLst/>
                </a:prstGeom>
                <a:blipFill>
                  <a:blip r:embed="rId11"/>
                  <a:stretch>
                    <a:fillRect r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Hộp Văn bản 27">
              <a:extLst>
                <a:ext uri="{FF2B5EF4-FFF2-40B4-BE49-F238E27FC236}">
                  <a16:creationId xmlns="" xmlns:a16="http://schemas.microsoft.com/office/drawing/2014/main" id="{B14E93A7-3658-4C27-AA12-97F9F2A8F5AD}"/>
                </a:ext>
              </a:extLst>
            </p:cNvPr>
            <p:cNvSpPr txBox="1"/>
            <p:nvPr/>
          </p:nvSpPr>
          <p:spPr>
            <a:xfrm>
              <a:off x="6400800" y="103958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="" xmlns:a16="http://schemas.microsoft.com/office/drawing/2014/main" id="{4FFE1927-710F-497D-8C98-1FEFC9E83466}"/>
                  </a:ext>
                </a:extLst>
              </p:cNvPr>
              <p:cNvSpPr txBox="1"/>
              <p:nvPr/>
            </p:nvSpPr>
            <p:spPr>
              <a:xfrm>
                <a:off x="577274" y="3486267"/>
                <a:ext cx="3232726" cy="727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4FFE1927-710F-497D-8C98-1FEFC9E83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4" y="3486267"/>
                <a:ext cx="3232726" cy="7278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95E89211-BD4E-4965-863B-64384D7E33A1}"/>
                  </a:ext>
                </a:extLst>
              </p:cNvPr>
              <p:cNvSpPr txBox="1"/>
              <p:nvPr/>
            </p:nvSpPr>
            <p:spPr>
              <a:xfrm>
                <a:off x="577274" y="4286680"/>
                <a:ext cx="3232726" cy="727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𝐜𝐨𝐬𝐀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95E89211-BD4E-4965-863B-64384D7E3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4" y="4286680"/>
                <a:ext cx="3232726" cy="727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54">
                <a:extLst>
                  <a:ext uri="{FF2B5EF4-FFF2-40B4-BE49-F238E27FC236}">
                    <a16:creationId xmlns="" xmlns:a16="http://schemas.microsoft.com/office/drawing/2014/main" id="{EA0DEC05-D80C-4B13-8D6F-2B7D942224C0}"/>
                  </a:ext>
                </a:extLst>
              </p:cNvPr>
              <p:cNvSpPr txBox="1"/>
              <p:nvPr/>
            </p:nvSpPr>
            <p:spPr>
              <a:xfrm>
                <a:off x="609600" y="5014508"/>
                <a:ext cx="323272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𝐭𝐚𝐧𝐀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EA0DEC05-D80C-4B13-8D6F-2B7D9422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14508"/>
                <a:ext cx="3232726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="" xmlns:a16="http://schemas.microsoft.com/office/drawing/2014/main" id="{E7E47328-8820-442D-9BA2-A372B1B6CAAA}"/>
                  </a:ext>
                </a:extLst>
              </p:cNvPr>
              <p:cNvSpPr txBox="1"/>
              <p:nvPr/>
            </p:nvSpPr>
            <p:spPr>
              <a:xfrm>
                <a:off x="577274" y="5724449"/>
                <a:ext cx="3232726" cy="6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𝐜𝐨𝐭𝐀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E7E47328-8820-442D-9BA2-A372B1B6C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4" y="5724449"/>
                <a:ext cx="3232726" cy="6117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="" xmlns:a16="http://schemas.microsoft.com/office/drawing/2014/main" id="{0FC74084-8ABD-4EA5-A839-880E32DEE471}"/>
                  </a:ext>
                </a:extLst>
              </p:cNvPr>
              <p:cNvSpPr txBox="1"/>
              <p:nvPr/>
            </p:nvSpPr>
            <p:spPr>
              <a:xfrm>
                <a:off x="7162800" y="3423158"/>
                <a:ext cx="3232726" cy="675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0FC74084-8ABD-4EA5-A839-880E32DEE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423158"/>
                <a:ext cx="3232726" cy="6759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="" xmlns:a16="http://schemas.microsoft.com/office/drawing/2014/main" id="{F949C532-BBD9-4FF0-8656-556092FF2F72}"/>
                  </a:ext>
                </a:extLst>
              </p:cNvPr>
              <p:cNvSpPr txBox="1"/>
              <p:nvPr/>
            </p:nvSpPr>
            <p:spPr>
              <a:xfrm>
                <a:off x="7162800" y="4223571"/>
                <a:ext cx="323272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𝐜𝐨𝐬𝐁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F949C532-BBD9-4FF0-8656-556092FF2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223571"/>
                <a:ext cx="3232726" cy="612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="" xmlns:a16="http://schemas.microsoft.com/office/drawing/2014/main" id="{402EF05B-1885-4238-98A1-3A1E5C50DEA0}"/>
                  </a:ext>
                </a:extLst>
              </p:cNvPr>
              <p:cNvSpPr txBox="1"/>
              <p:nvPr/>
            </p:nvSpPr>
            <p:spPr>
              <a:xfrm>
                <a:off x="7195126" y="4951399"/>
                <a:ext cx="3232726" cy="675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𝐭𝐚𝐧𝐁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402EF05B-1885-4238-98A1-3A1E5C50D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126" y="4951399"/>
                <a:ext cx="3232726" cy="67505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="" xmlns:a16="http://schemas.microsoft.com/office/drawing/2014/main" id="{62A71F09-CE75-4046-B33B-72E95E6A89EF}"/>
                  </a:ext>
                </a:extLst>
              </p:cNvPr>
              <p:cNvSpPr txBox="1"/>
              <p:nvPr/>
            </p:nvSpPr>
            <p:spPr>
              <a:xfrm>
                <a:off x="7162800" y="5661340"/>
                <a:ext cx="3232726" cy="726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𝐜𝐨𝐭𝐁</m:t>
                      </m:r>
                      <m:r>
                        <a:rPr lang="en-US" sz="1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62A71F09-CE75-4046-B33B-72E95E6A8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661340"/>
                <a:ext cx="3232726" cy="7269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1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B50BABD4-8CAD-4223-A31F-DFED1DB2CFD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96" y="4864478"/>
            <a:ext cx="1965767" cy="1965767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B3BEA74D-356F-4074-B786-575364ACE647}"/>
              </a:ext>
            </a:extLst>
          </p:cNvPr>
          <p:cNvGrpSpPr/>
          <p:nvPr/>
        </p:nvGrpSpPr>
        <p:grpSpPr>
          <a:xfrm>
            <a:off x="381000" y="685800"/>
            <a:ext cx="4295596" cy="3316605"/>
            <a:chOff x="381000" y="685800"/>
            <a:chExt cx="4295596" cy="3316605"/>
          </a:xfrm>
        </p:grpSpPr>
        <p:grpSp>
          <p:nvGrpSpPr>
            <p:cNvPr id="14" name="Nhóm 13">
              <a:extLst>
                <a:ext uri="{FF2B5EF4-FFF2-40B4-BE49-F238E27FC236}">
                  <a16:creationId xmlns="" xmlns:a16="http://schemas.microsoft.com/office/drawing/2014/main" id="{73B34325-3640-4A5A-A6FB-8638033C7A6D}"/>
                </a:ext>
              </a:extLst>
            </p:cNvPr>
            <p:cNvGrpSpPr/>
            <p:nvPr/>
          </p:nvGrpSpPr>
          <p:grpSpPr>
            <a:xfrm>
              <a:off x="381000" y="685800"/>
              <a:ext cx="4295596" cy="3316605"/>
              <a:chOff x="381000" y="1042956"/>
              <a:chExt cx="4295596" cy="3316605"/>
            </a:xfrm>
          </p:grpSpPr>
          <p:grpSp>
            <p:nvGrpSpPr>
              <p:cNvPr id="5" name="Nhóm 4">
                <a:extLst>
                  <a:ext uri="{FF2B5EF4-FFF2-40B4-BE49-F238E27FC236}">
                    <a16:creationId xmlns="" xmlns:a16="http://schemas.microsoft.com/office/drawing/2014/main" id="{3E523BD5-9D8F-41EA-8FDC-55A8C7DA0E79}"/>
                  </a:ext>
                </a:extLst>
              </p:cNvPr>
              <p:cNvGrpSpPr/>
              <p:nvPr/>
            </p:nvGrpSpPr>
            <p:grpSpPr>
              <a:xfrm>
                <a:off x="609600" y="1143000"/>
                <a:ext cx="4066996" cy="3216561"/>
                <a:chOff x="609600" y="1143000"/>
                <a:chExt cx="4066996" cy="3216561"/>
              </a:xfrm>
            </p:grpSpPr>
            <p:sp>
              <p:nvSpPr>
                <p:cNvPr id="3" name="Tam giác Vuông 2">
                  <a:extLst>
                    <a:ext uri="{FF2B5EF4-FFF2-40B4-BE49-F238E27FC236}">
                      <a16:creationId xmlns="" xmlns:a16="http://schemas.microsoft.com/office/drawing/2014/main" id="{8E37E98B-CB8D-4C1A-84B8-0C702BAC9FD7}"/>
                    </a:ext>
                  </a:extLst>
                </p:cNvPr>
                <p:cNvSpPr/>
                <p:nvPr/>
              </p:nvSpPr>
              <p:spPr>
                <a:xfrm rot="8064990">
                  <a:off x="1463961" y="2073561"/>
                  <a:ext cx="2286000" cy="2286000"/>
                </a:xfrm>
                <a:prstGeom prst="rt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+mj-lt"/>
                  </a:endParaRPr>
                </a:p>
              </p:txBody>
            </p:sp>
            <p:sp>
              <p:nvSpPr>
                <p:cNvPr id="4" name="Hộp Văn bản 3">
                  <a:extLst>
                    <a:ext uri="{FF2B5EF4-FFF2-40B4-BE49-F238E27FC236}">
                      <a16:creationId xmlns="" xmlns:a16="http://schemas.microsoft.com/office/drawing/2014/main" id="{8EBBFB54-5607-431E-A02B-73B34785EB88}"/>
                    </a:ext>
                  </a:extLst>
                </p:cNvPr>
                <p:cNvSpPr txBox="1"/>
                <p:nvPr/>
              </p:nvSpPr>
              <p:spPr>
                <a:xfrm>
                  <a:off x="2438400" y="11430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Hộp Văn bản 5">
                  <a:extLst>
                    <a:ext uri="{FF2B5EF4-FFF2-40B4-BE49-F238E27FC236}">
                      <a16:creationId xmlns="" xmlns:a16="http://schemas.microsoft.com/office/drawing/2014/main" id="{698B74DE-1287-412A-A5B7-AF908DBEA10A}"/>
                    </a:ext>
                  </a:extLst>
                </p:cNvPr>
                <p:cNvSpPr txBox="1"/>
                <p:nvPr/>
              </p:nvSpPr>
              <p:spPr>
                <a:xfrm>
                  <a:off x="609600" y="30596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Hộp Văn bản 6">
                  <a:extLst>
                    <a:ext uri="{FF2B5EF4-FFF2-40B4-BE49-F238E27FC236}">
                      <a16:creationId xmlns="" xmlns:a16="http://schemas.microsoft.com/office/drawing/2014/main" id="{153515A2-FC23-4436-B33C-0C4E3A188600}"/>
                    </a:ext>
                  </a:extLst>
                </p:cNvPr>
                <p:cNvSpPr txBox="1"/>
                <p:nvPr/>
              </p:nvSpPr>
              <p:spPr>
                <a:xfrm>
                  <a:off x="4219396" y="31242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Hộp Văn bản 8">
                      <a:extLst>
                        <a:ext uri="{FF2B5EF4-FFF2-40B4-BE49-F238E27FC236}">
                          <a16:creationId xmlns="" xmlns:a16="http://schemas.microsoft.com/office/drawing/2014/main" id="{5718DB18-BB45-49DB-9B8C-E4C79C4B36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2474" y="3245847"/>
                      <a:ext cx="457200" cy="4019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oMath>
                        </m:oMathPara>
                      </a14:m>
                      <a:endParaRPr lang="vi-VN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Hộp Văn bản 8">
                      <a:extLst>
                        <a:ext uri="{FF2B5EF4-FFF2-40B4-BE49-F238E27FC236}">
                          <a16:creationId xmlns:a16="http://schemas.microsoft.com/office/drawing/2014/main" id="{5718DB18-BB45-49DB-9B8C-E4C79C4B368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2474" y="3245847"/>
                      <a:ext cx="457200" cy="40197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3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Hộp Văn bản 9">
                      <a:extLst>
                        <a:ext uri="{FF2B5EF4-FFF2-40B4-BE49-F238E27FC236}">
                          <a16:creationId xmlns="" xmlns:a16="http://schemas.microsoft.com/office/drawing/2014/main" id="{4DCDFA8F-93EE-47CA-9B29-C147342159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52800" y="209347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oMath>
                        </m:oMathPara>
                      </a14:m>
                      <a:endParaRPr lang="vi-VN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Hộp Văn bản 9">
                      <a:extLst>
                        <a:ext uri="{FF2B5EF4-FFF2-40B4-BE49-F238E27FC236}">
                          <a16:creationId xmlns:a16="http://schemas.microsoft.com/office/drawing/2014/main" id="{4DCDFA8F-93EE-47CA-9B29-C147342159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2800" y="2093478"/>
                      <a:ext cx="45720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Hộp Văn bản 10">
                      <a:extLst>
                        <a:ext uri="{FF2B5EF4-FFF2-40B4-BE49-F238E27FC236}">
                          <a16:creationId xmlns="" xmlns:a16="http://schemas.microsoft.com/office/drawing/2014/main" id="{B3CA5EF8-63D3-443A-8B55-F087413C7C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899" y="2069068"/>
                      <a:ext cx="457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oMath>
                        </m:oMathPara>
                      </a14:m>
                      <a:endParaRPr lang="vi-VN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Hộp Văn bản 10">
                      <a:extLst>
                        <a:ext uri="{FF2B5EF4-FFF2-40B4-BE49-F238E27FC236}">
                          <a16:creationId xmlns:a16="http://schemas.microsoft.com/office/drawing/2014/main" id="{B3CA5EF8-63D3-443A-8B55-F087413C7C5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899" y="2069068"/>
                      <a:ext cx="45720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Hộp Văn bản 11">
                      <a:extLst>
                        <a:ext uri="{FF2B5EF4-FFF2-40B4-BE49-F238E27FC236}">
                          <a16:creationId xmlns="" xmlns:a16="http://schemas.microsoft.com/office/drawing/2014/main" id="{7DF55BA0-DEEE-4F19-BE09-2A632D837D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19198" y="2847229"/>
                      <a:ext cx="457200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vi-V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b="1" i="1" smtClean="0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a:rPr lang="vi-V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oMath>
                        </m:oMathPara>
                      </a14:m>
                      <a:endParaRPr lang="vi-VN" b="1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Hộp Văn bản 11">
                      <a:extLst>
                        <a:ext uri="{FF2B5EF4-FFF2-40B4-BE49-F238E27FC236}">
                          <a16:creationId xmlns:a16="http://schemas.microsoft.com/office/drawing/2014/main" id="{7DF55BA0-DEEE-4F19-BE09-2A632D837D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19198" y="2847229"/>
                      <a:ext cx="457200" cy="37555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Arc 6">
                  <a:extLst>
                    <a:ext uri="{FF2B5EF4-FFF2-40B4-BE49-F238E27FC236}">
                      <a16:creationId xmlns="" xmlns:a16="http://schemas.microsoft.com/office/drawing/2014/main" id="{B160B763-AA18-43F0-BEFE-3F17261A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70406">
                  <a:off x="1188878" y="3056524"/>
                  <a:ext cx="144766" cy="16780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656"/>
                    <a:gd name="T2" fmla="*/ 21574 w 21600"/>
                    <a:gd name="T3" fmla="*/ 22656 h 22656"/>
                    <a:gd name="T4" fmla="*/ 0 w 21600"/>
                    <a:gd name="T5" fmla="*/ 21600 h 22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65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952"/>
                        <a:pt x="21591" y="22304"/>
                        <a:pt x="21574" y="22656"/>
                      </a:cubicBezTo>
                    </a:path>
                    <a:path w="21600" h="2265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952"/>
                        <a:pt x="21591" y="22304"/>
                        <a:pt x="21574" y="2265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1AA1E189-F30F-48F2-BEB0-6119A986CEE2}"/>
                  </a:ext>
                </a:extLst>
              </p:cNvPr>
              <p:cNvSpPr txBox="1"/>
              <p:nvPr/>
            </p:nvSpPr>
            <p:spPr>
              <a:xfrm>
                <a:off x="381000" y="1042956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Hình chữ nhật 36">
              <a:extLst>
                <a:ext uri="{FF2B5EF4-FFF2-40B4-BE49-F238E27FC236}">
                  <a16:creationId xmlns="" xmlns:a16="http://schemas.microsoft.com/office/drawing/2014/main" id="{14EDC96E-3AAA-495A-A34E-BF7105CCC149}"/>
                </a:ext>
              </a:extLst>
            </p:cNvPr>
            <p:cNvSpPr/>
            <p:nvPr/>
          </p:nvSpPr>
          <p:spPr>
            <a:xfrm rot="2545881">
              <a:off x="2503004" y="1257870"/>
              <a:ext cx="150460" cy="169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47800" y="164329"/>
                <a:ext cx="7840345" cy="2857499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4329"/>
                <a:ext cx="7840345" cy="2857499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l="-2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06" y="1600200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4176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3956"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3077" b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3077"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B0622A6C-32A8-4125-AEC9-A3A36EA72B25}"/>
              </a:ext>
            </a:extLst>
          </p:cNvPr>
          <p:cNvGrpSpPr/>
          <p:nvPr/>
        </p:nvGrpSpPr>
        <p:grpSpPr>
          <a:xfrm>
            <a:off x="6893792" y="439693"/>
            <a:ext cx="1939925" cy="2679700"/>
            <a:chOff x="6484938" y="1752600"/>
            <a:chExt cx="1939925" cy="2679700"/>
          </a:xfrm>
        </p:grpSpPr>
        <p:grpSp>
          <p:nvGrpSpPr>
            <p:cNvPr id="14" name="Group 33">
              <a:extLst>
                <a:ext uri="{FF2B5EF4-FFF2-40B4-BE49-F238E27FC236}">
                  <a16:creationId xmlns="" xmlns:a16="http://schemas.microsoft.com/office/drawing/2014/main" id="{F2E4E3DC-B088-46ED-92E1-1A1D71E5B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4938" y="1752600"/>
              <a:ext cx="1939925" cy="2679700"/>
              <a:chOff x="3762" y="1122"/>
              <a:chExt cx="1222" cy="1688"/>
            </a:xfrm>
          </p:grpSpPr>
          <p:grpSp>
            <p:nvGrpSpPr>
              <p:cNvPr id="26" name="Group 34">
                <a:extLst>
                  <a:ext uri="{FF2B5EF4-FFF2-40B4-BE49-F238E27FC236}">
                    <a16:creationId xmlns="" xmlns:a16="http://schemas.microsoft.com/office/drawing/2014/main" id="{9DF9AB9C-8AC6-47EC-A78F-A84010E76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8" y="1122"/>
                <a:ext cx="829" cy="1391"/>
                <a:chOff x="4038" y="1122"/>
                <a:chExt cx="829" cy="1391"/>
              </a:xfrm>
            </p:grpSpPr>
            <p:sp>
              <p:nvSpPr>
                <p:cNvPr id="31" name="Line 35">
                  <a:extLst>
                    <a:ext uri="{FF2B5EF4-FFF2-40B4-BE49-F238E27FC236}">
                      <a16:creationId xmlns="" xmlns:a16="http://schemas.microsoft.com/office/drawing/2014/main" id="{39C5F218-BE09-4B99-B0DC-DC337B7A5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1" y="2513"/>
                  <a:ext cx="8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2" name="Line 36">
                  <a:extLst>
                    <a:ext uri="{FF2B5EF4-FFF2-40B4-BE49-F238E27FC236}">
                      <a16:creationId xmlns="" xmlns:a16="http://schemas.microsoft.com/office/drawing/2014/main" id="{F3E0A420-A242-4676-81CD-9EB705179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38" y="1122"/>
                  <a:ext cx="829" cy="13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3" name="Line 37">
                  <a:extLst>
                    <a:ext uri="{FF2B5EF4-FFF2-40B4-BE49-F238E27FC236}">
                      <a16:creationId xmlns="" xmlns:a16="http://schemas.microsoft.com/office/drawing/2014/main" id="{B2E5088F-C3B8-45C1-B5C2-A58AD0F97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41" y="1123"/>
                  <a:ext cx="0" cy="1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4" name="Line 38">
                  <a:extLst>
                    <a:ext uri="{FF2B5EF4-FFF2-40B4-BE49-F238E27FC236}">
                      <a16:creationId xmlns="" xmlns:a16="http://schemas.microsoft.com/office/drawing/2014/main" id="{AF361976-2066-4BCE-8D06-547FE80BE8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1" y="2426"/>
                  <a:ext cx="1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5" name="Line 39">
                  <a:extLst>
                    <a:ext uri="{FF2B5EF4-FFF2-40B4-BE49-F238E27FC236}">
                      <a16:creationId xmlns="" xmlns:a16="http://schemas.microsoft.com/office/drawing/2014/main" id="{7174C319-D233-4BF7-B4F9-59532C754E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9" y="2426"/>
                  <a:ext cx="0" cy="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" name="Group 40">
                <a:extLst>
                  <a:ext uri="{FF2B5EF4-FFF2-40B4-BE49-F238E27FC236}">
                    <a16:creationId xmlns="" xmlns:a16="http://schemas.microsoft.com/office/drawing/2014/main" id="{00C8B0A0-6863-4818-86B8-46873AA2B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2" y="1632"/>
                <a:ext cx="1222" cy="1178"/>
                <a:chOff x="3762" y="1632"/>
                <a:chExt cx="1222" cy="1178"/>
              </a:xfrm>
            </p:grpSpPr>
            <p:sp>
              <p:nvSpPr>
                <p:cNvPr id="28" name="Text Box 41">
                  <a:extLst>
                    <a:ext uri="{FF2B5EF4-FFF2-40B4-BE49-F238E27FC236}">
                      <a16:creationId xmlns="" xmlns:a16="http://schemas.microsoft.com/office/drawing/2014/main" id="{FFE90C14-A657-4A6C-B791-E4D9A568F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2" y="1644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 dirty="0">
                      <a:latin typeface="VNI-Times" pitchFamily="2" charset="0"/>
                    </a:rPr>
                    <a:t>8</a:t>
                  </a:r>
                </a:p>
              </p:txBody>
            </p:sp>
            <p:sp>
              <p:nvSpPr>
                <p:cNvPr id="29" name="Text Box 42">
                  <a:extLst>
                    <a:ext uri="{FF2B5EF4-FFF2-40B4-BE49-F238E27FC236}">
                      <a16:creationId xmlns="" xmlns:a16="http://schemas.microsoft.com/office/drawing/2014/main" id="{E7D4560B-B4AF-4C8D-AB02-41A3D9C1C1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6" y="1632"/>
                  <a:ext cx="508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600" b="1" dirty="0">
                      <a:latin typeface="VNI-Times" pitchFamily="2" charset="0"/>
                    </a:rPr>
                    <a:t>10</a:t>
                  </a:r>
                </a:p>
              </p:txBody>
            </p:sp>
            <p:sp>
              <p:nvSpPr>
                <p:cNvPr id="30" name="Text Box 43">
                  <a:extLst>
                    <a:ext uri="{FF2B5EF4-FFF2-40B4-BE49-F238E27FC236}">
                      <a16:creationId xmlns="" xmlns:a16="http://schemas.microsoft.com/office/drawing/2014/main" id="{DBC6164B-5A81-43B5-9B26-82E171461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4" y="2502"/>
                  <a:ext cx="240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600" b="1" dirty="0">
                      <a:latin typeface="VNI-Times" pitchFamily="2" charset="0"/>
                    </a:rPr>
                    <a:t>6</a:t>
                  </a:r>
                </a:p>
              </p:txBody>
            </p:sp>
          </p:grpSp>
        </p:grpSp>
        <p:grpSp>
          <p:nvGrpSpPr>
            <p:cNvPr id="15" name="Group 44">
              <a:extLst>
                <a:ext uri="{FF2B5EF4-FFF2-40B4-BE49-F238E27FC236}">
                  <a16:creationId xmlns="" xmlns:a16="http://schemas.microsoft.com/office/drawing/2014/main" id="{8D4A1D99-4F90-4EC1-8047-E629FB118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4038" y="2070100"/>
              <a:ext cx="460375" cy="492125"/>
              <a:chOff x="4026" y="1322"/>
              <a:chExt cx="290" cy="310"/>
            </a:xfrm>
          </p:grpSpPr>
          <p:sp>
            <p:nvSpPr>
              <p:cNvPr id="16" name="Arc 45">
                <a:extLst>
                  <a:ext uri="{FF2B5EF4-FFF2-40B4-BE49-F238E27FC236}">
                    <a16:creationId xmlns="" xmlns:a16="http://schemas.microsoft.com/office/drawing/2014/main" id="{0086A58A-63B6-4281-8D3D-FBC1220C6E82}"/>
                  </a:ext>
                </a:extLst>
              </p:cNvPr>
              <p:cNvSpPr>
                <a:spLocks/>
              </p:cNvSpPr>
              <p:nvPr/>
            </p:nvSpPr>
            <p:spPr bwMode="auto">
              <a:xfrm rot="28163981">
                <a:off x="4045" y="1303"/>
                <a:ext cx="127" cy="166"/>
              </a:xfrm>
              <a:custGeom>
                <a:avLst/>
                <a:gdLst>
                  <a:gd name="G0" fmla="+- 0 0 0"/>
                  <a:gd name="G1" fmla="+- 20784 0 0"/>
                  <a:gd name="G2" fmla="+- 21600 0 0"/>
                  <a:gd name="T0" fmla="*/ 5881 w 21248"/>
                  <a:gd name="T1" fmla="*/ 0 h 20784"/>
                  <a:gd name="T2" fmla="*/ 21248 w 21248"/>
                  <a:gd name="T3" fmla="*/ 16898 h 20784"/>
                  <a:gd name="T4" fmla="*/ 0 w 21248"/>
                  <a:gd name="T5" fmla="*/ 20784 h 20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48" h="20784" fill="none" extrusionOk="0">
                    <a:moveTo>
                      <a:pt x="5880" y="0"/>
                    </a:moveTo>
                    <a:cubicBezTo>
                      <a:pt x="13805" y="2242"/>
                      <a:pt x="19765" y="8796"/>
                      <a:pt x="21247" y="16898"/>
                    </a:cubicBezTo>
                  </a:path>
                  <a:path w="21248" h="20784" stroke="0" extrusionOk="0">
                    <a:moveTo>
                      <a:pt x="5880" y="0"/>
                    </a:moveTo>
                    <a:cubicBezTo>
                      <a:pt x="13805" y="2242"/>
                      <a:pt x="19765" y="8796"/>
                      <a:pt x="21247" y="16898"/>
                    </a:cubicBezTo>
                    <a:lnTo>
                      <a:pt x="0" y="2078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8" name="Text Box 46">
                <a:extLst>
                  <a:ext uri="{FF2B5EF4-FFF2-40B4-BE49-F238E27FC236}">
                    <a16:creationId xmlns="" xmlns:a16="http://schemas.microsoft.com/office/drawing/2014/main" id="{100FBE3B-F04B-4FFB-9F9B-D52D4FBB7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8" y="134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dirty="0">
                    <a:latin typeface="VNI-Times" pitchFamily="2" charset="0"/>
                    <a:sym typeface="Symbol" panose="05050102010706020507" pitchFamily="18" charset="2"/>
                  </a:rPr>
                  <a:t>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82037" y="17488"/>
                <a:ext cx="7840345" cy="2934331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Trong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bên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𝒔𝒊𝒏𝑸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37" y="17488"/>
                <a:ext cx="7840345" cy="2934331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l="-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𝑄𝑅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4176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𝑆𝑅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𝑄𝑅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3956" b="-36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3077"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𝑃𝑆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3077" b="-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48">
            <a:extLst>
              <a:ext uri="{FF2B5EF4-FFF2-40B4-BE49-F238E27FC236}">
                <a16:creationId xmlns="" xmlns:a16="http://schemas.microsoft.com/office/drawing/2014/main" id="{12813A8A-3ADB-4457-8B07-921B70450409}"/>
              </a:ext>
            </a:extLst>
          </p:cNvPr>
          <p:cNvGrpSpPr>
            <a:grpSpLocks/>
          </p:cNvGrpSpPr>
          <p:nvPr/>
        </p:nvGrpSpPr>
        <p:grpSpPr bwMode="auto">
          <a:xfrm>
            <a:off x="6898438" y="84479"/>
            <a:ext cx="2933700" cy="2322512"/>
            <a:chOff x="3763" y="2832"/>
            <a:chExt cx="1848" cy="1463"/>
          </a:xfrm>
        </p:grpSpPr>
        <p:grpSp>
          <p:nvGrpSpPr>
            <p:cNvPr id="14" name="Group 49">
              <a:extLst>
                <a:ext uri="{FF2B5EF4-FFF2-40B4-BE49-F238E27FC236}">
                  <a16:creationId xmlns="" xmlns:a16="http://schemas.microsoft.com/office/drawing/2014/main" id="{D8BF27A6-DEEE-4CEC-95B0-86CCCDC17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3" y="2832"/>
              <a:ext cx="1848" cy="1463"/>
              <a:chOff x="3763" y="2832"/>
              <a:chExt cx="1848" cy="1463"/>
            </a:xfrm>
          </p:grpSpPr>
          <p:sp>
            <p:nvSpPr>
              <p:cNvPr id="33" name="Text Box 50">
                <a:extLst>
                  <a:ext uri="{FF2B5EF4-FFF2-40B4-BE49-F238E27FC236}">
                    <a16:creationId xmlns="" xmlns:a16="http://schemas.microsoft.com/office/drawing/2014/main" id="{0665E15D-7CF7-4532-B45A-C3A38FB11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3968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 dirty="0">
                    <a:latin typeface="VNI-Times" pitchFamily="2" charset="0"/>
                  </a:rPr>
                  <a:t>R</a:t>
                </a:r>
              </a:p>
            </p:txBody>
          </p:sp>
          <p:sp>
            <p:nvSpPr>
              <p:cNvPr id="34" name="Text Box 51">
                <a:extLst>
                  <a:ext uri="{FF2B5EF4-FFF2-40B4-BE49-F238E27FC236}">
                    <a16:creationId xmlns="" xmlns:a16="http://schemas.microsoft.com/office/drawing/2014/main" id="{1AFBC105-5E43-4F8B-BD12-673D1ED99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4" y="2832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 dirty="0">
                    <a:latin typeface="VNI-Times" pitchFamily="2" charset="0"/>
                  </a:rPr>
                  <a:t>P</a:t>
                </a:r>
              </a:p>
            </p:txBody>
          </p:sp>
          <p:sp>
            <p:nvSpPr>
              <p:cNvPr id="35" name="Text Box 52">
                <a:extLst>
                  <a:ext uri="{FF2B5EF4-FFF2-40B4-BE49-F238E27FC236}">
                    <a16:creationId xmlns="" xmlns:a16="http://schemas.microsoft.com/office/drawing/2014/main" id="{9BDD042E-6A40-4C59-8C67-CE1DCF99B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1" y="3894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 dirty="0">
                    <a:latin typeface="VNI-Times" pitchFamily="2" charset="0"/>
                  </a:rPr>
                  <a:t>Q</a:t>
                </a:r>
              </a:p>
            </p:txBody>
          </p:sp>
          <p:sp>
            <p:nvSpPr>
              <p:cNvPr id="36" name="Text Box 53">
                <a:extLst>
                  <a:ext uri="{FF2B5EF4-FFF2-40B4-BE49-F238E27FC236}">
                    <a16:creationId xmlns="" xmlns:a16="http://schemas.microsoft.com/office/drawing/2014/main" id="{3CDAC8F9-8772-4227-A02B-4B6FC8759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8" y="3102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 dirty="0">
                    <a:latin typeface="VNI-Times" pitchFamily="2" charset="0"/>
                  </a:rPr>
                  <a:t>S</a:t>
                </a:r>
              </a:p>
            </p:txBody>
          </p:sp>
        </p:grpSp>
        <p:grpSp>
          <p:nvGrpSpPr>
            <p:cNvPr id="15" name="Group 54">
              <a:extLst>
                <a:ext uri="{FF2B5EF4-FFF2-40B4-BE49-F238E27FC236}">
                  <a16:creationId xmlns="" xmlns:a16="http://schemas.microsoft.com/office/drawing/2014/main" id="{DE057FE0-A241-473F-B5DA-F5C9973864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" y="3164"/>
              <a:ext cx="1378" cy="862"/>
              <a:chOff x="3975" y="3164"/>
              <a:chExt cx="1378" cy="862"/>
            </a:xfrm>
          </p:grpSpPr>
          <p:sp>
            <p:nvSpPr>
              <p:cNvPr id="16" name="Arc 55">
                <a:extLst>
                  <a:ext uri="{FF2B5EF4-FFF2-40B4-BE49-F238E27FC236}">
                    <a16:creationId xmlns="" xmlns:a16="http://schemas.microsoft.com/office/drawing/2014/main" id="{167BBE30-24C4-4E8C-9939-BEC6EA6B79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3885724">
                <a:off x="5036" y="3874"/>
                <a:ext cx="94" cy="14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656"/>
                  <a:gd name="T2" fmla="*/ 21574 w 21600"/>
                  <a:gd name="T3" fmla="*/ 22656 h 22656"/>
                  <a:gd name="T4" fmla="*/ 0 w 21600"/>
                  <a:gd name="T5" fmla="*/ 21600 h 22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65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2"/>
                      <a:pt x="21591" y="22304"/>
                      <a:pt x="21574" y="22656"/>
                    </a:cubicBezTo>
                  </a:path>
                  <a:path w="21600" h="2265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2"/>
                      <a:pt x="21591" y="22304"/>
                      <a:pt x="21574" y="2265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8" name="Line 56">
                <a:extLst>
                  <a:ext uri="{FF2B5EF4-FFF2-40B4-BE49-F238E27FC236}">
                    <a16:creationId xmlns="" xmlns:a16="http://schemas.microsoft.com/office/drawing/2014/main" id="{BCEFE95F-A92A-421B-9D18-8FDB57A0C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0" y="4026"/>
                <a:ext cx="13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6" name="Line 57">
                <a:extLst>
                  <a:ext uri="{FF2B5EF4-FFF2-40B4-BE49-F238E27FC236}">
                    <a16:creationId xmlns="" xmlns:a16="http://schemas.microsoft.com/office/drawing/2014/main" id="{4449A1AE-948C-4671-83FF-913E689D8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75" y="3164"/>
                <a:ext cx="5" cy="8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" name="Line 58">
                <a:extLst>
                  <a:ext uri="{FF2B5EF4-FFF2-40B4-BE49-F238E27FC236}">
                    <a16:creationId xmlns="" xmlns:a16="http://schemas.microsoft.com/office/drawing/2014/main" id="{C2A62920-4622-40D1-9B06-0A820B617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5" y="3167"/>
                <a:ext cx="1378" cy="8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" name="Line 59">
                <a:extLst>
                  <a:ext uri="{FF2B5EF4-FFF2-40B4-BE49-F238E27FC236}">
                    <a16:creationId xmlns="" xmlns:a16="http://schemas.microsoft.com/office/drawing/2014/main" id="{59AA05A9-B878-4020-B3F4-1CD10B290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0" y="3921"/>
                <a:ext cx="15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" name="Line 60">
                <a:extLst>
                  <a:ext uri="{FF2B5EF4-FFF2-40B4-BE49-F238E27FC236}">
                    <a16:creationId xmlns="" xmlns:a16="http://schemas.microsoft.com/office/drawing/2014/main" id="{BA783D79-7FBB-4E74-9764-2353ED432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2" y="3918"/>
                <a:ext cx="0" cy="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" name="Line 61">
                <a:extLst>
                  <a:ext uri="{FF2B5EF4-FFF2-40B4-BE49-F238E27FC236}">
                    <a16:creationId xmlns="" xmlns:a16="http://schemas.microsoft.com/office/drawing/2014/main" id="{FBEF47B1-0226-4E68-93B6-8D74F5E63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8" y="3402"/>
                <a:ext cx="384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" name="Line 62">
                <a:extLst>
                  <a:ext uri="{FF2B5EF4-FFF2-40B4-BE49-F238E27FC236}">
                    <a16:creationId xmlns="" xmlns:a16="http://schemas.microsoft.com/office/drawing/2014/main" id="{F9BBB790-9369-4F1A-9991-A3129504B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1" y="3480"/>
                <a:ext cx="93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" name="Line 63">
                <a:extLst>
                  <a:ext uri="{FF2B5EF4-FFF2-40B4-BE49-F238E27FC236}">
                    <a16:creationId xmlns="" xmlns:a16="http://schemas.microsoft.com/office/drawing/2014/main" id="{0AC52C52-6C3D-46C4-9A69-ABE889EDE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1" y="3465"/>
                <a:ext cx="48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E6540BF4-3015-4010-A02D-D6CA1FF3622A}"/>
              </a:ext>
            </a:extLst>
          </p:cNvPr>
          <p:cNvGrpSpPr/>
          <p:nvPr/>
        </p:nvGrpSpPr>
        <p:grpSpPr>
          <a:xfrm>
            <a:off x="2987560" y="-34544"/>
            <a:ext cx="3233769" cy="3330607"/>
            <a:chOff x="1924074" y="2665802"/>
            <a:chExt cx="4210026" cy="4192198"/>
          </a:xfrm>
          <a:noFill/>
        </p:grpSpPr>
        <p:grpSp>
          <p:nvGrpSpPr>
            <p:cNvPr id="3" name="Nhóm 2">
              <a:extLst>
                <a:ext uri="{FF2B5EF4-FFF2-40B4-BE49-F238E27FC236}">
                  <a16:creationId xmlns="" xmlns:a16="http://schemas.microsoft.com/office/drawing/2014/main" id="{B49B8602-0BFE-484D-AED7-722653F0F27B}"/>
                </a:ext>
              </a:extLst>
            </p:cNvPr>
            <p:cNvGrpSpPr/>
            <p:nvPr/>
          </p:nvGrpSpPr>
          <p:grpSpPr>
            <a:xfrm>
              <a:off x="1924074" y="2665802"/>
              <a:ext cx="4210026" cy="4192198"/>
              <a:chOff x="1085874" y="2586834"/>
              <a:chExt cx="4210026" cy="4192198"/>
            </a:xfrm>
            <a:grpFill/>
          </p:grpSpPr>
          <p:sp>
            <p:nvSpPr>
              <p:cNvPr id="5" name="Tam giác Vuông 4">
                <a:extLst>
                  <a:ext uri="{FF2B5EF4-FFF2-40B4-BE49-F238E27FC236}">
                    <a16:creationId xmlns="" xmlns:a16="http://schemas.microsoft.com/office/drawing/2014/main" id="{2DC91D25-7F88-4961-B00F-DF698465708F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Hình chữ nhật 5">
                <a:extLst>
                  <a:ext uri="{FF2B5EF4-FFF2-40B4-BE49-F238E27FC236}">
                    <a16:creationId xmlns="" xmlns:a16="http://schemas.microsoft.com/office/drawing/2014/main" id="{08BB1096-DDEA-4BA3-96DE-035D42B0C998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6147CC27-58A8-4DE7-A3D3-22C25654A0DD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36E9F8DE-FA83-4D9E-83B5-3AC25A973F1F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F4325FF8-F78F-4719-A9AB-0BCE05947010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Cung 3">
              <a:extLst>
                <a:ext uri="{FF2B5EF4-FFF2-40B4-BE49-F238E27FC236}">
                  <a16:creationId xmlns="" xmlns:a16="http://schemas.microsoft.com/office/drawing/2014/main" id="{D007C082-CD32-4AB0-BA31-CE73874C1646}"/>
                </a:ext>
              </a:extLst>
            </p:cNvPr>
            <p:cNvSpPr/>
            <p:nvPr/>
          </p:nvSpPr>
          <p:spPr>
            <a:xfrm rot="7171205">
              <a:off x="2470474" y="3044444"/>
              <a:ext cx="469251" cy="450376"/>
            </a:xfrm>
            <a:prstGeom prst="arc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B1B8380C-4A7D-4B43-81A5-7EF347192570}"/>
              </a:ext>
            </a:extLst>
          </p:cNvPr>
          <p:cNvGrpSpPr/>
          <p:nvPr/>
        </p:nvGrpSpPr>
        <p:grpSpPr>
          <a:xfrm>
            <a:off x="6496312" y="692619"/>
            <a:ext cx="2534475" cy="2649722"/>
            <a:chOff x="6553201" y="3527346"/>
            <a:chExt cx="3299618" cy="3335176"/>
          </a:xfrm>
          <a:noFill/>
        </p:grpSpPr>
        <p:grpSp>
          <p:nvGrpSpPr>
            <p:cNvPr id="11" name="Nhóm 10">
              <a:extLst>
                <a:ext uri="{FF2B5EF4-FFF2-40B4-BE49-F238E27FC236}">
                  <a16:creationId xmlns="" xmlns:a16="http://schemas.microsoft.com/office/drawing/2014/main" id="{EAC583D8-1AF8-4307-B4DC-C373C32E2159}"/>
                </a:ext>
              </a:extLst>
            </p:cNvPr>
            <p:cNvGrpSpPr/>
            <p:nvPr/>
          </p:nvGrpSpPr>
          <p:grpSpPr>
            <a:xfrm>
              <a:off x="6553201" y="3527346"/>
              <a:ext cx="3299618" cy="3335176"/>
              <a:chOff x="5753101" y="3515315"/>
              <a:chExt cx="3299618" cy="3335176"/>
            </a:xfrm>
            <a:grpFill/>
          </p:grpSpPr>
          <p:sp>
            <p:nvSpPr>
              <p:cNvPr id="13" name="Tam giác Vuông 12">
                <a:extLst>
                  <a:ext uri="{FF2B5EF4-FFF2-40B4-BE49-F238E27FC236}">
                    <a16:creationId xmlns="" xmlns:a16="http://schemas.microsoft.com/office/drawing/2014/main" id="{BA9C88E6-4908-4392-AEBC-9E24C2E2AF0E}"/>
                  </a:ext>
                </a:extLst>
              </p:cNvPr>
              <p:cNvSpPr/>
              <p:nvPr/>
            </p:nvSpPr>
            <p:spPr>
              <a:xfrm>
                <a:off x="6324600" y="4053940"/>
                <a:ext cx="2209800" cy="227065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Hình chữ nhật 13">
                <a:extLst>
                  <a:ext uri="{FF2B5EF4-FFF2-40B4-BE49-F238E27FC236}">
                    <a16:creationId xmlns="" xmlns:a16="http://schemas.microsoft.com/office/drawing/2014/main" id="{273492A5-2FB0-4422-956C-810FDD23B936}"/>
                  </a:ext>
                </a:extLst>
              </p:cNvPr>
              <p:cNvSpPr/>
              <p:nvPr/>
            </p:nvSpPr>
            <p:spPr>
              <a:xfrm>
                <a:off x="6324600" y="6093504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Hộp Văn bản 14">
                    <a:extLst>
                      <a:ext uri="{FF2B5EF4-FFF2-40B4-BE49-F238E27FC236}">
                        <a16:creationId xmlns="" xmlns:a16="http://schemas.microsoft.com/office/drawing/2014/main" id="{AE8994F7-764C-4B68-8C85-9465693192CE}"/>
                      </a:ext>
                    </a:extLst>
                  </p:cNvPr>
                  <p:cNvSpPr txBox="1"/>
                  <p:nvPr/>
                </p:nvSpPr>
                <p:spPr>
                  <a:xfrm>
                    <a:off x="5836231" y="6265715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Hộp Văn bản 14">
                    <a:extLst>
                      <a:ext uri="{FF2B5EF4-FFF2-40B4-BE49-F238E27FC236}">
                        <a16:creationId xmlns:a16="http://schemas.microsoft.com/office/drawing/2014/main" id="{AE8994F7-764C-4B68-8C85-9465693192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6231" y="6265715"/>
                    <a:ext cx="628650" cy="58477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Hộp Văn bản 15">
                    <a:extLst>
                      <a:ext uri="{FF2B5EF4-FFF2-40B4-BE49-F238E27FC236}">
                        <a16:creationId xmlns="" xmlns:a16="http://schemas.microsoft.com/office/drawing/2014/main" id="{082687E7-AE4A-49E0-897B-E2459009E9FC}"/>
                      </a:ext>
                    </a:extLst>
                  </p:cNvPr>
                  <p:cNvSpPr txBox="1"/>
                  <p:nvPr/>
                </p:nvSpPr>
                <p:spPr>
                  <a:xfrm>
                    <a:off x="5753101" y="3515315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Hộp Văn bản 15">
                    <a:extLst>
                      <a:ext uri="{FF2B5EF4-FFF2-40B4-BE49-F238E27FC236}">
                        <a16:creationId xmlns:a16="http://schemas.microsoft.com/office/drawing/2014/main" id="{082687E7-AE4A-49E0-897B-E2459009E9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3101" y="3515315"/>
                    <a:ext cx="628650" cy="58477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Hộp Văn bản 16">
                    <a:extLst>
                      <a:ext uri="{FF2B5EF4-FFF2-40B4-BE49-F238E27FC236}">
                        <a16:creationId xmlns="" xmlns:a16="http://schemas.microsoft.com/office/drawing/2014/main" id="{81C77B99-E121-4312-819F-891FD52343F1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069" y="6187094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Hộp Văn bản 16">
                    <a:extLst>
                      <a:ext uri="{FF2B5EF4-FFF2-40B4-BE49-F238E27FC236}">
                        <a16:creationId xmlns:a16="http://schemas.microsoft.com/office/drawing/2014/main" id="{81C77B99-E121-4312-819F-891FD52343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069" y="6187094"/>
                    <a:ext cx="628650" cy="58477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Cung 11">
              <a:extLst>
                <a:ext uri="{FF2B5EF4-FFF2-40B4-BE49-F238E27FC236}">
                  <a16:creationId xmlns="" xmlns:a16="http://schemas.microsoft.com/office/drawing/2014/main" id="{E1ACB6D7-FA18-4070-A71B-C0B580E2E470}"/>
                </a:ext>
              </a:extLst>
            </p:cNvPr>
            <p:cNvSpPr/>
            <p:nvPr/>
          </p:nvSpPr>
          <p:spPr>
            <a:xfrm rot="7171205">
              <a:off x="7001611" y="4099164"/>
              <a:ext cx="469251" cy="450376"/>
            </a:xfrm>
            <a:prstGeom prst="arc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A74C57F7-BEDC-4B6B-95BE-CEB36BE95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237" y="3859153"/>
            <a:ext cx="3325237" cy="812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C7E5A72C-361D-499C-9E89-1CF9498DD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976" y="3862310"/>
            <a:ext cx="1163353" cy="812153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E56888D9-6050-4BDC-8709-73DB76FED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329" y="3862310"/>
            <a:ext cx="1718739" cy="812151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0268DCAD-30D5-4F34-880F-21F71CBB9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329" y="5136782"/>
            <a:ext cx="1511604" cy="83088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="" xmlns:a16="http://schemas.microsoft.com/office/drawing/2014/main" id="{4FB90E2E-9D13-4867-820C-3C67B9C4D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237" y="5136782"/>
            <a:ext cx="3325237" cy="81215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5DEBEE5D-8CBF-49BA-8B74-75EA18A8B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976" y="5139939"/>
            <a:ext cx="1163353" cy="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782037" y="17488"/>
                <a:ext cx="7840345" cy="2934331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defRPr/>
                </a:pP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37" y="17488"/>
                <a:ext cx="7840345" cy="2934331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7"/>
                <a:stretch>
                  <a:fillRect l="-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4176" b="-5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78" y="2697077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9102951" y="5670231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951" y="5670231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3956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252412" y="5699696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12" y="5699696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61808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3358282" y="569429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282" y="5694294"/>
                <a:ext cx="2774179" cy="841829"/>
              </a:xfrm>
              <a:prstGeom prst="roundRect">
                <a:avLst/>
              </a:prstGeom>
              <a:blipFill>
                <a:blip r:embed="rId12"/>
                <a:stretch>
                  <a:fillRect l="-3077" b="-5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50">
            <a:extLst>
              <a:ext uri="{FF2B5EF4-FFF2-40B4-BE49-F238E27FC236}">
                <a16:creationId xmlns="" xmlns:a16="http://schemas.microsoft.com/office/drawing/2014/main" id="{4F43B083-2A2E-4743-A06F-0E349D3F7222}"/>
              </a:ext>
            </a:extLst>
          </p:cNvPr>
          <p:cNvGrpSpPr>
            <a:grpSpLocks/>
          </p:cNvGrpSpPr>
          <p:nvPr/>
        </p:nvGrpSpPr>
        <p:grpSpPr bwMode="auto">
          <a:xfrm>
            <a:off x="3885445" y="814052"/>
            <a:ext cx="3687763" cy="2133600"/>
            <a:chOff x="3373" y="1354"/>
            <a:chExt cx="2323" cy="1344"/>
          </a:xfrm>
        </p:grpSpPr>
        <p:grpSp>
          <p:nvGrpSpPr>
            <p:cNvPr id="38" name="Group 51">
              <a:extLst>
                <a:ext uri="{FF2B5EF4-FFF2-40B4-BE49-F238E27FC236}">
                  <a16:creationId xmlns="" xmlns:a16="http://schemas.microsoft.com/office/drawing/2014/main" id="{49FDF5DC-FEF2-40BC-BEEE-8FB3D8068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1" y="2067"/>
              <a:ext cx="577" cy="288"/>
              <a:chOff x="3591" y="2067"/>
              <a:chExt cx="577" cy="288"/>
            </a:xfrm>
          </p:grpSpPr>
          <p:sp>
            <p:nvSpPr>
              <p:cNvPr id="53" name="Arc 52">
                <a:extLst>
                  <a:ext uri="{FF2B5EF4-FFF2-40B4-BE49-F238E27FC236}">
                    <a16:creationId xmlns="" xmlns:a16="http://schemas.microsoft.com/office/drawing/2014/main" id="{733941E2-D6C3-4958-877E-85DF3E75851D}"/>
                  </a:ext>
                </a:extLst>
              </p:cNvPr>
              <p:cNvSpPr>
                <a:spLocks/>
              </p:cNvSpPr>
              <p:nvPr/>
            </p:nvSpPr>
            <p:spPr bwMode="auto">
              <a:xfrm rot="22657738">
                <a:off x="3591" y="2174"/>
                <a:ext cx="138" cy="173"/>
              </a:xfrm>
              <a:custGeom>
                <a:avLst/>
                <a:gdLst>
                  <a:gd name="G0" fmla="+- 1635 0 0"/>
                  <a:gd name="G1" fmla="+- 21600 0 0"/>
                  <a:gd name="G2" fmla="+- 21600 0 0"/>
                  <a:gd name="T0" fmla="*/ 0 w 23125"/>
                  <a:gd name="T1" fmla="*/ 62 h 21600"/>
                  <a:gd name="T2" fmla="*/ 23125 w 23125"/>
                  <a:gd name="T3" fmla="*/ 19426 h 21600"/>
                  <a:gd name="T4" fmla="*/ 1635 w 231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25" h="21600" fill="none" extrusionOk="0">
                    <a:moveTo>
                      <a:pt x="-1" y="61"/>
                    </a:moveTo>
                    <a:cubicBezTo>
                      <a:pt x="544" y="20"/>
                      <a:pt x="1089" y="-1"/>
                      <a:pt x="1635" y="0"/>
                    </a:cubicBezTo>
                    <a:cubicBezTo>
                      <a:pt x="12722" y="0"/>
                      <a:pt x="22009" y="8394"/>
                      <a:pt x="23125" y="19425"/>
                    </a:cubicBezTo>
                  </a:path>
                  <a:path w="23125" h="21600" stroke="0" extrusionOk="0">
                    <a:moveTo>
                      <a:pt x="-1" y="61"/>
                    </a:moveTo>
                    <a:cubicBezTo>
                      <a:pt x="544" y="20"/>
                      <a:pt x="1089" y="-1"/>
                      <a:pt x="1635" y="0"/>
                    </a:cubicBezTo>
                    <a:cubicBezTo>
                      <a:pt x="12722" y="0"/>
                      <a:pt x="22009" y="8394"/>
                      <a:pt x="23125" y="19425"/>
                    </a:cubicBezTo>
                    <a:lnTo>
                      <a:pt x="1635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4" name="Text Box 53">
                <a:extLst>
                  <a:ext uri="{FF2B5EF4-FFF2-40B4-BE49-F238E27FC236}">
                    <a16:creationId xmlns="" xmlns:a16="http://schemas.microsoft.com/office/drawing/2014/main" id="{32EA327D-0EEC-4823-9084-7118CAC86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" y="2067"/>
                <a:ext cx="4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dirty="0">
                    <a:latin typeface="VNI-Times" pitchFamily="2" charset="0"/>
                    <a:sym typeface="Symbol" panose="05050102010706020507" pitchFamily="18" charset="2"/>
                  </a:rPr>
                  <a:t>30</a:t>
                </a:r>
              </a:p>
            </p:txBody>
          </p:sp>
        </p:grpSp>
        <p:sp>
          <p:nvSpPr>
            <p:cNvPr id="39" name="Text Box 54">
              <a:extLst>
                <a:ext uri="{FF2B5EF4-FFF2-40B4-BE49-F238E27FC236}">
                  <a16:creationId xmlns="" xmlns:a16="http://schemas.microsoft.com/office/drawing/2014/main" id="{486CC781-DABB-4BD4-9DEE-C78430E93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1" y="1478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i="1">
                  <a:latin typeface="VNI-Times" pitchFamily="2" charset="0"/>
                </a:rPr>
                <a:t>a</a:t>
              </a:r>
            </a:p>
          </p:txBody>
        </p:sp>
        <p:grpSp>
          <p:nvGrpSpPr>
            <p:cNvPr id="40" name="Group 55">
              <a:extLst>
                <a:ext uri="{FF2B5EF4-FFF2-40B4-BE49-F238E27FC236}">
                  <a16:creationId xmlns="" xmlns:a16="http://schemas.microsoft.com/office/drawing/2014/main" id="{13F1E2D3-2754-4CB0-B091-44F192D5E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3" y="1354"/>
              <a:ext cx="2006" cy="989"/>
              <a:chOff x="1392" y="1296"/>
              <a:chExt cx="2592" cy="1248"/>
            </a:xfrm>
          </p:grpSpPr>
          <p:sp>
            <p:nvSpPr>
              <p:cNvPr id="48" name="Line 56">
                <a:extLst>
                  <a:ext uri="{FF2B5EF4-FFF2-40B4-BE49-F238E27FC236}">
                    <a16:creationId xmlns="" xmlns:a16="http://schemas.microsoft.com/office/drawing/2014/main" id="{13CA1389-EDD0-4F95-99DA-DC766704C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1296"/>
                <a:ext cx="1680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" name="Line 57">
                <a:extLst>
                  <a:ext uri="{FF2B5EF4-FFF2-40B4-BE49-F238E27FC236}">
                    <a16:creationId xmlns="" xmlns:a16="http://schemas.microsoft.com/office/drawing/2014/main" id="{AC6BE4A6-1FF0-4573-BE84-D2172A576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912" cy="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" name="Line 58">
                <a:extLst>
                  <a:ext uri="{FF2B5EF4-FFF2-40B4-BE49-F238E27FC236}">
                    <a16:creationId xmlns="" xmlns:a16="http://schemas.microsoft.com/office/drawing/2014/main" id="{C47D4776-B014-44AE-B973-E9278F495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2544"/>
                <a:ext cx="25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" name="Line 59">
                <a:extLst>
                  <a:ext uri="{FF2B5EF4-FFF2-40B4-BE49-F238E27FC236}">
                    <a16:creationId xmlns="" xmlns:a16="http://schemas.microsoft.com/office/drawing/2014/main" id="{5F66895E-0B1F-4E1D-BBC8-8077E0138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0" y="1368"/>
                <a:ext cx="78" cy="1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2" name="Line 60">
                <a:extLst>
                  <a:ext uri="{FF2B5EF4-FFF2-40B4-BE49-F238E27FC236}">
                    <a16:creationId xmlns="" xmlns:a16="http://schemas.microsoft.com/office/drawing/2014/main" id="{4C445F17-DE98-4F59-91E2-49F273F5B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4" y="1404"/>
                <a:ext cx="90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41" name="Text Box 61">
              <a:extLst>
                <a:ext uri="{FF2B5EF4-FFF2-40B4-BE49-F238E27FC236}">
                  <a16:creationId xmlns="" xmlns:a16="http://schemas.microsoft.com/office/drawing/2014/main" id="{43999FC7-DD96-4B3F-B11F-0C9336FC3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352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800" b="1" i="1">
                  <a:latin typeface="VNI-Times" pitchFamily="2" charset="0"/>
                </a:rPr>
                <a:t>2</a:t>
              </a:r>
              <a:r>
                <a:rPr lang="en-US" altLang="vi-VN" sz="3000" b="1" i="1">
                  <a:latin typeface="VNI-Times" pitchFamily="2" charset="0"/>
                </a:rPr>
                <a:t>a</a:t>
              </a:r>
            </a:p>
          </p:txBody>
        </p:sp>
        <p:grpSp>
          <p:nvGrpSpPr>
            <p:cNvPr id="42" name="Group 62">
              <a:extLst>
                <a:ext uri="{FF2B5EF4-FFF2-40B4-BE49-F238E27FC236}">
                  <a16:creationId xmlns="" xmlns:a16="http://schemas.microsoft.com/office/drawing/2014/main" id="{3C0377FA-D354-4585-BB9A-296EFB235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4" y="1546"/>
              <a:ext cx="642" cy="346"/>
              <a:chOff x="4656" y="3408"/>
              <a:chExt cx="642" cy="346"/>
            </a:xfrm>
          </p:grpSpPr>
          <p:sp>
            <p:nvSpPr>
              <p:cNvPr id="43" name="Text Box 63">
                <a:extLst>
                  <a:ext uri="{FF2B5EF4-FFF2-40B4-BE49-F238E27FC236}">
                    <a16:creationId xmlns="" xmlns:a16="http://schemas.microsoft.com/office/drawing/2014/main" id="{CF791BA3-3350-4EAC-A927-F509F0B07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i="1">
                    <a:latin typeface="VNI-Times" pitchFamily="2" charset="0"/>
                  </a:rPr>
                  <a:t>a </a:t>
                </a:r>
                <a:r>
                  <a:rPr lang="en-US" altLang="vi-VN" sz="800" b="1" i="1">
                    <a:latin typeface="VNI-Times" pitchFamily="2" charset="0"/>
                  </a:rPr>
                  <a:t>  </a:t>
                </a:r>
                <a:r>
                  <a:rPr lang="en-US" altLang="vi-VN" sz="2400" b="1" i="1">
                    <a:latin typeface="VNI-Times" pitchFamily="2" charset="0"/>
                  </a:rPr>
                  <a:t>3</a:t>
                </a:r>
              </a:p>
            </p:txBody>
          </p:sp>
          <p:grpSp>
            <p:nvGrpSpPr>
              <p:cNvPr id="44" name="Group 64">
                <a:extLst>
                  <a:ext uri="{FF2B5EF4-FFF2-40B4-BE49-F238E27FC236}">
                    <a16:creationId xmlns="" xmlns:a16="http://schemas.microsoft.com/office/drawing/2014/main" id="{FDF3CD2C-501F-4741-9EDD-4F39EF174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45" name="Line 65">
                  <a:extLst>
                    <a:ext uri="{FF2B5EF4-FFF2-40B4-BE49-F238E27FC236}">
                      <a16:creationId xmlns="" xmlns:a16="http://schemas.microsoft.com/office/drawing/2014/main" id="{2498228F-F397-459E-8D32-36695059C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6" name="Line 66">
                  <a:extLst>
                    <a:ext uri="{FF2B5EF4-FFF2-40B4-BE49-F238E27FC236}">
                      <a16:creationId xmlns="" xmlns:a16="http://schemas.microsoft.com/office/drawing/2014/main" id="{991B9FF8-AE0E-4ABE-A30F-C22D06486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7" name="Line 67">
                  <a:extLst>
                    <a:ext uri="{FF2B5EF4-FFF2-40B4-BE49-F238E27FC236}">
                      <a16:creationId xmlns="" xmlns:a16="http://schemas.microsoft.com/office/drawing/2014/main" id="{F4C7D5A2-439A-45E9-8CF6-1051C8BBD4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489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607184" y="4011"/>
            <a:ext cx="7840345" cy="320689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8" y="5724063"/>
                <a:ext cx="2774179" cy="841829"/>
              </a:xfrm>
              <a:prstGeom prst="roundRect">
                <a:avLst/>
              </a:prstGeom>
              <a:blipFill>
                <a:blip r:embed="rId8"/>
                <a:stretch>
                  <a:fillRect l="-4176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3" y="5724063"/>
                <a:ext cx="2774179" cy="841829"/>
              </a:xfrm>
              <a:prstGeom prst="roundRect">
                <a:avLst/>
              </a:prstGeom>
              <a:blipFill>
                <a:blip r:embed="rId9"/>
                <a:stretch>
                  <a:fillRect l="-3956"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38" y="5724063"/>
                <a:ext cx="2774179" cy="841829"/>
              </a:xfrm>
              <a:prstGeom prst="roundRect">
                <a:avLst/>
              </a:prstGeom>
              <a:blipFill>
                <a:blip r:embed="rId10"/>
                <a:stretch>
                  <a:fillRect l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00BEFBB1-525B-415D-8E45-ADCB8FD217EA}"/>
                  </a:ext>
                </a:extLst>
              </p:cNvPr>
              <p:cNvSpPr/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𝑐𝑜𝑡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BEFBB1-525B-415D-8E45-ADCB8FD21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833" y="5724063"/>
                <a:ext cx="2774179" cy="841829"/>
              </a:xfrm>
              <a:prstGeom prst="roundRect">
                <a:avLst/>
              </a:prstGeom>
              <a:blipFill>
                <a:blip r:embed="rId11"/>
                <a:stretch>
                  <a:fillRect l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74">
            <a:extLst>
              <a:ext uri="{FF2B5EF4-FFF2-40B4-BE49-F238E27FC236}">
                <a16:creationId xmlns="" xmlns:a16="http://schemas.microsoft.com/office/drawing/2014/main" id="{B5531DCC-7605-458E-A436-DF73C18E228C}"/>
              </a:ext>
            </a:extLst>
          </p:cNvPr>
          <p:cNvGrpSpPr>
            <a:grpSpLocks/>
          </p:cNvGrpSpPr>
          <p:nvPr/>
        </p:nvGrpSpPr>
        <p:grpSpPr bwMode="auto">
          <a:xfrm>
            <a:off x="5764391" y="1316456"/>
            <a:ext cx="3124200" cy="1882775"/>
            <a:chOff x="3485" y="3018"/>
            <a:chExt cx="1968" cy="1186"/>
          </a:xfrm>
        </p:grpSpPr>
        <p:grpSp>
          <p:nvGrpSpPr>
            <p:cNvPr id="14" name="Group 75">
              <a:extLst>
                <a:ext uri="{FF2B5EF4-FFF2-40B4-BE49-F238E27FC236}">
                  <a16:creationId xmlns="" xmlns:a16="http://schemas.microsoft.com/office/drawing/2014/main" id="{C14E8938-E0D1-4231-9DD3-B0618D81F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" y="3018"/>
              <a:ext cx="1968" cy="1186"/>
              <a:chOff x="3485" y="3018"/>
              <a:chExt cx="1968" cy="1186"/>
            </a:xfrm>
          </p:grpSpPr>
          <p:sp>
            <p:nvSpPr>
              <p:cNvPr id="26" name="Text Box 76">
                <a:extLst>
                  <a:ext uri="{FF2B5EF4-FFF2-40B4-BE49-F238E27FC236}">
                    <a16:creationId xmlns="" xmlns:a16="http://schemas.microsoft.com/office/drawing/2014/main" id="{112867D1-1B36-4513-8DDE-983C38D9A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" y="3858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i="1" dirty="0">
                    <a:latin typeface="VNI-Times" pitchFamily="2" charset="0"/>
                  </a:rPr>
                  <a:t>a</a:t>
                </a:r>
              </a:p>
            </p:txBody>
          </p:sp>
          <p:grpSp>
            <p:nvGrpSpPr>
              <p:cNvPr id="27" name="Group 77">
                <a:extLst>
                  <a:ext uri="{FF2B5EF4-FFF2-40B4-BE49-F238E27FC236}">
                    <a16:creationId xmlns="" xmlns:a16="http://schemas.microsoft.com/office/drawing/2014/main" id="{DE4B6F3E-F636-40DA-8118-C189D0C28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5" y="3018"/>
                <a:ext cx="1968" cy="912"/>
                <a:chOff x="3485" y="3018"/>
                <a:chExt cx="1968" cy="912"/>
              </a:xfrm>
            </p:grpSpPr>
            <p:sp>
              <p:nvSpPr>
                <p:cNvPr id="30" name="Line 78">
                  <a:extLst>
                    <a:ext uri="{FF2B5EF4-FFF2-40B4-BE49-F238E27FC236}">
                      <a16:creationId xmlns="" xmlns:a16="http://schemas.microsoft.com/office/drawing/2014/main" id="{A20FEC85-B72B-4D16-B853-FDEB2032C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77" y="3018"/>
                  <a:ext cx="1276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1" name="Line 79">
                  <a:extLst>
                    <a:ext uri="{FF2B5EF4-FFF2-40B4-BE49-F238E27FC236}">
                      <a16:creationId xmlns="" xmlns:a16="http://schemas.microsoft.com/office/drawing/2014/main" id="{3FAE8795-5CCA-4261-876E-F8E1049418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85" y="3018"/>
                  <a:ext cx="692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2" name="Line 80">
                  <a:extLst>
                    <a:ext uri="{FF2B5EF4-FFF2-40B4-BE49-F238E27FC236}">
                      <a16:creationId xmlns="" xmlns:a16="http://schemas.microsoft.com/office/drawing/2014/main" id="{75D49737-FD4E-4132-B49B-653E4EA00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5" y="3930"/>
                  <a:ext cx="196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3" name="Line 81">
                  <a:extLst>
                    <a:ext uri="{FF2B5EF4-FFF2-40B4-BE49-F238E27FC236}">
                      <a16:creationId xmlns="" xmlns:a16="http://schemas.microsoft.com/office/drawing/2014/main" id="{E39BC0FC-5FAC-4818-9FA8-EF88ECB5A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96" y="3071"/>
                  <a:ext cx="59" cy="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34" name="Line 82">
                  <a:extLst>
                    <a:ext uri="{FF2B5EF4-FFF2-40B4-BE49-F238E27FC236}">
                      <a16:creationId xmlns="" xmlns:a16="http://schemas.microsoft.com/office/drawing/2014/main" id="{DBC83EAD-2EAA-4819-8763-6DB53B21B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29" y="3088"/>
                  <a:ext cx="68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 Box 83">
                <a:extLst>
                  <a:ext uri="{FF2B5EF4-FFF2-40B4-BE49-F238E27FC236}">
                    <a16:creationId xmlns="" xmlns:a16="http://schemas.microsoft.com/office/drawing/2014/main" id="{37CA4328-E14D-4B47-8029-E7BE6BD934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3174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i="1" dirty="0"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29" name="Text Box 84">
                <a:extLst>
                  <a:ext uri="{FF2B5EF4-FFF2-40B4-BE49-F238E27FC236}">
                    <a16:creationId xmlns="" xmlns:a16="http://schemas.microsoft.com/office/drawing/2014/main" id="{BAA85DBA-F9F9-4155-95F1-AE6100C29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2" y="3162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i="1" dirty="0">
                    <a:latin typeface="VNI-Times" pitchFamily="2" charset="0"/>
                  </a:rPr>
                  <a:t>c</a:t>
                </a:r>
              </a:p>
            </p:txBody>
          </p:sp>
        </p:grpSp>
        <p:grpSp>
          <p:nvGrpSpPr>
            <p:cNvPr id="15" name="Group 85">
              <a:extLst>
                <a:ext uri="{FF2B5EF4-FFF2-40B4-BE49-F238E27FC236}">
                  <a16:creationId xmlns="" xmlns:a16="http://schemas.microsoft.com/office/drawing/2014/main" id="{D51AD943-05C4-4537-9FFD-CD18E6B0E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6" y="3630"/>
              <a:ext cx="396" cy="288"/>
              <a:chOff x="4836" y="3630"/>
              <a:chExt cx="396" cy="288"/>
            </a:xfrm>
          </p:grpSpPr>
          <p:sp>
            <p:nvSpPr>
              <p:cNvPr id="16" name="Arc 86">
                <a:extLst>
                  <a:ext uri="{FF2B5EF4-FFF2-40B4-BE49-F238E27FC236}">
                    <a16:creationId xmlns="" xmlns:a16="http://schemas.microsoft.com/office/drawing/2014/main" id="{69E8F99A-A3CB-47EC-AF13-EC2E3ABE5C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94346">
                <a:off x="5064" y="3719"/>
                <a:ext cx="143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91"/>
                  <a:gd name="T1" fmla="*/ 0 h 21600"/>
                  <a:gd name="T2" fmla="*/ 21391 w 21391"/>
                  <a:gd name="T3" fmla="*/ 18603 h 21600"/>
                  <a:gd name="T4" fmla="*/ 0 w 213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91" h="21600" fill="none" extrusionOk="0">
                    <a:moveTo>
                      <a:pt x="-1" y="0"/>
                    </a:moveTo>
                    <a:cubicBezTo>
                      <a:pt x="10771" y="0"/>
                      <a:pt x="19896" y="7935"/>
                      <a:pt x="21391" y="18602"/>
                    </a:cubicBezTo>
                  </a:path>
                  <a:path w="21391" h="21600" stroke="0" extrusionOk="0">
                    <a:moveTo>
                      <a:pt x="-1" y="0"/>
                    </a:moveTo>
                    <a:cubicBezTo>
                      <a:pt x="10771" y="0"/>
                      <a:pt x="19896" y="7935"/>
                      <a:pt x="21391" y="1860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8" name="Text Box 87">
                <a:extLst>
                  <a:ext uri="{FF2B5EF4-FFF2-40B4-BE49-F238E27FC236}">
                    <a16:creationId xmlns="" xmlns:a16="http://schemas.microsoft.com/office/drawing/2014/main" id="{7061D495-1DA4-4CCB-859F-DDC93B3EC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6" y="363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i="1" dirty="0">
                    <a:latin typeface="VNI-Times" pitchFamily="2" charset="0"/>
                    <a:sym typeface="Symbol" panose="05050102010706020507" pitchFamily="18" charset="2"/>
                  </a:rPr>
                  <a:t>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B4E8D780-489A-444C-B054-A7D274DBA74C}"/>
              </a:ext>
            </a:extLst>
          </p:cNvPr>
          <p:cNvSpPr/>
          <p:nvPr/>
        </p:nvSpPr>
        <p:spPr>
          <a:xfrm>
            <a:off x="2209800" y="38100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481A5E7-C933-4ED4-A16C-F0441C6EC4B3}"/>
              </a:ext>
            </a:extLst>
          </p:cNvPr>
          <p:cNvSpPr txBox="1"/>
          <p:nvPr/>
        </p:nvSpPr>
        <p:spPr>
          <a:xfrm>
            <a:off x="1066800" y="1905000"/>
            <a:ext cx="108204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76,77 – SGK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A74C57F7-BEDC-4B6B-95BE-CEB36BE9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38600"/>
            <a:ext cx="3325237" cy="812154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="" xmlns:a16="http://schemas.microsoft.com/office/drawing/2014/main" id="{E122BC78-E3D3-44CB-A2C1-E45AFC05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37" y="4038600"/>
            <a:ext cx="932741" cy="812154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="" xmlns:a16="http://schemas.microsoft.com/office/drawing/2014/main" id="{273B835E-5B44-48CE-A489-19DC1F213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78" y="4049334"/>
            <a:ext cx="2645402" cy="79068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4C69FFBA-F188-465E-AAB9-2336947E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81" y="5203741"/>
            <a:ext cx="932741" cy="846114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="" xmlns:a16="http://schemas.microsoft.com/office/drawing/2014/main" id="{106741CF-30EE-4B8F-AFA5-A38B2B499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122" y="5203741"/>
            <a:ext cx="4411878" cy="846114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="" xmlns:a16="http://schemas.microsoft.com/office/drawing/2014/main" id="{AF15EC15-BC8A-47E1-BF21-ABCA9E12303D}"/>
              </a:ext>
            </a:extLst>
          </p:cNvPr>
          <p:cNvGrpSpPr/>
          <p:nvPr/>
        </p:nvGrpSpPr>
        <p:grpSpPr>
          <a:xfrm>
            <a:off x="2968248" y="187237"/>
            <a:ext cx="3233769" cy="3330607"/>
            <a:chOff x="1924074" y="2665802"/>
            <a:chExt cx="4210026" cy="4192198"/>
          </a:xfrm>
          <a:noFill/>
        </p:grpSpPr>
        <p:grpSp>
          <p:nvGrpSpPr>
            <p:cNvPr id="28" name="Nhóm 27">
              <a:extLst>
                <a:ext uri="{FF2B5EF4-FFF2-40B4-BE49-F238E27FC236}">
                  <a16:creationId xmlns="" xmlns:a16="http://schemas.microsoft.com/office/drawing/2014/main" id="{7EE3BE78-B7D1-430A-BCAD-B7653587B43A}"/>
                </a:ext>
              </a:extLst>
            </p:cNvPr>
            <p:cNvGrpSpPr/>
            <p:nvPr/>
          </p:nvGrpSpPr>
          <p:grpSpPr>
            <a:xfrm>
              <a:off x="1924074" y="2665802"/>
              <a:ext cx="4210026" cy="4192198"/>
              <a:chOff x="1085874" y="2586834"/>
              <a:chExt cx="4210026" cy="4192198"/>
            </a:xfrm>
            <a:grpFill/>
          </p:grpSpPr>
          <p:sp>
            <p:nvSpPr>
              <p:cNvPr id="30" name="Tam giác Vuông 29">
                <a:extLst>
                  <a:ext uri="{FF2B5EF4-FFF2-40B4-BE49-F238E27FC236}">
                    <a16:creationId xmlns="" xmlns:a16="http://schemas.microsoft.com/office/drawing/2014/main" id="{63878B39-2BFC-478D-BDD2-AC44A2FFAF22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="" xmlns:a16="http://schemas.microsoft.com/office/drawing/2014/main" id="{915ECBE1-3481-4C9A-94E4-99CC64201069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Hộp Văn bản 31">
                <a:extLst>
                  <a:ext uri="{FF2B5EF4-FFF2-40B4-BE49-F238E27FC236}">
                    <a16:creationId xmlns="" xmlns:a16="http://schemas.microsoft.com/office/drawing/2014/main" id="{E5FBEA26-1CCD-40BE-BB02-7DE7B0D1F7FA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Hộp Văn bản 32">
                <a:extLst>
                  <a:ext uri="{FF2B5EF4-FFF2-40B4-BE49-F238E27FC236}">
                    <a16:creationId xmlns="" xmlns:a16="http://schemas.microsoft.com/office/drawing/2014/main" id="{768B7909-D143-4470-AF0A-961B5C2F1ED4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D41BBB9A-040B-46FE-A755-BDE7787B49AC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Cung 28">
              <a:extLst>
                <a:ext uri="{FF2B5EF4-FFF2-40B4-BE49-F238E27FC236}">
                  <a16:creationId xmlns="" xmlns:a16="http://schemas.microsoft.com/office/drawing/2014/main" id="{59EED763-4FD4-4E7D-B408-7FD34878C520}"/>
                </a:ext>
              </a:extLst>
            </p:cNvPr>
            <p:cNvSpPr/>
            <p:nvPr/>
          </p:nvSpPr>
          <p:spPr>
            <a:xfrm rot="7171205">
              <a:off x="2470474" y="3044444"/>
              <a:ext cx="469251" cy="450376"/>
            </a:xfrm>
            <a:prstGeom prst="arc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="" xmlns:a16="http://schemas.microsoft.com/office/drawing/2014/main" id="{8772D986-FFA4-4A12-9A7F-5C63B04C1094}"/>
              </a:ext>
            </a:extLst>
          </p:cNvPr>
          <p:cNvGrpSpPr/>
          <p:nvPr/>
        </p:nvGrpSpPr>
        <p:grpSpPr>
          <a:xfrm>
            <a:off x="6858000" y="914400"/>
            <a:ext cx="2534475" cy="2649722"/>
            <a:chOff x="6553201" y="3527346"/>
            <a:chExt cx="3299618" cy="3335176"/>
          </a:xfrm>
          <a:noFill/>
        </p:grpSpPr>
        <p:grpSp>
          <p:nvGrpSpPr>
            <p:cNvPr id="36" name="Nhóm 35">
              <a:extLst>
                <a:ext uri="{FF2B5EF4-FFF2-40B4-BE49-F238E27FC236}">
                  <a16:creationId xmlns="" xmlns:a16="http://schemas.microsoft.com/office/drawing/2014/main" id="{DFE98C02-4BA6-4A59-BD44-B392E2605458}"/>
                </a:ext>
              </a:extLst>
            </p:cNvPr>
            <p:cNvGrpSpPr/>
            <p:nvPr/>
          </p:nvGrpSpPr>
          <p:grpSpPr>
            <a:xfrm>
              <a:off x="6553201" y="3527346"/>
              <a:ext cx="3299618" cy="3335176"/>
              <a:chOff x="5753101" y="3515315"/>
              <a:chExt cx="3299618" cy="3335176"/>
            </a:xfrm>
            <a:grpFill/>
          </p:grpSpPr>
          <p:sp>
            <p:nvSpPr>
              <p:cNvPr id="38" name="Tam giác Vuông 37">
                <a:extLst>
                  <a:ext uri="{FF2B5EF4-FFF2-40B4-BE49-F238E27FC236}">
                    <a16:creationId xmlns="" xmlns:a16="http://schemas.microsoft.com/office/drawing/2014/main" id="{6AD5C715-A8AD-4CAC-B003-BD737ECA209A}"/>
                  </a:ext>
                </a:extLst>
              </p:cNvPr>
              <p:cNvSpPr/>
              <p:nvPr/>
            </p:nvSpPr>
            <p:spPr>
              <a:xfrm>
                <a:off x="6324600" y="4053940"/>
                <a:ext cx="2209800" cy="227065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Hình chữ nhật 38">
                <a:extLst>
                  <a:ext uri="{FF2B5EF4-FFF2-40B4-BE49-F238E27FC236}">
                    <a16:creationId xmlns="" xmlns:a16="http://schemas.microsoft.com/office/drawing/2014/main" id="{B9E3DB88-E807-40DF-ACE2-DB6F69F1BE88}"/>
                  </a:ext>
                </a:extLst>
              </p:cNvPr>
              <p:cNvSpPr/>
              <p:nvPr/>
            </p:nvSpPr>
            <p:spPr>
              <a:xfrm>
                <a:off x="6324600" y="6093504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Hộp Văn bản 39">
                    <a:extLst>
                      <a:ext uri="{FF2B5EF4-FFF2-40B4-BE49-F238E27FC236}">
                        <a16:creationId xmlns="" xmlns:a16="http://schemas.microsoft.com/office/drawing/2014/main" id="{C9838A1E-F036-4E03-8DD9-27204B0ADD10}"/>
                      </a:ext>
                    </a:extLst>
                  </p:cNvPr>
                  <p:cNvSpPr txBox="1"/>
                  <p:nvPr/>
                </p:nvSpPr>
                <p:spPr>
                  <a:xfrm>
                    <a:off x="5836231" y="6265715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Hộp Văn bản 39">
                    <a:extLst>
                      <a:ext uri="{FF2B5EF4-FFF2-40B4-BE49-F238E27FC236}">
                        <a16:creationId xmlns:a16="http://schemas.microsoft.com/office/drawing/2014/main" id="{C9838A1E-F036-4E03-8DD9-27204B0ADD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6231" y="6265715"/>
                    <a:ext cx="628650" cy="58477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Hộp Văn bản 40">
                    <a:extLst>
                      <a:ext uri="{FF2B5EF4-FFF2-40B4-BE49-F238E27FC236}">
                        <a16:creationId xmlns="" xmlns:a16="http://schemas.microsoft.com/office/drawing/2014/main" id="{730D5526-6E19-499A-9452-6D955249DD5F}"/>
                      </a:ext>
                    </a:extLst>
                  </p:cNvPr>
                  <p:cNvSpPr txBox="1"/>
                  <p:nvPr/>
                </p:nvSpPr>
                <p:spPr>
                  <a:xfrm>
                    <a:off x="5753101" y="3515315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Hộp Văn bản 40">
                    <a:extLst>
                      <a:ext uri="{FF2B5EF4-FFF2-40B4-BE49-F238E27FC236}">
                        <a16:creationId xmlns:a16="http://schemas.microsoft.com/office/drawing/2014/main" id="{730D5526-6E19-499A-9452-6D955249DD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3101" y="3515315"/>
                    <a:ext cx="628650" cy="58477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Hộp Văn bản 41">
                    <a:extLst>
                      <a:ext uri="{FF2B5EF4-FFF2-40B4-BE49-F238E27FC236}">
                        <a16:creationId xmlns="" xmlns:a16="http://schemas.microsoft.com/office/drawing/2014/main" id="{4E1E87B7-3FF8-4AB8-8322-E4B1A2D60357}"/>
                      </a:ext>
                    </a:extLst>
                  </p:cNvPr>
                  <p:cNvSpPr txBox="1"/>
                  <p:nvPr/>
                </p:nvSpPr>
                <p:spPr>
                  <a:xfrm>
                    <a:off x="8424069" y="6187094"/>
                    <a:ext cx="628650" cy="58477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vi-V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Hộp Văn bản 41">
                    <a:extLst>
                      <a:ext uri="{FF2B5EF4-FFF2-40B4-BE49-F238E27FC236}">
                        <a16:creationId xmlns:a16="http://schemas.microsoft.com/office/drawing/2014/main" id="{4E1E87B7-3FF8-4AB8-8322-E4B1A2D603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069" y="6187094"/>
                    <a:ext cx="628650" cy="58477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Cung 36">
              <a:extLst>
                <a:ext uri="{FF2B5EF4-FFF2-40B4-BE49-F238E27FC236}">
                  <a16:creationId xmlns="" xmlns:a16="http://schemas.microsoft.com/office/drawing/2014/main" id="{FA1437DB-0E6E-4B5F-867B-D952672A0884}"/>
                </a:ext>
              </a:extLst>
            </p:cNvPr>
            <p:cNvSpPr/>
            <p:nvPr/>
          </p:nvSpPr>
          <p:spPr>
            <a:xfrm rot="7171205">
              <a:off x="7001611" y="4099164"/>
              <a:ext cx="469251" cy="450376"/>
            </a:xfrm>
            <a:prstGeom prst="arc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9486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E6540BF4-3015-4010-A02D-D6CA1FF3622A}"/>
              </a:ext>
            </a:extLst>
          </p:cNvPr>
          <p:cNvGrpSpPr/>
          <p:nvPr/>
        </p:nvGrpSpPr>
        <p:grpSpPr>
          <a:xfrm>
            <a:off x="3962400" y="457200"/>
            <a:ext cx="3233769" cy="3330607"/>
            <a:chOff x="1924074" y="2665802"/>
            <a:chExt cx="4210026" cy="4192198"/>
          </a:xfrm>
        </p:grpSpPr>
        <p:grpSp>
          <p:nvGrpSpPr>
            <p:cNvPr id="3" name="Nhóm 2">
              <a:extLst>
                <a:ext uri="{FF2B5EF4-FFF2-40B4-BE49-F238E27FC236}">
                  <a16:creationId xmlns="" xmlns:a16="http://schemas.microsoft.com/office/drawing/2014/main" id="{B49B8602-0BFE-484D-AED7-722653F0F27B}"/>
                </a:ext>
              </a:extLst>
            </p:cNvPr>
            <p:cNvGrpSpPr/>
            <p:nvPr/>
          </p:nvGrpSpPr>
          <p:grpSpPr>
            <a:xfrm>
              <a:off x="1924074" y="2665802"/>
              <a:ext cx="4210026" cy="4192198"/>
              <a:chOff x="1085874" y="2586834"/>
              <a:chExt cx="4210026" cy="4192198"/>
            </a:xfrm>
          </p:grpSpPr>
          <p:sp>
            <p:nvSpPr>
              <p:cNvPr id="5" name="Tam giác Vuông 4">
                <a:extLst>
                  <a:ext uri="{FF2B5EF4-FFF2-40B4-BE49-F238E27FC236}">
                    <a16:creationId xmlns="" xmlns:a16="http://schemas.microsoft.com/office/drawing/2014/main" id="{2DC91D25-7F88-4961-B00F-DF698465708F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Hình chữ nhật 5">
                <a:extLst>
                  <a:ext uri="{FF2B5EF4-FFF2-40B4-BE49-F238E27FC236}">
                    <a16:creationId xmlns="" xmlns:a16="http://schemas.microsoft.com/office/drawing/2014/main" id="{08BB1096-DDEA-4BA3-96DE-035D42B0C998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228600" cy="2285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6147CC27-58A8-4DE7-A3D3-22C25654A0DD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36E9F8DE-FA83-4D9E-83B5-3AC25A973F1F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F4325FF8-F78F-4719-A9AB-0BCE05947010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Cung 3">
              <a:extLst>
                <a:ext uri="{FF2B5EF4-FFF2-40B4-BE49-F238E27FC236}">
                  <a16:creationId xmlns="" xmlns:a16="http://schemas.microsoft.com/office/drawing/2014/main" id="{D007C082-CD32-4AB0-BA31-CE73874C1646}"/>
                </a:ext>
              </a:extLst>
            </p:cNvPr>
            <p:cNvSpPr/>
            <p:nvPr/>
          </p:nvSpPr>
          <p:spPr>
            <a:xfrm rot="7171205">
              <a:off x="2470474" y="3044444"/>
              <a:ext cx="469251" cy="450376"/>
            </a:xfrm>
            <a:prstGeom prst="arc">
              <a:avLst/>
            </a:prstGeom>
            <a:ln w="28575">
              <a:solidFill>
                <a:srgbClr val="594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9AA6BC60-F627-4B40-83CD-38EE0E8BD8A6}"/>
                  </a:ext>
                </a:extLst>
              </p:cNvPr>
              <p:cNvSpPr txBox="1"/>
              <p:nvPr/>
            </p:nvSpPr>
            <p:spPr>
              <a:xfrm>
                <a:off x="190500" y="4114800"/>
                <a:ext cx="11811000" cy="795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AA6BC60-F627-4B40-83CD-38EE0E8B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114800"/>
                <a:ext cx="11811000" cy="795026"/>
              </a:xfrm>
              <a:prstGeom prst="rect">
                <a:avLst/>
              </a:prstGeom>
              <a:blipFill>
                <a:blip r:embed="rId2"/>
                <a:stretch>
                  <a:fillRect l="-129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="" xmlns:a16="http://schemas.microsoft.com/office/drawing/2014/main" id="{841A3E73-9A80-4411-85F6-22C1574DEAAE}"/>
              </a:ext>
            </a:extLst>
          </p:cNvPr>
          <p:cNvSpPr/>
          <p:nvPr/>
        </p:nvSpPr>
        <p:spPr>
          <a:xfrm>
            <a:off x="3884248" y="228600"/>
            <a:ext cx="8307752" cy="4040830"/>
          </a:xfrm>
          <a:prstGeom prst="cloudCallout">
            <a:avLst>
              <a:gd name="adj1" fmla="val -60831"/>
              <a:gd name="adj2" fmla="val 532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4BF274F3-7040-4E71-9B71-AD652CA0731C}"/>
              </a:ext>
            </a:extLst>
          </p:cNvPr>
          <p:cNvGrpSpPr/>
          <p:nvPr/>
        </p:nvGrpSpPr>
        <p:grpSpPr>
          <a:xfrm>
            <a:off x="381000" y="3124200"/>
            <a:ext cx="3233769" cy="3330607"/>
            <a:chOff x="1924074" y="2665802"/>
            <a:chExt cx="4210026" cy="4192198"/>
          </a:xfrm>
          <a:noFill/>
        </p:grpSpPr>
        <p:grpSp>
          <p:nvGrpSpPr>
            <p:cNvPr id="4" name="Nhóm 3">
              <a:extLst>
                <a:ext uri="{FF2B5EF4-FFF2-40B4-BE49-F238E27FC236}">
                  <a16:creationId xmlns="" xmlns:a16="http://schemas.microsoft.com/office/drawing/2014/main" id="{7720BF4F-EF17-41A5-9076-AB793ED3A02E}"/>
                </a:ext>
              </a:extLst>
            </p:cNvPr>
            <p:cNvGrpSpPr/>
            <p:nvPr/>
          </p:nvGrpSpPr>
          <p:grpSpPr>
            <a:xfrm>
              <a:off x="1924074" y="2665802"/>
              <a:ext cx="4210026" cy="4192198"/>
              <a:chOff x="1085874" y="2586834"/>
              <a:chExt cx="4210026" cy="4192198"/>
            </a:xfrm>
            <a:grpFill/>
          </p:grpSpPr>
          <p:sp>
            <p:nvSpPr>
              <p:cNvPr id="6" name="Tam giác Vuông 5">
                <a:extLst>
                  <a:ext uri="{FF2B5EF4-FFF2-40B4-BE49-F238E27FC236}">
                    <a16:creationId xmlns="" xmlns:a16="http://schemas.microsoft.com/office/drawing/2014/main" id="{A743B676-5412-478F-B289-2DB158BFE4E4}"/>
                  </a:ext>
                </a:extLst>
              </p:cNvPr>
              <p:cNvSpPr/>
              <p:nvPr/>
            </p:nvSpPr>
            <p:spPr>
              <a:xfrm>
                <a:off x="1752600" y="2957760"/>
                <a:ext cx="3276600" cy="3366839"/>
              </a:xfrm>
              <a:prstGeom prst="rtTriangl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ình chữ nhật 6">
                <a:extLst>
                  <a:ext uri="{FF2B5EF4-FFF2-40B4-BE49-F238E27FC236}">
                    <a16:creationId xmlns="" xmlns:a16="http://schemas.microsoft.com/office/drawing/2014/main" id="{B4121CB5-D87B-49A9-92E1-7FB053D8FCF3}"/>
                  </a:ext>
                </a:extLst>
              </p:cNvPr>
              <p:cNvSpPr/>
              <p:nvPr/>
            </p:nvSpPr>
            <p:spPr>
              <a:xfrm>
                <a:off x="1752600" y="6096000"/>
                <a:ext cx="228600" cy="228599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E37D8BD6-BF91-4445-B562-373974881F54}"/>
                  </a:ext>
                </a:extLst>
              </p:cNvPr>
              <p:cNvSpPr txBox="1"/>
              <p:nvPr/>
            </p:nvSpPr>
            <p:spPr>
              <a:xfrm>
                <a:off x="1086017" y="5960119"/>
                <a:ext cx="380999" cy="58477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68705649-462A-4B22-94D7-1B8975C3F03C}"/>
                  </a:ext>
                </a:extLst>
              </p:cNvPr>
              <p:cNvSpPr txBox="1"/>
              <p:nvPr/>
            </p:nvSpPr>
            <p:spPr>
              <a:xfrm>
                <a:off x="1085874" y="2586834"/>
                <a:ext cx="380999" cy="58477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19A3574C-3217-439E-BDDF-29E62776CA3E}"/>
                  </a:ext>
                </a:extLst>
              </p:cNvPr>
              <p:cNvSpPr txBox="1"/>
              <p:nvPr/>
            </p:nvSpPr>
            <p:spPr>
              <a:xfrm>
                <a:off x="4914900" y="6194257"/>
                <a:ext cx="3810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Cung 4">
              <a:extLst>
                <a:ext uri="{FF2B5EF4-FFF2-40B4-BE49-F238E27FC236}">
                  <a16:creationId xmlns="" xmlns:a16="http://schemas.microsoft.com/office/drawing/2014/main" id="{AF4A8F91-8155-4EF9-B92D-65EF6C5B1616}"/>
                </a:ext>
              </a:extLst>
            </p:cNvPr>
            <p:cNvSpPr/>
            <p:nvPr/>
          </p:nvSpPr>
          <p:spPr>
            <a:xfrm rot="7171205">
              <a:off x="2470474" y="3044444"/>
              <a:ext cx="469251" cy="450376"/>
            </a:xfrm>
            <a:prstGeom prst="arc">
              <a:avLst/>
            </a:prstGeom>
            <a:grpFill/>
            <a:ln w="28575">
              <a:solidFill>
                <a:srgbClr val="594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3305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9FCD985F-7982-47C6-B160-910032E6CF5E}"/>
              </a:ext>
            </a:extLst>
          </p:cNvPr>
          <p:cNvSpPr/>
          <p:nvPr/>
        </p:nvSpPr>
        <p:spPr>
          <a:xfrm>
            <a:off x="560670" y="3389128"/>
            <a:ext cx="11070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  <a:endParaRPr lang="vi-VN" sz="48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991306-6FBA-4FA9-AA5C-93888FA57DFB}"/>
              </a:ext>
            </a:extLst>
          </p:cNvPr>
          <p:cNvSpPr txBox="1"/>
          <p:nvPr/>
        </p:nvSpPr>
        <p:spPr>
          <a:xfrm>
            <a:off x="4991109" y="2222377"/>
            <a:ext cx="220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cap="none" spc="0" dirty="0" err="1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4392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7843ED9-7466-4EAC-B349-873A4227373C}"/>
              </a:ext>
            </a:extLst>
          </p:cNvPr>
          <p:cNvSpPr txBox="1"/>
          <p:nvPr/>
        </p:nvSpPr>
        <p:spPr>
          <a:xfrm>
            <a:off x="300789" y="189320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TỈ SỐ LƯỢNG GIÁC CỦA MỘT GÓC NHỌN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AFD1EA37-1C13-4E28-97C3-3CDF2107203D}"/>
              </a:ext>
            </a:extLst>
          </p:cNvPr>
          <p:cNvSpPr txBox="1"/>
          <p:nvPr/>
        </p:nvSpPr>
        <p:spPr>
          <a:xfrm>
            <a:off x="304800" y="864475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Tr71)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D943EA5D-EE6A-4D4D-A7A6-E99EFFD8DF19}"/>
                  </a:ext>
                </a:extLst>
              </p:cNvPr>
              <p:cNvSpPr txBox="1"/>
              <p:nvPr/>
            </p:nvSpPr>
            <p:spPr>
              <a:xfrm>
                <a:off x="304800" y="1575245"/>
                <a:ext cx="10668000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943EA5D-EE6A-4D4D-A7A6-E99EFFD8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75245"/>
                <a:ext cx="10668000" cy="598177"/>
              </a:xfrm>
              <a:prstGeom prst="rect">
                <a:avLst/>
              </a:prstGeom>
              <a:blipFill>
                <a:blip r:embed="rId2"/>
                <a:stretch>
                  <a:fillRect t="-11111" b="-313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885AF8BB-3272-4219-89F4-493DF77E4DE8}"/>
              </a:ext>
            </a:extLst>
          </p:cNvPr>
          <p:cNvGrpSpPr/>
          <p:nvPr/>
        </p:nvGrpSpPr>
        <p:grpSpPr>
          <a:xfrm>
            <a:off x="4081988" y="2342450"/>
            <a:ext cx="4875476" cy="3495513"/>
            <a:chOff x="4081988" y="2342450"/>
            <a:chExt cx="4875476" cy="3495513"/>
          </a:xfrm>
        </p:grpSpPr>
        <p:grpSp>
          <p:nvGrpSpPr>
            <p:cNvPr id="6" name="Nhóm 5">
              <a:extLst>
                <a:ext uri="{FF2B5EF4-FFF2-40B4-BE49-F238E27FC236}">
                  <a16:creationId xmlns="" xmlns:a16="http://schemas.microsoft.com/office/drawing/2014/main" id="{A066BAA2-25A8-4788-A3F2-2B9FDC089FFE}"/>
                </a:ext>
              </a:extLst>
            </p:cNvPr>
            <p:cNvGrpSpPr/>
            <p:nvPr/>
          </p:nvGrpSpPr>
          <p:grpSpPr>
            <a:xfrm rot="3659821" flipV="1">
              <a:off x="4828786" y="1784776"/>
              <a:ext cx="3306389" cy="4799986"/>
              <a:chOff x="1551973" y="2584029"/>
              <a:chExt cx="5304530" cy="4001131"/>
            </a:xfrm>
            <a:noFill/>
          </p:grpSpPr>
          <p:grpSp>
            <p:nvGrpSpPr>
              <p:cNvPr id="7" name="Nhóm 6">
                <a:extLst>
                  <a:ext uri="{FF2B5EF4-FFF2-40B4-BE49-F238E27FC236}">
                    <a16:creationId xmlns="" xmlns:a16="http://schemas.microsoft.com/office/drawing/2014/main" id="{9E3E5DA2-E4C0-4E18-AB9B-A415338B37FD}"/>
                  </a:ext>
                </a:extLst>
              </p:cNvPr>
              <p:cNvGrpSpPr/>
              <p:nvPr/>
            </p:nvGrpSpPr>
            <p:grpSpPr>
              <a:xfrm>
                <a:off x="1551973" y="2584029"/>
                <a:ext cx="5304530" cy="4001131"/>
                <a:chOff x="713773" y="2505061"/>
                <a:chExt cx="5304530" cy="4001131"/>
              </a:xfrm>
              <a:grpFill/>
            </p:grpSpPr>
            <p:sp>
              <p:nvSpPr>
                <p:cNvPr id="9" name="Tam giác Vuông 8">
                  <a:extLst>
                    <a:ext uri="{FF2B5EF4-FFF2-40B4-BE49-F238E27FC236}">
                      <a16:creationId xmlns="" xmlns:a16="http://schemas.microsoft.com/office/drawing/2014/main" id="{6639E400-633E-4F7A-8AAB-6C558CA8C726}"/>
                    </a:ext>
                  </a:extLst>
                </p:cNvPr>
                <p:cNvSpPr/>
                <p:nvPr/>
              </p:nvSpPr>
              <p:spPr>
                <a:xfrm>
                  <a:off x="1662126" y="2882203"/>
                  <a:ext cx="3718072" cy="3424081"/>
                </a:xfrm>
                <a:prstGeom prst="rtTriangl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Hình chữ nhật 9">
                  <a:extLst>
                    <a:ext uri="{FF2B5EF4-FFF2-40B4-BE49-F238E27FC236}">
                      <a16:creationId xmlns="" xmlns:a16="http://schemas.microsoft.com/office/drawing/2014/main" id="{D047E118-BA94-452B-8E3D-A4AE51F0A7A9}"/>
                    </a:ext>
                  </a:extLst>
                </p:cNvPr>
                <p:cNvSpPr/>
                <p:nvPr/>
              </p:nvSpPr>
              <p:spPr>
                <a:xfrm>
                  <a:off x="1663706" y="6184678"/>
                  <a:ext cx="343727" cy="12079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" name="Hộp Văn bản 10">
                  <a:extLst>
                    <a:ext uri="{FF2B5EF4-FFF2-40B4-BE49-F238E27FC236}">
                      <a16:creationId xmlns="" xmlns:a16="http://schemas.microsoft.com/office/drawing/2014/main" id="{89CCF481-DAA5-4088-AE31-F885D10D3CF8}"/>
                    </a:ext>
                  </a:extLst>
                </p:cNvPr>
                <p:cNvSpPr txBox="1"/>
                <p:nvPr/>
              </p:nvSpPr>
              <p:spPr>
                <a:xfrm rot="14459821">
                  <a:off x="1177537" y="5689765"/>
                  <a:ext cx="197958" cy="112548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Hộp Văn bản 11">
                  <a:extLst>
                    <a:ext uri="{FF2B5EF4-FFF2-40B4-BE49-F238E27FC236}">
                      <a16:creationId xmlns="" xmlns:a16="http://schemas.microsoft.com/office/drawing/2014/main" id="{CD9575C4-52A7-4535-9FC1-694AF4BACA63}"/>
                    </a:ext>
                  </a:extLst>
                </p:cNvPr>
                <p:cNvSpPr txBox="1"/>
                <p:nvPr/>
              </p:nvSpPr>
              <p:spPr>
                <a:xfrm rot="14459821">
                  <a:off x="1430172" y="2041297"/>
                  <a:ext cx="197958" cy="112548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Hộp Văn bản 12">
                  <a:extLst>
                    <a:ext uri="{FF2B5EF4-FFF2-40B4-BE49-F238E27FC236}">
                      <a16:creationId xmlns="" xmlns:a16="http://schemas.microsoft.com/office/drawing/2014/main" id="{FB50E394-DC0F-447A-AF77-1DE4A256B50B}"/>
                    </a:ext>
                  </a:extLst>
                </p:cNvPr>
                <p:cNvSpPr txBox="1"/>
                <p:nvPr/>
              </p:nvSpPr>
              <p:spPr>
                <a:xfrm rot="14459821">
                  <a:off x="5356581" y="5844471"/>
                  <a:ext cx="197959" cy="112548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Cung 7">
                <a:extLst>
                  <a:ext uri="{FF2B5EF4-FFF2-40B4-BE49-F238E27FC236}">
                    <a16:creationId xmlns="" xmlns:a16="http://schemas.microsoft.com/office/drawing/2014/main" id="{904AE30F-4419-48FD-9BF8-F829758A03EF}"/>
                  </a:ext>
                </a:extLst>
              </p:cNvPr>
              <p:cNvSpPr/>
              <p:nvPr/>
            </p:nvSpPr>
            <p:spPr>
              <a:xfrm rot="7171205">
                <a:off x="2470474" y="3044444"/>
                <a:ext cx="469251" cy="450376"/>
              </a:xfrm>
              <a:prstGeom prst="arc">
                <a:avLst/>
              </a:prstGeom>
              <a:grpFill/>
              <a:ln w="28575">
                <a:solidFill>
                  <a:srgbClr val="5940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4" name="Hộp Văn bản 13">
              <a:extLst>
                <a:ext uri="{FF2B5EF4-FFF2-40B4-BE49-F238E27FC236}">
                  <a16:creationId xmlns="" xmlns:a16="http://schemas.microsoft.com/office/drawing/2014/main" id="{5D687DEB-F27D-4E05-AFFF-C5D7CE91E731}"/>
                </a:ext>
              </a:extLst>
            </p:cNvPr>
            <p:cNvSpPr txBox="1"/>
            <p:nvPr/>
          </p:nvSpPr>
          <p:spPr>
            <a:xfrm rot="19843901">
              <a:off x="5216376" y="2655195"/>
              <a:ext cx="1592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kề</a:t>
              </a:r>
              <a:endPara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="" xmlns:a16="http://schemas.microsoft.com/office/drawing/2014/main" id="{93865481-57BB-4680-B5A1-72E1B766A4B7}"/>
                </a:ext>
              </a:extLst>
            </p:cNvPr>
            <p:cNvSpPr txBox="1"/>
            <p:nvPr/>
          </p:nvSpPr>
          <p:spPr>
            <a:xfrm rot="3629786">
              <a:off x="7933947" y="2904302"/>
              <a:ext cx="1585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="" xmlns:a16="http://schemas.microsoft.com/office/drawing/2014/main" id="{EF39926B-4ABB-498C-A189-A9FBB89BA138}"/>
                </a:ext>
              </a:extLst>
            </p:cNvPr>
            <p:cNvSpPr txBox="1"/>
            <p:nvPr/>
          </p:nvSpPr>
          <p:spPr>
            <a:xfrm rot="10800000" flipV="1">
              <a:off x="6433842" y="4257839"/>
              <a:ext cx="2069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F4B40285-FA0A-4B85-B708-9713F6FDA884}"/>
              </a:ext>
            </a:extLst>
          </p:cNvPr>
          <p:cNvSpPr txBox="1"/>
          <p:nvPr/>
        </p:nvSpPr>
        <p:spPr>
          <a:xfrm>
            <a:off x="381000" y="5181600"/>
            <a:ext cx="742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1E034BFC-3E67-4807-9E95-C2A4D4726C77}"/>
              </a:ext>
            </a:extLst>
          </p:cNvPr>
          <p:cNvSpPr txBox="1"/>
          <p:nvPr/>
        </p:nvSpPr>
        <p:spPr>
          <a:xfrm>
            <a:off x="381000" y="5772511"/>
            <a:ext cx="742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A064B68-E779-4CEE-95D5-CEA822057EFE}"/>
              </a:ext>
            </a:extLst>
          </p:cNvPr>
          <p:cNvSpPr txBox="1"/>
          <p:nvPr/>
        </p:nvSpPr>
        <p:spPr>
          <a:xfrm>
            <a:off x="228600" y="304800"/>
            <a:ext cx="74194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="" xmlns:a16="http://schemas.microsoft.com/office/drawing/2014/main" id="{E4D057E0-97A3-4267-8873-CDCFB1C64CE2}"/>
                  </a:ext>
                </a:extLst>
              </p:cNvPr>
              <p:cNvSpPr txBox="1"/>
              <p:nvPr/>
            </p:nvSpPr>
            <p:spPr>
              <a:xfrm>
                <a:off x="970546" y="304800"/>
                <a:ext cx="10688053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46" y="304800"/>
                <a:ext cx="10688053" cy="534762"/>
              </a:xfrm>
              <a:prstGeom prst="rect">
                <a:avLst/>
              </a:prstGeom>
              <a:blipFill>
                <a:blip r:embed="rId2"/>
                <a:stretch>
                  <a:fillRect l="-1141" t="-9091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2FD1C5BF-47D2-4279-8B39-9F77CD314E8D}"/>
                  </a:ext>
                </a:extLst>
              </p:cNvPr>
              <p:cNvSpPr txBox="1"/>
              <p:nvPr/>
            </p:nvSpPr>
            <p:spPr>
              <a:xfrm>
                <a:off x="672056" y="1371180"/>
                <a:ext cx="39937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6" y="1371180"/>
                <a:ext cx="3993768" cy="712631"/>
              </a:xfrm>
              <a:prstGeom prst="rect">
                <a:avLst/>
              </a:prstGeom>
              <a:blipFill>
                <a:blip r:embed="rId3"/>
                <a:stretch>
                  <a:fillRect l="-3053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C67C4E71-6E06-4ED5-B680-CE43866B2566}"/>
                  </a:ext>
                </a:extLst>
              </p:cNvPr>
              <p:cNvSpPr txBox="1"/>
              <p:nvPr/>
            </p:nvSpPr>
            <p:spPr>
              <a:xfrm>
                <a:off x="6362700" y="1374940"/>
                <a:ext cx="39937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67C4E71-6E06-4ED5-B680-CE43866B2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1374940"/>
                <a:ext cx="3993768" cy="712631"/>
              </a:xfrm>
              <a:prstGeom prst="rect">
                <a:avLst/>
              </a:prstGeom>
              <a:blipFill>
                <a:blip r:embed="rId4"/>
                <a:stretch>
                  <a:fillRect l="-3206" b="-10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Nhóm 29">
            <a:extLst>
              <a:ext uri="{FF2B5EF4-FFF2-40B4-BE49-F238E27FC236}">
                <a16:creationId xmlns="" xmlns:a16="http://schemas.microsoft.com/office/drawing/2014/main" id="{9685C814-05F7-4644-9476-F0D2DAAB84D8}"/>
              </a:ext>
            </a:extLst>
          </p:cNvPr>
          <p:cNvGrpSpPr/>
          <p:nvPr/>
        </p:nvGrpSpPr>
        <p:grpSpPr>
          <a:xfrm>
            <a:off x="6728310" y="2562973"/>
            <a:ext cx="4895823" cy="3276049"/>
            <a:chOff x="6362700" y="2535176"/>
            <a:chExt cx="4895823" cy="3276049"/>
          </a:xfrm>
        </p:grpSpPr>
        <p:sp>
          <p:nvSpPr>
            <p:cNvPr id="7" name="Tam giác Vuông 6">
              <a:extLst>
                <a:ext uri="{FF2B5EF4-FFF2-40B4-BE49-F238E27FC236}">
                  <a16:creationId xmlns="" xmlns:a16="http://schemas.microsoft.com/office/drawing/2014/main" id="{BAE9C9C5-58F4-449D-B2BB-5B6D55114179}"/>
                </a:ext>
              </a:extLst>
            </p:cNvPr>
            <p:cNvSpPr/>
            <p:nvPr/>
          </p:nvSpPr>
          <p:spPr>
            <a:xfrm rot="7263148">
              <a:off x="7684655" y="3058307"/>
              <a:ext cx="2057400" cy="3448436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="" xmlns:a16="http://schemas.microsoft.com/office/drawing/2014/main" id="{709B674E-0DED-4B50-BA5D-EC09203DDE18}"/>
                </a:ext>
              </a:extLst>
            </p:cNvPr>
            <p:cNvSpPr txBox="1"/>
            <p:nvPr/>
          </p:nvSpPr>
          <p:spPr>
            <a:xfrm>
              <a:off x="7586040" y="2535176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="" xmlns:a16="http://schemas.microsoft.com/office/drawing/2014/main" id="{F096BE70-BD73-4DD0-B3BE-471998631E7D}"/>
                </a:ext>
              </a:extLst>
            </p:cNvPr>
            <p:cNvSpPr txBox="1"/>
            <p:nvPr/>
          </p:nvSpPr>
          <p:spPr>
            <a:xfrm>
              <a:off x="6362700" y="4670137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743D005F-E75D-47AD-A314-DC573B6E5192}"/>
                </a:ext>
              </a:extLst>
            </p:cNvPr>
            <p:cNvSpPr txBox="1"/>
            <p:nvPr/>
          </p:nvSpPr>
          <p:spPr>
            <a:xfrm>
              <a:off x="10725123" y="4670137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ng 14">
              <a:extLst>
                <a:ext uri="{FF2B5EF4-FFF2-40B4-BE49-F238E27FC236}">
                  <a16:creationId xmlns="" xmlns:a16="http://schemas.microsoft.com/office/drawing/2014/main" id="{1D95A7E9-5005-4505-8597-3D7F58EE12A2}"/>
                </a:ext>
              </a:extLst>
            </p:cNvPr>
            <p:cNvSpPr/>
            <p:nvPr/>
          </p:nvSpPr>
          <p:spPr>
            <a:xfrm>
              <a:off x="6714624" y="4567626"/>
              <a:ext cx="266700" cy="36933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="" xmlns:a16="http://schemas.microsoft.com/office/drawing/2014/main" id="{8D72D13F-F9DF-4B3C-B3FA-E4132554C940}"/>
                    </a:ext>
                  </a:extLst>
                </p:cNvPr>
                <p:cNvSpPr txBox="1"/>
                <p:nvPr/>
              </p:nvSpPr>
              <p:spPr>
                <a:xfrm>
                  <a:off x="6847974" y="4229072"/>
                  <a:ext cx="8382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vi-VN" sz="2800" dirty="0"/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8D72D13F-F9DF-4B3C-B3FA-E4132554C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7974" y="4229072"/>
                  <a:ext cx="83820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Hình chữ nhật 20">
              <a:extLst>
                <a:ext uri="{FF2B5EF4-FFF2-40B4-BE49-F238E27FC236}">
                  <a16:creationId xmlns="" xmlns:a16="http://schemas.microsoft.com/office/drawing/2014/main" id="{4A7F537E-832D-4676-B929-95B42B625609}"/>
                </a:ext>
              </a:extLst>
            </p:cNvPr>
            <p:cNvSpPr/>
            <p:nvPr/>
          </p:nvSpPr>
          <p:spPr>
            <a:xfrm rot="1946933">
              <a:off x="7720006" y="3036871"/>
              <a:ext cx="150460" cy="169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="" xmlns:a16="http://schemas.microsoft.com/office/drawing/2014/main" id="{0A0A5F7B-E5C6-4F36-A8BE-051F6DB7445F}"/>
              </a:ext>
            </a:extLst>
          </p:cNvPr>
          <p:cNvGrpSpPr/>
          <p:nvPr/>
        </p:nvGrpSpPr>
        <p:grpSpPr>
          <a:xfrm>
            <a:off x="771768" y="2607093"/>
            <a:ext cx="4263060" cy="3340129"/>
            <a:chOff x="609600" y="2735884"/>
            <a:chExt cx="4263060" cy="3340129"/>
          </a:xfrm>
        </p:grpSpPr>
        <p:sp>
          <p:nvSpPr>
            <p:cNvPr id="6" name="Tam giác Vuông 5">
              <a:extLst>
                <a:ext uri="{FF2B5EF4-FFF2-40B4-BE49-F238E27FC236}">
                  <a16:creationId xmlns="" xmlns:a16="http://schemas.microsoft.com/office/drawing/2014/main" id="{3C6F5B7F-4D9B-4CED-B2DE-74AEA65CBEAC}"/>
                </a:ext>
              </a:extLst>
            </p:cNvPr>
            <p:cNvSpPr/>
            <p:nvPr/>
          </p:nvSpPr>
          <p:spPr>
            <a:xfrm rot="8089566">
              <a:off x="1487840" y="3713813"/>
              <a:ext cx="2362200" cy="2362200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3AD213C4-A7BB-449E-AC1D-57F5CCAE4679}"/>
                </a:ext>
              </a:extLst>
            </p:cNvPr>
            <p:cNvSpPr txBox="1"/>
            <p:nvPr/>
          </p:nvSpPr>
          <p:spPr>
            <a:xfrm>
              <a:off x="2514600" y="2735884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C88F4084-0922-43A6-A5CB-1177B629BAB0}"/>
                </a:ext>
              </a:extLst>
            </p:cNvPr>
            <p:cNvSpPr txBox="1"/>
            <p:nvPr/>
          </p:nvSpPr>
          <p:spPr>
            <a:xfrm>
              <a:off x="609600" y="4782525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="" xmlns:a16="http://schemas.microsoft.com/office/drawing/2014/main" id="{D62E723B-2938-4C59-8EA8-696C9C33A43B}"/>
                </a:ext>
              </a:extLst>
            </p:cNvPr>
            <p:cNvSpPr txBox="1"/>
            <p:nvPr/>
          </p:nvSpPr>
          <p:spPr>
            <a:xfrm>
              <a:off x="4339260" y="4894913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ung 13">
              <a:extLst>
                <a:ext uri="{FF2B5EF4-FFF2-40B4-BE49-F238E27FC236}">
                  <a16:creationId xmlns="" xmlns:a16="http://schemas.microsoft.com/office/drawing/2014/main" id="{531C8D4B-2898-483F-93F7-076D5005A3DF}"/>
                </a:ext>
              </a:extLst>
            </p:cNvPr>
            <p:cNvSpPr/>
            <p:nvPr/>
          </p:nvSpPr>
          <p:spPr>
            <a:xfrm>
              <a:off x="1143000" y="4686179"/>
              <a:ext cx="152400" cy="36933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6">
                  <a:extLst>
                    <a:ext uri="{FF2B5EF4-FFF2-40B4-BE49-F238E27FC236}">
                      <a16:creationId xmlns="" xmlns:a16="http://schemas.microsoft.com/office/drawing/2014/main" id="{E96FCC25-036E-4449-BF78-E8FC643EA577}"/>
                    </a:ext>
                  </a:extLst>
                </p:cNvPr>
                <p:cNvSpPr txBox="1"/>
                <p:nvPr/>
              </p:nvSpPr>
              <p:spPr>
                <a:xfrm>
                  <a:off x="1287380" y="4379839"/>
                  <a:ext cx="8382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vi-VN" sz="2800" dirty="0"/>
                </a:p>
              </p:txBody>
            </p:sp>
          </mc:Choice>
          <mc:Fallback xmlns="">
            <p:sp>
              <p:nvSpPr>
                <p:cNvPr id="17" name="Hộp Văn bản 16">
                  <a:extLst>
                    <a:ext uri="{FF2B5EF4-FFF2-40B4-BE49-F238E27FC236}">
                      <a16:creationId xmlns:a16="http://schemas.microsoft.com/office/drawing/2014/main" id="{E96FCC25-036E-4449-BF78-E8FC643EA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380" y="4379839"/>
                  <a:ext cx="8382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Hình chữ nhật 19">
              <a:extLst>
                <a:ext uri="{FF2B5EF4-FFF2-40B4-BE49-F238E27FC236}">
                  <a16:creationId xmlns="" xmlns:a16="http://schemas.microsoft.com/office/drawing/2014/main" id="{D6CC7FB0-83F7-4892-96C1-3950D0266A98}"/>
                </a:ext>
              </a:extLst>
            </p:cNvPr>
            <p:cNvSpPr/>
            <p:nvPr/>
          </p:nvSpPr>
          <p:spPr>
            <a:xfrm rot="2468992">
              <a:off x="2576697" y="3257323"/>
              <a:ext cx="150460" cy="169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5" name="Picture 14">
            <a:extLst>
              <a:ext uri="{FF2B5EF4-FFF2-40B4-BE49-F238E27FC236}">
                <a16:creationId xmlns="" xmlns:a16="http://schemas.microsoft.com/office/drawing/2014/main" id="{26101951-E0E3-42C2-9A4E-A72183228A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23" y="5176954"/>
            <a:ext cx="1572512" cy="1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A064B68-E779-4CEE-95D5-CEA822057EFE}"/>
              </a:ext>
            </a:extLst>
          </p:cNvPr>
          <p:cNvSpPr txBox="1"/>
          <p:nvPr/>
        </p:nvSpPr>
        <p:spPr>
          <a:xfrm>
            <a:off x="272716" y="140932"/>
            <a:ext cx="7419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="" xmlns:a16="http://schemas.microsoft.com/office/drawing/2014/main" id="{E4D057E0-97A3-4267-8873-CDCFB1C64CE2}"/>
                  </a:ext>
                </a:extLst>
              </p:cNvPr>
              <p:cNvSpPr txBox="1"/>
              <p:nvPr/>
            </p:nvSpPr>
            <p:spPr>
              <a:xfrm>
                <a:off x="1014662" y="140932"/>
                <a:ext cx="10688053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4D057E0-97A3-4267-8873-CDCFB1C6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140932"/>
                <a:ext cx="10688053" cy="471539"/>
              </a:xfrm>
              <a:prstGeom prst="rect">
                <a:avLst/>
              </a:prstGeom>
              <a:blipFill>
                <a:blip r:embed="rId2"/>
                <a:stretch>
                  <a:fillRect l="-855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2FD1C5BF-47D2-4279-8B39-9F77CD314E8D}"/>
                  </a:ext>
                </a:extLst>
              </p:cNvPr>
              <p:cNvSpPr txBox="1"/>
              <p:nvPr/>
            </p:nvSpPr>
            <p:spPr>
              <a:xfrm>
                <a:off x="1014662" y="824129"/>
                <a:ext cx="3993768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D1C5BF-47D2-4279-8B39-9F77CD31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62" y="824129"/>
                <a:ext cx="3993768" cy="624082"/>
              </a:xfrm>
              <a:prstGeom prst="rect">
                <a:avLst/>
              </a:prstGeom>
              <a:blipFill>
                <a:blip r:embed="rId3"/>
                <a:stretch>
                  <a:fillRect l="-2287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Nhóm 28">
            <a:extLst>
              <a:ext uri="{FF2B5EF4-FFF2-40B4-BE49-F238E27FC236}">
                <a16:creationId xmlns="" xmlns:a16="http://schemas.microsoft.com/office/drawing/2014/main" id="{0A0A5F7B-E5C6-4F36-A8BE-051F6DB7445F}"/>
              </a:ext>
            </a:extLst>
          </p:cNvPr>
          <p:cNvGrpSpPr/>
          <p:nvPr/>
        </p:nvGrpSpPr>
        <p:grpSpPr>
          <a:xfrm>
            <a:off x="7692316" y="468024"/>
            <a:ext cx="4263060" cy="3340129"/>
            <a:chOff x="609600" y="2735884"/>
            <a:chExt cx="4263060" cy="3340129"/>
          </a:xfrm>
        </p:grpSpPr>
        <p:sp>
          <p:nvSpPr>
            <p:cNvPr id="6" name="Tam giác Vuông 5">
              <a:extLst>
                <a:ext uri="{FF2B5EF4-FFF2-40B4-BE49-F238E27FC236}">
                  <a16:creationId xmlns="" xmlns:a16="http://schemas.microsoft.com/office/drawing/2014/main" id="{3C6F5B7F-4D9B-4CED-B2DE-74AEA65CBEAC}"/>
                </a:ext>
              </a:extLst>
            </p:cNvPr>
            <p:cNvSpPr/>
            <p:nvPr/>
          </p:nvSpPr>
          <p:spPr>
            <a:xfrm rot="8089566">
              <a:off x="1487840" y="3713813"/>
              <a:ext cx="2362200" cy="2362200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3AD213C4-A7BB-449E-AC1D-57F5CCAE4679}"/>
                </a:ext>
              </a:extLst>
            </p:cNvPr>
            <p:cNvSpPr txBox="1"/>
            <p:nvPr/>
          </p:nvSpPr>
          <p:spPr>
            <a:xfrm>
              <a:off x="2514600" y="273588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C88F4084-0922-43A6-A5CB-1177B629BAB0}"/>
                </a:ext>
              </a:extLst>
            </p:cNvPr>
            <p:cNvSpPr txBox="1"/>
            <p:nvPr/>
          </p:nvSpPr>
          <p:spPr>
            <a:xfrm>
              <a:off x="609600" y="478252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="" xmlns:a16="http://schemas.microsoft.com/office/drawing/2014/main" id="{D62E723B-2938-4C59-8EA8-696C9C33A43B}"/>
                </a:ext>
              </a:extLst>
            </p:cNvPr>
            <p:cNvSpPr txBox="1"/>
            <p:nvPr/>
          </p:nvSpPr>
          <p:spPr>
            <a:xfrm>
              <a:off x="4339260" y="4894913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ung 13">
              <a:extLst>
                <a:ext uri="{FF2B5EF4-FFF2-40B4-BE49-F238E27FC236}">
                  <a16:creationId xmlns="" xmlns:a16="http://schemas.microsoft.com/office/drawing/2014/main" id="{531C8D4B-2898-483F-93F7-076D5005A3DF}"/>
                </a:ext>
              </a:extLst>
            </p:cNvPr>
            <p:cNvSpPr/>
            <p:nvPr/>
          </p:nvSpPr>
          <p:spPr>
            <a:xfrm>
              <a:off x="1143000" y="4686179"/>
              <a:ext cx="152400" cy="36933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Hộp Văn bản 16">
                  <a:extLst>
                    <a:ext uri="{FF2B5EF4-FFF2-40B4-BE49-F238E27FC236}">
                      <a16:creationId xmlns="" xmlns:a16="http://schemas.microsoft.com/office/drawing/2014/main" id="{E96FCC25-036E-4449-BF78-E8FC643EA577}"/>
                    </a:ext>
                  </a:extLst>
                </p:cNvPr>
                <p:cNvSpPr txBox="1"/>
                <p:nvPr/>
              </p:nvSpPr>
              <p:spPr>
                <a:xfrm>
                  <a:off x="1287380" y="4379839"/>
                  <a:ext cx="8382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vi-VN" sz="2400" dirty="0"/>
                </a:p>
              </p:txBody>
            </p:sp>
          </mc:Choice>
          <mc:Fallback xmlns="">
            <p:sp>
              <p:nvSpPr>
                <p:cNvPr id="17" name="Hộp Văn bản 16">
                  <a:extLst>
                    <a:ext uri="{FF2B5EF4-FFF2-40B4-BE49-F238E27FC236}">
                      <a16:creationId xmlns:a16="http://schemas.microsoft.com/office/drawing/2014/main" id="{E96FCC25-036E-4449-BF78-E8FC643EA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380" y="4379839"/>
                  <a:ext cx="83820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Hình chữ nhật 19">
              <a:extLst>
                <a:ext uri="{FF2B5EF4-FFF2-40B4-BE49-F238E27FC236}">
                  <a16:creationId xmlns="" xmlns:a16="http://schemas.microsoft.com/office/drawing/2014/main" id="{D6CC7FB0-83F7-4892-96C1-3950D0266A98}"/>
                </a:ext>
              </a:extLst>
            </p:cNvPr>
            <p:cNvSpPr/>
            <p:nvPr/>
          </p:nvSpPr>
          <p:spPr>
            <a:xfrm rot="2468992">
              <a:off x="2576697" y="3257323"/>
              <a:ext cx="150460" cy="1698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84944F96-1DC2-4BE7-99F6-1B799975CB27}"/>
              </a:ext>
            </a:extLst>
          </p:cNvPr>
          <p:cNvCxnSpPr/>
          <p:nvPr/>
        </p:nvCxnSpPr>
        <p:spPr>
          <a:xfrm>
            <a:off x="762000" y="731579"/>
            <a:ext cx="0" cy="1817902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="" xmlns:a16="http://schemas.microsoft.com/office/drawing/2014/main" id="{3B1A8385-19A8-4521-BE99-06BDFAA5C42D}"/>
              </a:ext>
            </a:extLst>
          </p:cNvPr>
          <p:cNvCxnSpPr/>
          <p:nvPr/>
        </p:nvCxnSpPr>
        <p:spPr>
          <a:xfrm>
            <a:off x="381000" y="1981200"/>
            <a:ext cx="70866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7CD8E35B-C0B9-4446-B3C1-D485220A573B}"/>
              </a:ext>
            </a:extLst>
          </p:cNvPr>
          <p:cNvSpPr txBox="1"/>
          <p:nvPr/>
        </p:nvSpPr>
        <p:spPr>
          <a:xfrm>
            <a:off x="886632" y="1511916"/>
            <a:ext cx="399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6A03B3AC-3CFF-425E-A76D-217D6F2DC479}"/>
                  </a:ext>
                </a:extLst>
              </p:cNvPr>
              <p:cNvSpPr txBox="1"/>
              <p:nvPr/>
            </p:nvSpPr>
            <p:spPr>
              <a:xfrm>
                <a:off x="236621" y="3245729"/>
                <a:ext cx="968742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6A03B3AC-3CFF-425E-A76D-217D6F2DC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" y="3245729"/>
                <a:ext cx="9687427" cy="470000"/>
              </a:xfrm>
              <a:prstGeom prst="rect">
                <a:avLst/>
              </a:prstGeom>
              <a:blipFill>
                <a:blip r:embed="rId5"/>
                <a:stretch>
                  <a:fillRect l="-1007" t="-7692" b="-28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6669F853-9BB6-4F74-B1C9-54948714D7AD}"/>
                  </a:ext>
                </a:extLst>
              </p:cNvPr>
              <p:cNvSpPr txBox="1"/>
              <p:nvPr/>
            </p:nvSpPr>
            <p:spPr>
              <a:xfrm>
                <a:off x="264695" y="3764577"/>
                <a:ext cx="427080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669F853-9BB6-4F74-B1C9-54948714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5" y="3764577"/>
                <a:ext cx="427080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B7E51006-C988-4763-97D0-6A46A86C81B8}"/>
                  </a:ext>
                </a:extLst>
              </p:cNvPr>
              <p:cNvSpPr txBox="1"/>
              <p:nvPr/>
            </p:nvSpPr>
            <p:spPr>
              <a:xfrm>
                <a:off x="200652" y="5294228"/>
                <a:ext cx="96874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7E51006-C988-4763-97D0-6A46A86C8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52" y="5294228"/>
                <a:ext cx="9687427" cy="616964"/>
              </a:xfrm>
              <a:prstGeom prst="rect">
                <a:avLst/>
              </a:prstGeom>
              <a:blipFill>
                <a:blip r:embed="rId7"/>
                <a:stretch>
                  <a:fillRect l="-10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1EF1EFCD-3949-4B0F-9EDE-D336185B5B96}"/>
                  </a:ext>
                </a:extLst>
              </p:cNvPr>
              <p:cNvSpPr txBox="1"/>
              <p:nvPr/>
            </p:nvSpPr>
            <p:spPr>
              <a:xfrm>
                <a:off x="609599" y="5995908"/>
                <a:ext cx="4270801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EF1EFCD-3949-4B0F-9EDE-D336185B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5995908"/>
                <a:ext cx="4270801" cy="624082"/>
              </a:xfrm>
              <a:prstGeom prst="rect">
                <a:avLst/>
              </a:prstGeom>
              <a:blipFill>
                <a:blip r:embed="rId8"/>
                <a:stretch>
                  <a:fillRect l="-21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21510BC7-4A8D-434F-ADF5-30DE99CB6077}"/>
                  </a:ext>
                </a:extLst>
              </p:cNvPr>
              <p:cNvSpPr txBox="1"/>
              <p:nvPr/>
            </p:nvSpPr>
            <p:spPr>
              <a:xfrm>
                <a:off x="236621" y="2530984"/>
                <a:ext cx="96874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1510BC7-4A8D-434F-ADF5-30DE99CB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" y="2530984"/>
                <a:ext cx="9687427" cy="624082"/>
              </a:xfrm>
              <a:prstGeom prst="rect">
                <a:avLst/>
              </a:prstGeom>
              <a:blipFill>
                <a:blip r:embed="rId9"/>
                <a:stretch>
                  <a:fillRect l="-1007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="" xmlns:a16="http://schemas.microsoft.com/office/drawing/2014/main" id="{36BCE344-7A70-4141-A463-577D2C0F81C7}"/>
                  </a:ext>
                </a:extLst>
              </p:cNvPr>
              <p:cNvSpPr txBox="1"/>
              <p:nvPr/>
            </p:nvSpPr>
            <p:spPr>
              <a:xfrm>
                <a:off x="200703" y="4519963"/>
                <a:ext cx="96874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vi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6BCE344-7A70-4141-A463-577D2C0F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03" y="4519963"/>
                <a:ext cx="9687427" cy="624082"/>
              </a:xfrm>
              <a:prstGeom prst="rect">
                <a:avLst/>
              </a:prstGeom>
              <a:blipFill>
                <a:blip r:embed="rId10"/>
                <a:stretch>
                  <a:fillRect l="-1007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/>
      <p:bldP spid="35" grpId="0"/>
      <p:bldP spid="36" grpId="0"/>
      <p:bldP spid="37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46116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ISPRING_PRESENTER_ID" val="{7257E5D0-9D30-4FF0-97B0-8B144157FD3C}"/>
  <p:tag name="ISPRING_SLIDE_ID_2" val="{4F9E4EC0-72D8-49DF-B272-3A18C41110E9}"/>
  <p:tag name="GENSWF_ADVANCE_TIME" val="23.4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942</Words>
  <Application>Microsoft Office PowerPoint</Application>
  <PresentationFormat>Widescreen</PresentationFormat>
  <Paragraphs>231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Times New Roman</vt:lpstr>
      <vt:lpstr>VNI-Times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TỈ SỐ LƯỢNG GIÁC CỦA GÓC NHỌN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229</cp:revision>
  <cp:lastPrinted>2021-07-15T12:41:10Z</cp:lastPrinted>
  <dcterms:created xsi:type="dcterms:W3CDTF">2014-05-08T07:15:53Z</dcterms:created>
  <dcterms:modified xsi:type="dcterms:W3CDTF">2021-09-16T01:45:11Z</dcterms:modified>
</cp:coreProperties>
</file>