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74" r:id="rId5"/>
    <p:sldId id="287" r:id="rId6"/>
    <p:sldId id="291" r:id="rId7"/>
    <p:sldId id="288" r:id="rId8"/>
    <p:sldId id="283" r:id="rId9"/>
    <p:sldId id="289" r:id="rId10"/>
    <p:sldId id="267" r:id="rId11"/>
    <p:sldId id="285" r:id="rId12"/>
    <p:sldId id="292" r:id="rId13"/>
    <p:sldId id="272" r:id="rId14"/>
    <p:sldId id="279" r:id="rId15"/>
    <p:sldId id="293" r:id="rId16"/>
    <p:sldId id="275" r:id="rId17"/>
    <p:sldId id="28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034"/>
    <a:srgbClr val="A0D3CC"/>
    <a:srgbClr val="B3D487"/>
    <a:srgbClr val="F7F3EE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5680" autoAdjust="0"/>
  </p:normalViewPr>
  <p:slideViewPr>
    <p:cSldViewPr snapToGrid="0">
      <p:cViewPr varScale="1">
        <p:scale>
          <a:sx n="98" d="100"/>
          <a:sy n="98" d="100"/>
        </p:scale>
        <p:origin x="10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745CF-994B-453F-B62C-94C340D1A6FC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E5-BDC7-420E-AAAB-81BE73294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44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93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1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2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59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476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0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60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84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7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1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56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1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43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5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1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F4255E7-99DF-2646-A6E7-2FBF1E0574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744B294-8CCB-437D-AB5D-A6AB6EF2974B}"/>
              </a:ext>
            </a:extLst>
          </p:cNvPr>
          <p:cNvSpPr txBox="1"/>
          <p:nvPr/>
        </p:nvSpPr>
        <p:spPr>
          <a:xfrm>
            <a:off x="4652602" y="3428999"/>
            <a:ext cx="725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panose="02010609000101010101" pitchFamily="49" charset="-122"/>
                <a:ea typeface="汉仪小隶书简" panose="02010609000101010101" pitchFamily="49" charset="-122"/>
              </a:defRPr>
            </a:lvl1pPr>
          </a:lstStyle>
          <a:p>
            <a:r>
              <a:rPr lang="vi-VN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汉仪雪君体简" panose="02010600000101010101" pitchFamily="2" charset="-122"/>
                <a:cs typeface="Calibri" panose="020F0502020204030204" pitchFamily="34" charset="0"/>
              </a:rPr>
              <a:t>TÔN TRỌNG LẼ PHẢI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汉仪雪君体简" panose="0201060000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7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E3D8B19-D8A6-4297-BFDE-72A6D5692D0E}"/>
              </a:ext>
            </a:extLst>
          </p:cNvPr>
          <p:cNvGrpSpPr/>
          <p:nvPr/>
        </p:nvGrpSpPr>
        <p:grpSpPr>
          <a:xfrm>
            <a:off x="1701770" y="1912186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725F37A7-1392-4BF7-9AD8-34C7B769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B6B805B-B366-4CBB-BF1E-3F6628AA4D51}"/>
              </a:ext>
            </a:extLst>
          </p:cNvPr>
          <p:cNvGrpSpPr/>
          <p:nvPr/>
        </p:nvGrpSpPr>
        <p:grpSpPr>
          <a:xfrm>
            <a:off x="4276426" y="1912186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97D47EA-FB2C-4F9E-A7CF-619313F32570}"/>
              </a:ext>
            </a:extLst>
          </p:cNvPr>
          <p:cNvGrpSpPr/>
          <p:nvPr/>
        </p:nvGrpSpPr>
        <p:grpSpPr>
          <a:xfrm>
            <a:off x="6851082" y="1912186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:a16="http://schemas.microsoft.com/office/drawing/2014/main" id="{F1042DBD-E5AF-4BD4-A322-5FC505D9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A95138E3-C62B-4606-A930-A7B8AD749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92CB93C8-9E10-44C4-93C0-07A3DA526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4F0F588A-2438-40EE-B731-3C046902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FF63BE1F-A323-40E9-BC1A-3DD0D0FC6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id="{80B92DF0-50F7-4302-968D-52EEFE6320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4837E55-A496-4D3D-913F-981365DD005F}"/>
              </a:ext>
            </a:extLst>
          </p:cNvPr>
          <p:cNvGrpSpPr/>
          <p:nvPr/>
        </p:nvGrpSpPr>
        <p:grpSpPr>
          <a:xfrm>
            <a:off x="9425739" y="1912186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BCF525A4-1574-477D-9C73-77B99240313C}"/>
              </a:ext>
            </a:extLst>
          </p:cNvPr>
          <p:cNvSpPr txBox="1"/>
          <p:nvPr/>
        </p:nvSpPr>
        <p:spPr>
          <a:xfrm>
            <a:off x="1943685" y="5191832"/>
            <a:ext cx="3237237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Những điều đúng đắn</a:t>
            </a:r>
            <a:endParaRPr lang="zh-CN" altLang="en-US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490CCD19-CC68-4E2E-9A98-43CB351A6DC5}"/>
              </a:ext>
            </a:extLst>
          </p:cNvPr>
          <p:cNvSpPr/>
          <p:nvPr/>
        </p:nvSpPr>
        <p:spPr>
          <a:xfrm>
            <a:off x="1231901" y="3506359"/>
            <a:ext cx="1971181" cy="10138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Công nhận ủng hộ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B8893E3-419F-42E0-9F38-863A0249B999}"/>
              </a:ext>
            </a:extLst>
          </p:cNvPr>
          <p:cNvSpPr/>
          <p:nvPr/>
        </p:nvSpPr>
        <p:spPr>
          <a:xfrm>
            <a:off x="3834100" y="3506359"/>
            <a:ext cx="1971182" cy="10138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Tuân theo và bảo vệ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897409F-F6A1-4A48-B079-EE2175CF6F40}"/>
              </a:ext>
            </a:extLst>
          </p:cNvPr>
          <p:cNvSpPr txBox="1"/>
          <p:nvPr/>
        </p:nvSpPr>
        <p:spPr>
          <a:xfrm>
            <a:off x="7754132" y="5174013"/>
            <a:ext cx="297096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Theo hướng tích cực</a:t>
            </a:r>
            <a:endParaRPr lang="zh-CN" altLang="en-US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E26A75F-AB54-4CAF-BA19-2B8304D857F7}"/>
              </a:ext>
            </a:extLst>
          </p:cNvPr>
          <p:cNvSpPr/>
          <p:nvPr/>
        </p:nvSpPr>
        <p:spPr>
          <a:xfrm>
            <a:off x="6558132" y="3552509"/>
            <a:ext cx="1971181" cy="10138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Biết điều chỉnh suy nghĩ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003482F-2AE8-4CF4-B4CB-82DCB89B24B1}"/>
              </a:ext>
            </a:extLst>
          </p:cNvPr>
          <p:cNvSpPr/>
          <p:nvPr/>
        </p:nvSpPr>
        <p:spPr>
          <a:xfrm>
            <a:off x="9306003" y="3522078"/>
            <a:ext cx="1971181" cy="101380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Điều chỉnh hành vi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76A453B-7739-5F4F-801A-5D14AAD730B5}"/>
              </a:ext>
            </a:extLst>
          </p:cNvPr>
          <p:cNvSpPr/>
          <p:nvPr/>
        </p:nvSpPr>
        <p:spPr>
          <a:xfrm rot="5400000" flipH="1">
            <a:off x="3392298" y="3472856"/>
            <a:ext cx="461664" cy="2584738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0" name="Left Brace 59">
            <a:extLst>
              <a:ext uri="{FF2B5EF4-FFF2-40B4-BE49-F238E27FC236}">
                <a16:creationId xmlns:a16="http://schemas.microsoft.com/office/drawing/2014/main" id="{BB080D10-F5BA-8841-A8B4-E87D036CA126}"/>
              </a:ext>
            </a:extLst>
          </p:cNvPr>
          <p:cNvSpPr/>
          <p:nvPr/>
        </p:nvSpPr>
        <p:spPr>
          <a:xfrm rot="5400000" flipH="1">
            <a:off x="8948094" y="3595423"/>
            <a:ext cx="461664" cy="2584738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1" name="矩形 22">
            <a:extLst>
              <a:ext uri="{FF2B5EF4-FFF2-40B4-BE49-F238E27FC236}">
                <a16:creationId xmlns:a16="http://schemas.microsoft.com/office/drawing/2014/main" id="{5F34A4C2-FC16-5D4B-98E9-7FCC2558008C}"/>
              </a:ext>
            </a:extLst>
          </p:cNvPr>
          <p:cNvSpPr/>
          <p:nvPr/>
        </p:nvSpPr>
        <p:spPr>
          <a:xfrm>
            <a:off x="895256" y="1005655"/>
            <a:ext cx="10340501" cy="709618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b="1">
                <a:solidFill>
                  <a:schemeClr val="accent6">
                    <a:lumMod val="50000"/>
                  </a:schemeClr>
                </a:solidFill>
              </a:rPr>
              <a:t>BIỂU HIỆN CỦA TÔN TRỌNG LẼ PHẢI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矩形 11">
            <a:extLst>
              <a:ext uri="{FF2B5EF4-FFF2-40B4-BE49-F238E27FC236}">
                <a16:creationId xmlns:a16="http://schemas.microsoft.com/office/drawing/2014/main" id="{646B160C-8AE2-EE43-9273-4127C2B7AED3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40" name="文本框 12">
            <a:extLst>
              <a:ext uri="{FF2B5EF4-FFF2-40B4-BE49-F238E27FC236}">
                <a16:creationId xmlns:a16="http://schemas.microsoft.com/office/drawing/2014/main" id="{564AFDE9-7224-6648-A6B3-C307D8384949}"/>
              </a:ext>
            </a:extLst>
          </p:cNvPr>
          <p:cNvSpPr txBox="1"/>
          <p:nvPr/>
        </p:nvSpPr>
        <p:spPr>
          <a:xfrm>
            <a:off x="6240713" y="414571"/>
            <a:ext cx="506283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dirty="0">
                <a:latin typeface="Calibri Light" panose="020F0302020204030204" pitchFamily="34" charset="0"/>
                <a:ea typeface="康熙字典體" pitchFamily="2" charset="-120"/>
                <a:cs typeface="Calibri Light" panose="020F0302020204030204" pitchFamily="34" charset="0"/>
              </a:rPr>
              <a:t>BIỂU HIỆN TÔN TRỌNG LẼ PHẢI</a:t>
            </a:r>
            <a:endParaRPr lang="zh-CN" altLang="en-US" dirty="0">
              <a:latin typeface="Calibri Light" panose="020F0302020204030204" pitchFamily="34" charset="0"/>
              <a:ea typeface="康熙字典體" pitchFamily="2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4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4" y="3237296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Ý NGHĨA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PHẦN 3</a:t>
            </a:r>
            <a:endParaRPr lang="zh-CN" altLang="en-US" sz="44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208711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9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4793673" y="1764993"/>
            <a:ext cx="6421253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5388903" y="2232805"/>
            <a:ext cx="5048153" cy="172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Tôn trọng lẽ phải giúp chúng ta điều gì?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3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图片包含 蛋糕, 就坐, 室内, 餐桌&#10;&#10;已生成高可信度的说明">
            <a:extLst>
              <a:ext uri="{FF2B5EF4-FFF2-40B4-BE49-F238E27FC236}">
                <a16:creationId xmlns:a16="http://schemas.microsoft.com/office/drawing/2014/main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82" y="1683826"/>
            <a:ext cx="2414546" cy="29564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9933565" y="4109052"/>
            <a:ext cx="1814206" cy="2610623"/>
          </a:xfrm>
          <a:prstGeom prst="rect">
            <a:avLst/>
          </a:prstGeom>
        </p:spPr>
      </p:pic>
      <p:pic>
        <p:nvPicPr>
          <p:cNvPr id="5" name="Picture 4" descr="A picture containing sky, water, outdoor, chair&#10;&#10;Description automatically generated">
            <a:extLst>
              <a:ext uri="{FF2B5EF4-FFF2-40B4-BE49-F238E27FC236}">
                <a16:creationId xmlns:a16="http://schemas.microsoft.com/office/drawing/2014/main" id="{91BDFE60-4A4F-684C-B6B7-77F78BD4E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8" y="3216440"/>
            <a:ext cx="5070663" cy="2847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58C92-0CC2-2549-BD77-BD29C7447D7D}"/>
              </a:ext>
            </a:extLst>
          </p:cNvPr>
          <p:cNvSpPr/>
          <p:nvPr/>
        </p:nvSpPr>
        <p:spPr>
          <a:xfrm>
            <a:off x="7482689" y="389636"/>
            <a:ext cx="3820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vi-VN" altLang="zh-CN" sz="2400" dirty="0">
                <a:latin typeface="Calibri Light" panose="020F0302020204030204" pitchFamily="34" charset="0"/>
                <a:ea typeface="康熙字典體" pitchFamily="2" charset="-120"/>
                <a:cs typeface="Calibri Light" panose="020F0302020204030204" pitchFamily="34" charset="0"/>
              </a:rPr>
              <a:t>Ý NGHĨA TÔN TRỌNG LẼ PHẢI</a:t>
            </a:r>
            <a:endParaRPr lang="zh-CN" altLang="en-US" sz="2400" dirty="0">
              <a:latin typeface="Calibri Light" panose="020F0302020204030204" pitchFamily="34" charset="0"/>
              <a:ea typeface="康熙字典體" pitchFamily="2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9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0" y="-2657270"/>
            <a:ext cx="6858001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18" name="Freeform 276">
              <a:extLst>
                <a:ext uri="{FF2B5EF4-FFF2-40B4-BE49-F238E27FC236}">
                  <a16:creationId xmlns:a16="http://schemas.microsoft.com/office/drawing/2014/main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34">
                <a:extLst>
                  <a:ext uri="{FF2B5EF4-FFF2-40B4-BE49-F238E27FC236}">
                    <a16:creationId xmlns:a16="http://schemas.microsoft.com/office/drawing/2014/main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E9D1CAC-3537-4338-B6D5-CEE43417FA4F}"/>
              </a:ext>
            </a:extLst>
          </p:cNvPr>
          <p:cNvSpPr txBox="1"/>
          <p:nvPr/>
        </p:nvSpPr>
        <p:spPr>
          <a:xfrm>
            <a:off x="1410091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52" name="Freeform 276">
              <a:extLst>
                <a:ext uri="{FF2B5EF4-FFF2-40B4-BE49-F238E27FC236}">
                  <a16:creationId xmlns:a16="http://schemas.microsoft.com/office/drawing/2014/main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34">
                <a:extLst>
                  <a:ext uri="{FF2B5EF4-FFF2-40B4-BE49-F238E27FC236}">
                    <a16:creationId xmlns:a16="http://schemas.microsoft.com/office/drawing/2014/main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3266832-80D1-47FE-9C30-6B5F330B50B4}"/>
              </a:ext>
            </a:extLst>
          </p:cNvPr>
          <p:cNvSpPr txBox="1"/>
          <p:nvPr/>
        </p:nvSpPr>
        <p:spPr>
          <a:xfrm>
            <a:off x="4979575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61" name="Freeform 276">
              <a:extLst>
                <a:ext uri="{FF2B5EF4-FFF2-40B4-BE49-F238E27FC236}">
                  <a16:creationId xmlns:a16="http://schemas.microsoft.com/office/drawing/2014/main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34">
                <a:extLst>
                  <a:ext uri="{FF2B5EF4-FFF2-40B4-BE49-F238E27FC236}">
                    <a16:creationId xmlns:a16="http://schemas.microsoft.com/office/drawing/2014/main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FFD57270-6862-4843-B0AD-CE0D82974F78}"/>
              </a:ext>
            </a:extLst>
          </p:cNvPr>
          <p:cNvSpPr txBox="1"/>
          <p:nvPr/>
        </p:nvSpPr>
        <p:spPr>
          <a:xfrm>
            <a:off x="8549059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1"/>
                </a:solidFill>
                <a:latin typeface="康熙字典體" pitchFamily="2" charset="-120"/>
                <a:ea typeface="康熙字典體" pitchFamily="2" charset="-120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đẩy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ổn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矩形 22">
            <a:extLst>
              <a:ext uri="{FF2B5EF4-FFF2-40B4-BE49-F238E27FC236}">
                <a16:creationId xmlns:a16="http://schemas.microsoft.com/office/drawing/2014/main" id="{93FB41AC-B6C9-2842-84E3-622D5073B5C0}"/>
              </a:ext>
            </a:extLst>
          </p:cNvPr>
          <p:cNvSpPr/>
          <p:nvPr/>
        </p:nvSpPr>
        <p:spPr>
          <a:xfrm>
            <a:off x="991800" y="1479064"/>
            <a:ext cx="10340501" cy="77284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b="1">
                <a:solidFill>
                  <a:schemeClr val="accent6">
                    <a:lumMod val="50000"/>
                  </a:schemeClr>
                </a:solidFill>
              </a:rPr>
              <a:t>Ý NGHĨA CỦA TÔN TRỌNG LẼ PHẢI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4C5C26-C12E-2844-A6EC-49BAEA711C2C}"/>
              </a:ext>
            </a:extLst>
          </p:cNvPr>
          <p:cNvSpPr/>
          <p:nvPr/>
        </p:nvSpPr>
        <p:spPr>
          <a:xfrm>
            <a:off x="7920745" y="401465"/>
            <a:ext cx="3315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vi-VN" altLang="zh-CN" sz="20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Ý NGHĨA TÔN TRỌNG LẼ PHẢI</a:t>
            </a:r>
            <a:endParaRPr lang="zh-CN" altLang="en-US" sz="20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2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:a16="http://schemas.microsoft.com/office/drawing/2014/main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50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44E7C0DF-EF4E-494F-A345-172F65BD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776258" y="2642839"/>
                <a:ext cx="695525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1092A541-CD91-4E5B-A679-D7E3108B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691644" y="2642839"/>
                <a:ext cx="695524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98D1BA42-58EC-4A40-A0C3-047200CE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776258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C6F93BCC-A2D3-43A7-92B0-3982924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:a16="http://schemas.microsoft.com/office/drawing/2014/main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691641" y="4552005"/>
                <a:ext cx="695525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:a16="http://schemas.microsoft.com/office/drawing/2014/main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416FB05-BEAF-4581-8534-26AD6BD1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FC1F01BD-F11B-4C13-BB7D-4626C264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6973702-6077-4E35-95EC-03459419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:a16="http://schemas.microsoft.com/office/drawing/2014/main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0C142CCE-2406-4FB5-8BF4-945557A7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id="{A03C1A5A-C904-4CAA-AF33-E79C0FBF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481E7D4D-B411-4427-818D-9924084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724AEC22-F847-4073-A6E2-18EB7125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:a16="http://schemas.microsoft.com/office/drawing/2014/main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:a16="http://schemas.microsoft.com/office/drawing/2014/main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:a16="http://schemas.microsoft.com/office/drawing/2014/main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:a16="http://schemas.microsoft.com/office/drawing/2014/main" id="{881FD204-3B70-49F1-A4E7-B4AB439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:a16="http://schemas.microsoft.com/office/drawing/2014/main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23B8DBE2-27F8-4BA5-9126-6AF569637549}"/>
              </a:ext>
            </a:extLst>
          </p:cNvPr>
          <p:cNvSpPr/>
          <p:nvPr/>
        </p:nvSpPr>
        <p:spPr>
          <a:xfrm>
            <a:off x="7419653" y="1724481"/>
            <a:ext cx="457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Nói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lời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phải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giữ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lấy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lời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Đừng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như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bướm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đậu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rồi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lại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bay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3516D65-3F05-4229-A1A3-E772182DBD9E}"/>
              </a:ext>
            </a:extLst>
          </p:cNvPr>
          <p:cNvSpPr/>
          <p:nvPr/>
        </p:nvSpPr>
        <p:spPr>
          <a:xfrm>
            <a:off x="7304317" y="4990045"/>
            <a:ext cx="4576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Những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người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nết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thật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thà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đâu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cũng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được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người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ta tin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dùng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8597EEF-0102-4B0E-ABD7-A8CBF5DE91EF}"/>
              </a:ext>
            </a:extLst>
          </p:cNvPr>
          <p:cNvSpPr/>
          <p:nvPr/>
        </p:nvSpPr>
        <p:spPr>
          <a:xfrm>
            <a:off x="258204" y="5003091"/>
            <a:ext cx="4826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Dù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nói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ngả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nói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nghiêng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Lòng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ta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vẫn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vững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như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kiềng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ba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chân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0A28AD-5825-4ACD-9460-B0B6A10EC8C3}"/>
              </a:ext>
            </a:extLst>
          </p:cNvPr>
          <p:cNvSpPr/>
          <p:nvPr/>
        </p:nvSpPr>
        <p:spPr>
          <a:xfrm>
            <a:off x="735275" y="1858750"/>
            <a:ext cx="4444745" cy="53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Cây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ngay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không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sợ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chết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đứng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微软雅黑 Light" panose="020B0502040204020203" pitchFamily="34" charset="-122"/>
              <a:cs typeface="Calibri Light" panose="020F0302020204030204" pitchFamily="34" charset="0"/>
            </a:endParaRPr>
          </a:p>
        </p:txBody>
      </p:sp>
      <p:sp>
        <p:nvSpPr>
          <p:cNvPr id="56" name="矩形 22">
            <a:extLst>
              <a:ext uri="{FF2B5EF4-FFF2-40B4-BE49-F238E27FC236}">
                <a16:creationId xmlns:a16="http://schemas.microsoft.com/office/drawing/2014/main" id="{B1667A49-6044-7041-B36F-DC5452411D70}"/>
              </a:ext>
            </a:extLst>
          </p:cNvPr>
          <p:cNvSpPr/>
          <p:nvPr/>
        </p:nvSpPr>
        <p:spPr>
          <a:xfrm>
            <a:off x="925749" y="564759"/>
            <a:ext cx="10340501" cy="77284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b="1">
                <a:solidFill>
                  <a:schemeClr val="accent6">
                    <a:lumMod val="50000"/>
                  </a:schemeClr>
                </a:solidFill>
              </a:rPr>
              <a:t>CA DAO TỤC NGỮ TÔN TRỌNG LẼ PHẢI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6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4" y="3237296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LUYỆN TẬP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PHẦN 4</a:t>
            </a:r>
            <a:endParaRPr lang="zh-CN" altLang="en-US" sz="44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208711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4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3727805" y="1310654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FE3046C-92DB-4F7D-BF92-3AF49E39DA2B}"/>
              </a:ext>
            </a:extLst>
          </p:cNvPr>
          <p:cNvSpPr/>
          <p:nvPr/>
        </p:nvSpPr>
        <p:spPr>
          <a:xfrm>
            <a:off x="7554091" y="2852034"/>
            <a:ext cx="3704364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TRONG GIỜ HỌC TOÁN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微软雅黑 Light" panose="020B0502040204020203" pitchFamily="34" charset="-122"/>
              <a:cs typeface="Calibri Light" panose="020F03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D1C51D5-A292-402C-A363-BF6D49CC6D80}"/>
              </a:ext>
            </a:extLst>
          </p:cNvPr>
          <p:cNvSpPr txBox="1"/>
          <p:nvPr/>
        </p:nvSpPr>
        <p:spPr>
          <a:xfrm>
            <a:off x="7554091" y="2390369"/>
            <a:ext cx="27808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vi-VN" altLang="zh-CN" dirty="0">
                <a:latin typeface="康熙字典體" pitchFamily="2" charset="-120"/>
                <a:ea typeface="康熙字典體" pitchFamily="2" charset="-120"/>
              </a:rPr>
              <a:t>NHÓM 1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6F0FFC-C9E9-411F-A1A8-DEA42C4D38D5}"/>
              </a:ext>
            </a:extLst>
          </p:cNvPr>
          <p:cNvSpPr/>
          <p:nvPr/>
        </p:nvSpPr>
        <p:spPr>
          <a:xfrm>
            <a:off x="1336694" y="3699270"/>
            <a:ext cx="2780863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vi-V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TRONG GIỜ RA CHƠI VỚI CÁC BẠN CÙNG KHỐI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074C40-7821-410E-A3B4-766E8A816F63}"/>
              </a:ext>
            </a:extLst>
          </p:cNvPr>
          <p:cNvSpPr txBox="1"/>
          <p:nvPr/>
        </p:nvSpPr>
        <p:spPr>
          <a:xfrm>
            <a:off x="1336942" y="3198167"/>
            <a:ext cx="278086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dirty="0">
                <a:latin typeface="康熙字典體" pitchFamily="2" charset="-120"/>
                <a:ea typeface="康熙字典體" pitchFamily="2" charset="-120"/>
              </a:rPr>
              <a:t>NHÓM 2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2C4E837-C34B-4761-96C7-129FB96DC6F1}"/>
              </a:ext>
            </a:extLst>
          </p:cNvPr>
          <p:cNvSpPr txBox="1"/>
          <p:nvPr/>
        </p:nvSpPr>
        <p:spPr>
          <a:xfrm>
            <a:off x="7687851" y="4544990"/>
            <a:ext cx="2647101" cy="461665"/>
          </a:xfrm>
          <a:prstGeom prst="rect">
            <a:avLst/>
          </a:prstGeom>
          <a:solidFill>
            <a:srgbClr val="B3D487"/>
          </a:solidFill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vi-VN" altLang="zh-CN" dirty="0">
                <a:latin typeface="康熙字典體" pitchFamily="2" charset="-120"/>
                <a:ea typeface="康熙字典體" pitchFamily="2" charset="-120"/>
              </a:rPr>
              <a:t>NHÓM 3</a:t>
            </a:r>
            <a:endParaRPr lang="zh-CN" altLang="en-US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7DCD59B-071B-4AFC-8D56-31088E1843DF}"/>
              </a:ext>
            </a:extLst>
          </p:cNvPr>
          <p:cNvSpPr/>
          <p:nvPr/>
        </p:nvSpPr>
        <p:spPr>
          <a:xfrm>
            <a:off x="7687851" y="5109777"/>
            <a:ext cx="2647102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TRONG GIỜ KIỂM TRA TIẾNG ANH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微软雅黑 Light" panose="020B0502040204020203" pitchFamily="34" charset="-122"/>
              <a:cs typeface="Calibri Light" panose="020F0302020204030204" pitchFamily="34" charset="0"/>
            </a:endParaRPr>
          </a:p>
        </p:txBody>
      </p:sp>
      <p:sp>
        <p:nvSpPr>
          <p:cNvPr id="15" name="矩形 22">
            <a:extLst>
              <a:ext uri="{FF2B5EF4-FFF2-40B4-BE49-F238E27FC236}">
                <a16:creationId xmlns:a16="http://schemas.microsoft.com/office/drawing/2014/main" id="{38CC94F3-28DF-1C48-BC6F-9B638BE3E2DA}"/>
              </a:ext>
            </a:extLst>
          </p:cNvPr>
          <p:cNvSpPr/>
          <p:nvPr/>
        </p:nvSpPr>
        <p:spPr>
          <a:xfrm>
            <a:off x="1055684" y="510925"/>
            <a:ext cx="10080631" cy="77284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400" b="1">
                <a:solidFill>
                  <a:schemeClr val="accent6">
                    <a:lumMod val="50000"/>
                  </a:schemeClr>
                </a:solidFill>
              </a:rPr>
              <a:t>CHIA LỚP THÀNH 3 NHÓM XÂY DỰNG TÌNH HUỐNG SẴM VAI </a:t>
            </a:r>
          </a:p>
          <a:p>
            <a:pPr algn="ctr"/>
            <a:r>
              <a:rPr lang="vi-VN" altLang="zh-CN" sz="2400" b="1">
                <a:solidFill>
                  <a:schemeClr val="accent6">
                    <a:lumMod val="50000"/>
                  </a:schemeClr>
                </a:solidFill>
              </a:rPr>
              <a:t>VỀ TÔN TRỌNG LẼ PHẢI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" y="19206"/>
            <a:ext cx="5106333" cy="721695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62741D1-43BF-4190-8A06-0EBC19855586}"/>
              </a:ext>
            </a:extLst>
          </p:cNvPr>
          <p:cNvSpPr txBox="1"/>
          <p:nvPr/>
        </p:nvSpPr>
        <p:spPr>
          <a:xfrm>
            <a:off x="5389122" y="2921168"/>
            <a:ext cx="5106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defRPr>
            </a:lvl1pPr>
          </a:lstStyle>
          <a:p>
            <a:r>
              <a:rPr lang="vi-VN" altLang="zh-CN" sz="6600" dirty="0"/>
              <a:t>THANKYOU!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062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id="{21802201-BD51-461A-AD32-1FAC5FFC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7454627" y="3429000"/>
            <a:ext cx="4727643" cy="342900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8740C75-DEAC-40A1-B121-BB2DB245759C}"/>
              </a:ext>
            </a:extLst>
          </p:cNvPr>
          <p:cNvSpPr txBox="1"/>
          <p:nvPr/>
        </p:nvSpPr>
        <p:spPr>
          <a:xfrm rot="5400000">
            <a:off x="9191543" y="2451381"/>
            <a:ext cx="216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NỘI DUNG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4CAB34A-A7D8-4EA9-B4B9-EA502AF1A0BE}"/>
              </a:ext>
            </a:extLst>
          </p:cNvPr>
          <p:cNvSpPr/>
          <p:nvPr/>
        </p:nvSpPr>
        <p:spPr>
          <a:xfrm>
            <a:off x="1861233" y="2255275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C6CDC9-0934-4857-962A-994F99ACD2F7}"/>
              </a:ext>
            </a:extLst>
          </p:cNvPr>
          <p:cNvSpPr/>
          <p:nvPr/>
        </p:nvSpPr>
        <p:spPr>
          <a:xfrm>
            <a:off x="1861233" y="3182622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C0F3430-2B4A-461E-A9EA-0AB0EA16352F}"/>
              </a:ext>
            </a:extLst>
          </p:cNvPr>
          <p:cNvSpPr/>
          <p:nvPr/>
        </p:nvSpPr>
        <p:spPr>
          <a:xfrm>
            <a:off x="1861233" y="4109969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03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532BA7C-BF58-4ADB-B9B1-4962CCFE44A8}"/>
              </a:ext>
            </a:extLst>
          </p:cNvPr>
          <p:cNvSpPr/>
          <p:nvPr/>
        </p:nvSpPr>
        <p:spPr>
          <a:xfrm>
            <a:off x="1861233" y="5037316"/>
            <a:ext cx="665421" cy="68093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04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6" name="文本框 28">
            <a:extLst>
              <a:ext uri="{FF2B5EF4-FFF2-40B4-BE49-F238E27FC236}">
                <a16:creationId xmlns:a16="http://schemas.microsoft.com/office/drawing/2014/main" id="{D4D9BEDB-00BE-384B-A43F-ED0E8F8F6AD6}"/>
              </a:ext>
            </a:extLst>
          </p:cNvPr>
          <p:cNvSpPr txBox="1"/>
          <p:nvPr/>
        </p:nvSpPr>
        <p:spPr>
          <a:xfrm>
            <a:off x="2682345" y="2290167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KHÁI NIỆM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27" name="文本框 28">
            <a:extLst>
              <a:ext uri="{FF2B5EF4-FFF2-40B4-BE49-F238E27FC236}">
                <a16:creationId xmlns:a16="http://schemas.microsoft.com/office/drawing/2014/main" id="{1938D573-C7FB-7941-BE07-CE0B65B88605}"/>
              </a:ext>
            </a:extLst>
          </p:cNvPr>
          <p:cNvSpPr txBox="1"/>
          <p:nvPr/>
        </p:nvSpPr>
        <p:spPr>
          <a:xfrm>
            <a:off x="2692063" y="5107579"/>
            <a:ext cx="67088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SẮM VAI TH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E07A9A5-71CE-2040-9DA4-80698B5224FD}"/>
              </a:ext>
            </a:extLst>
          </p:cNvPr>
          <p:cNvSpPr txBox="1"/>
          <p:nvPr/>
        </p:nvSpPr>
        <p:spPr>
          <a:xfrm>
            <a:off x="2642264" y="4215027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Ý NGHĨA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3" name="文本框 28">
            <a:extLst>
              <a:ext uri="{FF2B5EF4-FFF2-40B4-BE49-F238E27FC236}">
                <a16:creationId xmlns:a16="http://schemas.microsoft.com/office/drawing/2014/main" id="{01429A9C-E92D-C94D-97CB-7B93C707BAD4}"/>
              </a:ext>
            </a:extLst>
          </p:cNvPr>
          <p:cNvSpPr txBox="1"/>
          <p:nvPr/>
        </p:nvSpPr>
        <p:spPr>
          <a:xfrm>
            <a:off x="2682345" y="3257482"/>
            <a:ext cx="67088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BIỂU HIỆN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6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558074" y="3237296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KHÁI NIỆM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PHẦN 1</a:t>
            </a:r>
            <a:endParaRPr lang="zh-CN" altLang="en-US" sz="44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2469856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208711" y="3264291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6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2CFCAD8-1A9A-480D-8334-ACA2E71B309D}"/>
              </a:ext>
            </a:extLst>
          </p:cNvPr>
          <p:cNvSpPr/>
          <p:nvPr/>
        </p:nvSpPr>
        <p:spPr>
          <a:xfrm>
            <a:off x="8946052" y="389636"/>
            <a:ext cx="2287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vi-V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TÌM HIỂU BÀI</a:t>
            </a:r>
            <a:endParaRPr lang="zh-CN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环形箭头 33">
            <a:extLst>
              <a:ext uri="{FF2B5EF4-FFF2-40B4-BE49-F238E27FC236}">
                <a16:creationId xmlns:a16="http://schemas.microsoft.com/office/drawing/2014/main" id="{CF704972-0120-4DBD-AD77-872FEA7FA6A8}"/>
              </a:ext>
            </a:extLst>
          </p:cNvPr>
          <p:cNvSpPr/>
          <p:nvPr/>
        </p:nvSpPr>
        <p:spPr>
          <a:xfrm>
            <a:off x="5218282" y="1729317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>
            <a:extLst>
              <a:ext uri="{FF2B5EF4-FFF2-40B4-BE49-F238E27FC236}">
                <a16:creationId xmlns:a16="http://schemas.microsoft.com/office/drawing/2014/main" id="{A36ED71F-379E-4966-89F6-4431F932773B}"/>
              </a:ext>
            </a:extLst>
          </p:cNvPr>
          <p:cNvSpPr/>
          <p:nvPr/>
        </p:nvSpPr>
        <p:spPr>
          <a:xfrm>
            <a:off x="4611593" y="2984564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D4CAE36C-DA88-4E89-B4E2-EAEB1BD945AE}"/>
              </a:ext>
            </a:extLst>
          </p:cNvPr>
          <p:cNvSpPr/>
          <p:nvPr/>
        </p:nvSpPr>
        <p:spPr>
          <a:xfrm>
            <a:off x="5373748" y="4390024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36125A-1E9F-412B-A7E2-C039E3F6F8C9}"/>
              </a:ext>
            </a:extLst>
          </p:cNvPr>
          <p:cNvGrpSpPr/>
          <p:nvPr/>
        </p:nvGrpSpPr>
        <p:grpSpPr>
          <a:xfrm>
            <a:off x="6064039" y="2546618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C828926-A172-4E0E-93C4-88F6994C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E049CE3E-6476-4D01-B882-0C352A72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0F5E1F0-DB0C-4CD2-8E3C-8EC0469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CD05A92-504A-48C4-9DFE-C1911F78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C4C31-9FC2-4E33-A7A6-79C49BCDFA3D}"/>
              </a:ext>
            </a:extLst>
          </p:cNvPr>
          <p:cNvGrpSpPr/>
          <p:nvPr/>
        </p:nvGrpSpPr>
        <p:grpSpPr>
          <a:xfrm>
            <a:off x="6129407" y="5063296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267BA3-3A0D-4CA2-9294-6E9E4E7D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F5BF5CF-3EF9-428D-AA26-1AF9EE658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2485B2A-85F0-499A-A187-31F5654F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4385647-A86F-4E4F-AC14-109E1667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10">
            <a:extLst>
              <a:ext uri="{FF2B5EF4-FFF2-40B4-BE49-F238E27FC236}">
                <a16:creationId xmlns:a16="http://schemas.microsoft.com/office/drawing/2014/main" id="{7A300D3F-93F0-40B6-B906-A42D8F078864}"/>
              </a:ext>
            </a:extLst>
          </p:cNvPr>
          <p:cNvSpPr>
            <a:spLocks noEditPoints="1"/>
          </p:cNvSpPr>
          <p:nvPr/>
        </p:nvSpPr>
        <p:spPr bwMode="auto">
          <a:xfrm>
            <a:off x="5404913" y="3805680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5124A4-DABF-4EFA-945C-1758638C59B6}"/>
              </a:ext>
            </a:extLst>
          </p:cNvPr>
          <p:cNvSpPr txBox="1"/>
          <p:nvPr/>
        </p:nvSpPr>
        <p:spPr>
          <a:xfrm>
            <a:off x="7579207" y="2272111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NHÓM 1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B3D686-D963-41EA-B75C-7363149F143A}"/>
              </a:ext>
            </a:extLst>
          </p:cNvPr>
          <p:cNvSpPr/>
          <p:nvPr/>
        </p:nvSpPr>
        <p:spPr>
          <a:xfrm>
            <a:off x="7579207" y="2672221"/>
            <a:ext cx="3856872" cy="16590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Tuần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phủ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Nguyễn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Quanh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Bích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làm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những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việc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gì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? Qua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những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việc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thấy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ông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ta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là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người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61029-7E92-4C63-95DB-3DE67FF4B3FD}"/>
              </a:ext>
            </a:extLst>
          </p:cNvPr>
          <p:cNvSpPr txBox="1"/>
          <p:nvPr/>
        </p:nvSpPr>
        <p:spPr>
          <a:xfrm>
            <a:off x="7558073" y="489963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 M 3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44C4B4-AA73-47A8-A311-5739CA198EAA}"/>
              </a:ext>
            </a:extLst>
          </p:cNvPr>
          <p:cNvSpPr/>
          <p:nvPr/>
        </p:nvSpPr>
        <p:spPr>
          <a:xfrm>
            <a:off x="7558073" y="5299747"/>
            <a:ext cx="3856872" cy="8588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Nếu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thấy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quay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sẽ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F03DE-FA4A-47D4-80C2-88E8D66CC787}"/>
              </a:ext>
            </a:extLst>
          </p:cNvPr>
          <p:cNvSpPr txBox="1"/>
          <p:nvPr/>
        </p:nvSpPr>
        <p:spPr>
          <a:xfrm>
            <a:off x="2754474" y="3317553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NHÓM 2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EB6EEA-B009-40F4-A6CE-158140BE9E36}"/>
              </a:ext>
            </a:extLst>
          </p:cNvPr>
          <p:cNvSpPr/>
          <p:nvPr/>
        </p:nvSpPr>
        <p:spPr>
          <a:xfrm>
            <a:off x="754721" y="3717663"/>
            <a:ext cx="3856872" cy="16590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rgbClr val="00B0F0"/>
                </a:solidFill>
              </a:rPr>
              <a:t>Trong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các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cuộc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tranh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luận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có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bạn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đưa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ra</a:t>
            </a:r>
            <a:r>
              <a:rPr lang="en-US" sz="2000" i="1" dirty="0">
                <a:solidFill>
                  <a:srgbClr val="00B0F0"/>
                </a:solidFill>
              </a:rPr>
              <a:t> ý </a:t>
            </a:r>
            <a:r>
              <a:rPr lang="en-US" sz="2000" i="1" dirty="0" err="1">
                <a:solidFill>
                  <a:srgbClr val="00B0F0"/>
                </a:solidFill>
              </a:rPr>
              <a:t>kiến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nhưng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bị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đa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số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các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bạn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phản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đối</a:t>
            </a:r>
            <a:r>
              <a:rPr lang="en-US" sz="2000" i="1" dirty="0">
                <a:solidFill>
                  <a:srgbClr val="00B0F0"/>
                </a:solidFill>
              </a:rPr>
              <a:t>. </a:t>
            </a:r>
            <a:r>
              <a:rPr lang="en-US" sz="2000" i="1" dirty="0" err="1">
                <a:solidFill>
                  <a:srgbClr val="00B0F0"/>
                </a:solidFill>
              </a:rPr>
              <a:t>Nếu</a:t>
            </a:r>
            <a:r>
              <a:rPr lang="en-US" sz="2000" i="1" dirty="0">
                <a:solidFill>
                  <a:srgbClr val="00B0F0"/>
                </a:solidFill>
              </a:rPr>
              <a:t> ý </a:t>
            </a:r>
            <a:r>
              <a:rPr lang="en-US" sz="2000" i="1" dirty="0" err="1">
                <a:solidFill>
                  <a:srgbClr val="00B0F0"/>
                </a:solidFill>
              </a:rPr>
              <a:t>kiến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đó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là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đúng</a:t>
            </a:r>
            <a:r>
              <a:rPr lang="en-US" sz="2000" i="1" dirty="0">
                <a:solidFill>
                  <a:srgbClr val="00B0F0"/>
                </a:solidFill>
              </a:rPr>
              <a:t>, </a:t>
            </a:r>
            <a:r>
              <a:rPr lang="en-US" sz="2000" i="1" dirty="0" err="1">
                <a:solidFill>
                  <a:srgbClr val="00B0F0"/>
                </a:solidFill>
              </a:rPr>
              <a:t>em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xử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sự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như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thế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nào</a:t>
            </a:r>
            <a:r>
              <a:rPr lang="en-US" sz="2000" i="1" dirty="0">
                <a:solidFill>
                  <a:srgbClr val="00B0F0"/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BD456F-0826-474B-99DF-63E48AABEF22}"/>
              </a:ext>
            </a:extLst>
          </p:cNvPr>
          <p:cNvSpPr/>
          <p:nvPr/>
        </p:nvSpPr>
        <p:spPr>
          <a:xfrm>
            <a:off x="1107444" y="1136469"/>
            <a:ext cx="3807493" cy="1463040"/>
          </a:xfrm>
          <a:prstGeom prst="round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ĐỌC TRUYỆN ĐỌC SGK VÀ THẢO LUẬN NHÓM.</a:t>
            </a:r>
          </a:p>
        </p:txBody>
      </p:sp>
    </p:spTree>
    <p:extLst>
      <p:ext uri="{BB962C8B-B14F-4D97-AF65-F5344CB8AC3E}">
        <p14:creationId xmlns:p14="http://schemas.microsoft.com/office/powerpoint/2010/main" val="33319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环形箭头 33">
            <a:extLst>
              <a:ext uri="{FF2B5EF4-FFF2-40B4-BE49-F238E27FC236}">
                <a16:creationId xmlns:a16="http://schemas.microsoft.com/office/drawing/2014/main" id="{CF704972-0120-4DBD-AD77-872FEA7FA6A8}"/>
              </a:ext>
            </a:extLst>
          </p:cNvPr>
          <p:cNvSpPr/>
          <p:nvPr/>
        </p:nvSpPr>
        <p:spPr>
          <a:xfrm>
            <a:off x="5218282" y="1206803"/>
            <a:ext cx="2184325" cy="21846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形状 7">
            <a:extLst>
              <a:ext uri="{FF2B5EF4-FFF2-40B4-BE49-F238E27FC236}">
                <a16:creationId xmlns:a16="http://schemas.microsoft.com/office/drawing/2014/main" id="{A36ED71F-379E-4966-89F6-4431F932773B}"/>
              </a:ext>
            </a:extLst>
          </p:cNvPr>
          <p:cNvSpPr/>
          <p:nvPr/>
        </p:nvSpPr>
        <p:spPr>
          <a:xfrm>
            <a:off x="4611593" y="2462050"/>
            <a:ext cx="2184325" cy="21846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B3D4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D4CAE36C-DA88-4E89-B4E2-EAEB1BD945AE}"/>
              </a:ext>
            </a:extLst>
          </p:cNvPr>
          <p:cNvSpPr/>
          <p:nvPr/>
        </p:nvSpPr>
        <p:spPr>
          <a:xfrm>
            <a:off x="5373748" y="3867510"/>
            <a:ext cx="1876673" cy="1877426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3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36125A-1E9F-412B-A7E2-C039E3F6F8C9}"/>
              </a:ext>
            </a:extLst>
          </p:cNvPr>
          <p:cNvGrpSpPr/>
          <p:nvPr/>
        </p:nvGrpSpPr>
        <p:grpSpPr>
          <a:xfrm>
            <a:off x="6064039" y="2024104"/>
            <a:ext cx="603461" cy="476914"/>
            <a:chOff x="5340139" y="2292617"/>
            <a:chExt cx="652175" cy="515413"/>
          </a:xfrm>
          <a:solidFill>
            <a:srgbClr val="A0D3CC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C828926-A172-4E0E-93C4-88F6994C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366" y="2428359"/>
              <a:ext cx="442948" cy="338845"/>
            </a:xfrm>
            <a:custGeom>
              <a:avLst/>
              <a:gdLst>
                <a:gd name="T0" fmla="*/ 1511 w 1915"/>
                <a:gd name="T1" fmla="*/ 0 h 1465"/>
                <a:gd name="T2" fmla="*/ 1550 w 1915"/>
                <a:gd name="T3" fmla="*/ 238 h 1465"/>
                <a:gd name="T4" fmla="*/ 207 w 1915"/>
                <a:gd name="T5" fmla="*/ 1231 h 1465"/>
                <a:gd name="T6" fmla="*/ 0 w 1915"/>
                <a:gd name="T7" fmla="*/ 1219 h 1465"/>
                <a:gd name="T8" fmla="*/ 796 w 1915"/>
                <a:gd name="T9" fmla="*/ 1465 h 1465"/>
                <a:gd name="T10" fmla="*/ 1915 w 1915"/>
                <a:gd name="T11" fmla="*/ 637 h 1465"/>
                <a:gd name="T12" fmla="*/ 1511 w 1915"/>
                <a:gd name="T13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5" h="1465">
                  <a:moveTo>
                    <a:pt x="1511" y="0"/>
                  </a:moveTo>
                  <a:cubicBezTo>
                    <a:pt x="1536" y="76"/>
                    <a:pt x="1550" y="156"/>
                    <a:pt x="1550" y="238"/>
                  </a:cubicBezTo>
                  <a:cubicBezTo>
                    <a:pt x="1550" y="787"/>
                    <a:pt x="949" y="1231"/>
                    <a:pt x="207" y="1231"/>
                  </a:cubicBezTo>
                  <a:cubicBezTo>
                    <a:pt x="137" y="1231"/>
                    <a:pt x="67" y="1227"/>
                    <a:pt x="0" y="1219"/>
                  </a:cubicBezTo>
                  <a:cubicBezTo>
                    <a:pt x="203" y="1371"/>
                    <a:pt x="484" y="1465"/>
                    <a:pt x="796" y="1465"/>
                  </a:cubicBezTo>
                  <a:cubicBezTo>
                    <a:pt x="1414" y="1465"/>
                    <a:pt x="1915" y="1094"/>
                    <a:pt x="1915" y="637"/>
                  </a:cubicBezTo>
                  <a:cubicBezTo>
                    <a:pt x="1915" y="381"/>
                    <a:pt x="1758" y="152"/>
                    <a:pt x="151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E049CE3E-6476-4D01-B882-0C352A72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139" y="2292617"/>
              <a:ext cx="517453" cy="38375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0F5E1F0-DB0C-4CD2-8E3C-8EC04691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8510" y="2550834"/>
              <a:ext cx="227597" cy="162279"/>
            </a:xfrm>
            <a:custGeom>
              <a:avLst/>
              <a:gdLst>
                <a:gd name="T0" fmla="*/ 407 w 981"/>
                <a:gd name="T1" fmla="*/ 157 h 703"/>
                <a:gd name="T2" fmla="*/ 69 w 981"/>
                <a:gd name="T3" fmla="*/ 611 h 703"/>
                <a:gd name="T4" fmla="*/ 107 w 981"/>
                <a:gd name="T5" fmla="*/ 699 h 703"/>
                <a:gd name="T6" fmla="*/ 764 w 981"/>
                <a:gd name="T7" fmla="*/ 330 h 703"/>
                <a:gd name="T8" fmla="*/ 407 w 981"/>
                <a:gd name="T9" fmla="*/ 15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703">
                  <a:moveTo>
                    <a:pt x="407" y="157"/>
                  </a:moveTo>
                  <a:cubicBezTo>
                    <a:pt x="332" y="348"/>
                    <a:pt x="138" y="567"/>
                    <a:pt x="69" y="611"/>
                  </a:cubicBezTo>
                  <a:cubicBezTo>
                    <a:pt x="0" y="655"/>
                    <a:pt x="31" y="694"/>
                    <a:pt x="107" y="699"/>
                  </a:cubicBezTo>
                  <a:cubicBezTo>
                    <a:pt x="183" y="703"/>
                    <a:pt x="546" y="660"/>
                    <a:pt x="764" y="330"/>
                  </a:cubicBezTo>
                  <a:cubicBezTo>
                    <a:pt x="981" y="0"/>
                    <a:pt x="407" y="157"/>
                    <a:pt x="4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CD05A92-504A-48C4-9DFE-C1911F78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4" y="2650855"/>
              <a:ext cx="230660" cy="157175"/>
            </a:xfrm>
            <a:custGeom>
              <a:avLst/>
              <a:gdLst>
                <a:gd name="T0" fmla="*/ 578 w 999"/>
                <a:gd name="T1" fmla="*/ 142 h 680"/>
                <a:gd name="T2" fmla="*/ 929 w 999"/>
                <a:gd name="T3" fmla="*/ 585 h 680"/>
                <a:gd name="T4" fmla="*/ 893 w 999"/>
                <a:gd name="T5" fmla="*/ 674 h 680"/>
                <a:gd name="T6" fmla="*/ 226 w 999"/>
                <a:gd name="T7" fmla="*/ 324 h 680"/>
                <a:gd name="T8" fmla="*/ 578 w 999"/>
                <a:gd name="T9" fmla="*/ 14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9" h="680">
                  <a:moveTo>
                    <a:pt x="578" y="142"/>
                  </a:moveTo>
                  <a:cubicBezTo>
                    <a:pt x="659" y="330"/>
                    <a:pt x="859" y="544"/>
                    <a:pt x="929" y="585"/>
                  </a:cubicBezTo>
                  <a:cubicBezTo>
                    <a:pt x="999" y="627"/>
                    <a:pt x="969" y="668"/>
                    <a:pt x="893" y="674"/>
                  </a:cubicBezTo>
                  <a:cubicBezTo>
                    <a:pt x="817" y="680"/>
                    <a:pt x="453" y="648"/>
                    <a:pt x="226" y="324"/>
                  </a:cubicBezTo>
                  <a:cubicBezTo>
                    <a:pt x="0" y="0"/>
                    <a:pt x="578" y="142"/>
                    <a:pt x="578" y="1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C4C31-9FC2-4E33-A7A6-79C49BCDFA3D}"/>
              </a:ext>
            </a:extLst>
          </p:cNvPr>
          <p:cNvGrpSpPr/>
          <p:nvPr/>
        </p:nvGrpSpPr>
        <p:grpSpPr>
          <a:xfrm>
            <a:off x="6129407" y="4540782"/>
            <a:ext cx="352738" cy="664404"/>
            <a:chOff x="8453506" y="4288596"/>
            <a:chExt cx="373519" cy="703546"/>
          </a:xfrm>
          <a:solidFill>
            <a:srgbClr val="A0D3CC"/>
          </a:solidFill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E267BA3-3A0D-4CA2-9294-6E9E4E7D3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504776"/>
              <a:ext cx="373519" cy="487366"/>
            </a:xfrm>
            <a:custGeom>
              <a:avLst/>
              <a:gdLst/>
              <a:ahLst/>
              <a:cxnLst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56" y="88"/>
                </a:cxn>
                <a:cxn ang="0">
                  <a:pos x="56" y="111"/>
                </a:cxn>
                <a:cxn ang="0">
                  <a:pos x="32" y="111"/>
                </a:cxn>
                <a:cxn ang="0">
                  <a:pos x="21" y="121"/>
                </a:cxn>
                <a:cxn ang="0">
                  <a:pos x="21" y="174"/>
                </a:cxn>
                <a:cxn ang="0">
                  <a:pos x="27" y="193"/>
                </a:cxn>
                <a:cxn ang="0">
                  <a:pos x="46" y="219"/>
                </a:cxn>
                <a:cxn ang="0">
                  <a:pos x="53" y="238"/>
                </a:cxn>
                <a:cxn ang="0">
                  <a:pos x="53" y="259"/>
                </a:cxn>
                <a:cxn ang="0">
                  <a:pos x="63" y="270"/>
                </a:cxn>
                <a:cxn ang="0">
                  <a:pos x="74" y="270"/>
                </a:cxn>
                <a:cxn ang="0">
                  <a:pos x="76" y="274"/>
                </a:cxn>
                <a:cxn ang="0">
                  <a:pos x="74" y="283"/>
                </a:cxn>
                <a:cxn ang="0">
                  <a:pos x="76" y="291"/>
                </a:cxn>
                <a:cxn ang="0">
                  <a:pos x="74" y="300"/>
                </a:cxn>
                <a:cxn ang="0">
                  <a:pos x="83" y="313"/>
                </a:cxn>
                <a:cxn ang="0">
                  <a:pos x="99" y="313"/>
                </a:cxn>
                <a:cxn ang="0">
                  <a:pos x="99" y="317"/>
                </a:cxn>
                <a:cxn ang="0">
                  <a:pos x="108" y="330"/>
                </a:cxn>
                <a:cxn ang="0">
                  <a:pos x="146" y="330"/>
                </a:cxn>
                <a:cxn ang="0">
                  <a:pos x="156" y="317"/>
                </a:cxn>
                <a:cxn ang="0">
                  <a:pos x="155" y="313"/>
                </a:cxn>
                <a:cxn ang="0">
                  <a:pos x="171" y="313"/>
                </a:cxn>
                <a:cxn ang="0">
                  <a:pos x="181" y="300"/>
                </a:cxn>
                <a:cxn ang="0">
                  <a:pos x="178" y="291"/>
                </a:cxn>
                <a:cxn ang="0">
                  <a:pos x="181" y="283"/>
                </a:cxn>
                <a:cxn ang="0">
                  <a:pos x="178" y="274"/>
                </a:cxn>
                <a:cxn ang="0">
                  <a:pos x="180" y="270"/>
                </a:cxn>
                <a:cxn ang="0">
                  <a:pos x="191" y="270"/>
                </a:cxn>
                <a:cxn ang="0">
                  <a:pos x="202" y="259"/>
                </a:cxn>
                <a:cxn ang="0">
                  <a:pos x="202" y="238"/>
                </a:cxn>
                <a:cxn ang="0">
                  <a:pos x="208" y="219"/>
                </a:cxn>
                <a:cxn ang="0">
                  <a:pos x="227" y="193"/>
                </a:cxn>
                <a:cxn ang="0">
                  <a:pos x="233" y="174"/>
                </a:cxn>
                <a:cxn ang="0">
                  <a:pos x="233" y="121"/>
                </a:cxn>
                <a:cxn ang="0">
                  <a:pos x="223" y="111"/>
                </a:cxn>
                <a:cxn ang="0">
                  <a:pos x="198" y="111"/>
                </a:cxn>
                <a:cxn ang="0">
                  <a:pos x="199" y="109"/>
                </a:cxn>
                <a:cxn ang="0">
                  <a:pos x="199" y="50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87" y="80"/>
                </a:cxn>
                <a:cxn ang="0">
                  <a:pos x="167" y="58"/>
                </a:cxn>
                <a:cxn ang="0">
                  <a:pos x="167" y="109"/>
                </a:cxn>
                <a:cxn ang="0">
                  <a:pos x="168" y="111"/>
                </a:cxn>
                <a:cxn ang="0">
                  <a:pos x="87" y="111"/>
                </a:cxn>
                <a:cxn ang="0">
                  <a:pos x="87" y="80"/>
                </a:cxn>
                <a:cxn ang="0">
                  <a:pos x="87" y="80"/>
                </a:cxn>
                <a:cxn ang="0">
                  <a:pos x="87" y="80"/>
                </a:cxn>
              </a:cxnLst>
              <a:rect l="0" t="0" r="r" b="b"/>
              <a:pathLst>
                <a:path w="254" h="330">
                  <a:moveTo>
                    <a:pt x="229" y="3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6" y="62"/>
                    <a:pt x="0" y="73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7"/>
                    <a:pt x="26" y="96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1"/>
                    <a:pt x="21" y="115"/>
                    <a:pt x="21" y="121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80"/>
                    <a:pt x="24" y="189"/>
                    <a:pt x="27" y="193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50" y="224"/>
                    <a:pt x="53" y="232"/>
                    <a:pt x="53" y="238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53" y="265"/>
                    <a:pt x="58" y="270"/>
                    <a:pt x="63" y="270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5" y="271"/>
                    <a:pt x="75" y="273"/>
                    <a:pt x="76" y="274"/>
                  </a:cubicBezTo>
                  <a:cubicBezTo>
                    <a:pt x="75" y="276"/>
                    <a:pt x="74" y="279"/>
                    <a:pt x="74" y="283"/>
                  </a:cubicBezTo>
                  <a:cubicBezTo>
                    <a:pt x="74" y="286"/>
                    <a:pt x="75" y="289"/>
                    <a:pt x="76" y="291"/>
                  </a:cubicBezTo>
                  <a:cubicBezTo>
                    <a:pt x="75" y="294"/>
                    <a:pt x="74" y="297"/>
                    <a:pt x="74" y="300"/>
                  </a:cubicBezTo>
                  <a:cubicBezTo>
                    <a:pt x="74" y="307"/>
                    <a:pt x="78" y="313"/>
                    <a:pt x="83" y="313"/>
                  </a:cubicBezTo>
                  <a:cubicBezTo>
                    <a:pt x="99" y="313"/>
                    <a:pt x="99" y="313"/>
                    <a:pt x="99" y="313"/>
                  </a:cubicBezTo>
                  <a:cubicBezTo>
                    <a:pt x="99" y="314"/>
                    <a:pt x="99" y="316"/>
                    <a:pt x="99" y="317"/>
                  </a:cubicBezTo>
                  <a:cubicBezTo>
                    <a:pt x="99" y="324"/>
                    <a:pt x="103" y="330"/>
                    <a:pt x="108" y="330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51" y="330"/>
                    <a:pt x="156" y="324"/>
                    <a:pt x="156" y="317"/>
                  </a:cubicBezTo>
                  <a:cubicBezTo>
                    <a:pt x="156" y="316"/>
                    <a:pt x="155" y="314"/>
                    <a:pt x="155" y="313"/>
                  </a:cubicBezTo>
                  <a:cubicBezTo>
                    <a:pt x="171" y="313"/>
                    <a:pt x="171" y="313"/>
                    <a:pt x="171" y="313"/>
                  </a:cubicBezTo>
                  <a:cubicBezTo>
                    <a:pt x="177" y="313"/>
                    <a:pt x="181" y="307"/>
                    <a:pt x="181" y="300"/>
                  </a:cubicBezTo>
                  <a:cubicBezTo>
                    <a:pt x="181" y="297"/>
                    <a:pt x="180" y="294"/>
                    <a:pt x="178" y="291"/>
                  </a:cubicBezTo>
                  <a:cubicBezTo>
                    <a:pt x="180" y="289"/>
                    <a:pt x="181" y="286"/>
                    <a:pt x="181" y="283"/>
                  </a:cubicBezTo>
                  <a:cubicBezTo>
                    <a:pt x="181" y="279"/>
                    <a:pt x="180" y="276"/>
                    <a:pt x="178" y="274"/>
                  </a:cubicBezTo>
                  <a:cubicBezTo>
                    <a:pt x="179" y="273"/>
                    <a:pt x="180" y="271"/>
                    <a:pt x="180" y="270"/>
                  </a:cubicBezTo>
                  <a:cubicBezTo>
                    <a:pt x="191" y="270"/>
                    <a:pt x="191" y="270"/>
                    <a:pt x="191" y="270"/>
                  </a:cubicBezTo>
                  <a:cubicBezTo>
                    <a:pt x="197" y="270"/>
                    <a:pt x="202" y="265"/>
                    <a:pt x="202" y="259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2" y="232"/>
                    <a:pt x="204" y="224"/>
                    <a:pt x="208" y="219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31" y="189"/>
                    <a:pt x="233" y="180"/>
                    <a:pt x="233" y="174"/>
                  </a:cubicBezTo>
                  <a:cubicBezTo>
                    <a:pt x="233" y="121"/>
                    <a:pt x="233" y="121"/>
                    <a:pt x="233" y="121"/>
                  </a:cubicBezTo>
                  <a:cubicBezTo>
                    <a:pt x="233" y="115"/>
                    <a:pt x="229" y="111"/>
                    <a:pt x="223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8" y="110"/>
                    <a:pt x="199" y="109"/>
                    <a:pt x="199" y="109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lose/>
                  <a:moveTo>
                    <a:pt x="87" y="80"/>
                  </a:moveTo>
                  <a:cubicBezTo>
                    <a:pt x="167" y="58"/>
                    <a:pt x="167" y="58"/>
                    <a:pt x="167" y="5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7" y="110"/>
                    <a:pt x="168" y="111"/>
                  </a:cubicBezTo>
                  <a:cubicBezTo>
                    <a:pt x="87" y="111"/>
                    <a:pt x="87" y="111"/>
                    <a:pt x="87" y="111"/>
                  </a:cubicBezTo>
                  <a:lnTo>
                    <a:pt x="87" y="80"/>
                  </a:lnTo>
                  <a:close/>
                  <a:moveTo>
                    <a:pt x="87" y="80"/>
                  </a:moveTo>
                  <a:cubicBezTo>
                    <a:pt x="87" y="80"/>
                    <a:pt x="87" y="80"/>
                    <a:pt x="87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F5BF5CF-3EF9-428D-AA26-1AF9EE658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419072"/>
              <a:ext cx="373519" cy="14326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6" y="59"/>
                </a:cxn>
                <a:cxn ang="0">
                  <a:pos x="3" y="83"/>
                </a:cxn>
                <a:cxn ang="0">
                  <a:pos x="21" y="97"/>
                </a:cxn>
                <a:cxn ang="0">
                  <a:pos x="26" y="96"/>
                </a:cxn>
                <a:cxn ang="0">
                  <a:pos x="238" y="39"/>
                </a:cxn>
                <a:cxn ang="0">
                  <a:pos x="252" y="16"/>
                </a:cxn>
                <a:cxn ang="0">
                  <a:pos x="229" y="2"/>
                </a:cxn>
                <a:cxn ang="0">
                  <a:pos x="229" y="2"/>
                </a:cxn>
                <a:cxn ang="0">
                  <a:pos x="229" y="2"/>
                </a:cxn>
              </a:cxnLst>
              <a:rect l="0" t="0" r="r" b="b"/>
              <a:pathLst>
                <a:path w="254" h="97">
                  <a:moveTo>
                    <a:pt x="229" y="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6" y="62"/>
                    <a:pt x="0" y="72"/>
                    <a:pt x="3" y="83"/>
                  </a:cubicBezTo>
                  <a:cubicBezTo>
                    <a:pt x="5" y="91"/>
                    <a:pt x="13" y="97"/>
                    <a:pt x="21" y="97"/>
                  </a:cubicBezTo>
                  <a:cubicBezTo>
                    <a:pt x="23" y="97"/>
                    <a:pt x="24" y="96"/>
                    <a:pt x="26" y="96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48" y="36"/>
                    <a:pt x="254" y="26"/>
                    <a:pt x="252" y="16"/>
                  </a:cubicBezTo>
                  <a:cubicBezTo>
                    <a:pt x="249" y="6"/>
                    <a:pt x="239" y="0"/>
                    <a:pt x="229" y="2"/>
                  </a:cubicBezTo>
                  <a:close/>
                  <a:moveTo>
                    <a:pt x="229" y="2"/>
                  </a:moveTo>
                  <a:cubicBezTo>
                    <a:pt x="229" y="2"/>
                    <a:pt x="229" y="2"/>
                    <a:pt x="229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2485B2A-85F0-499A-A187-31F5654FC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332088"/>
              <a:ext cx="373519" cy="143268"/>
            </a:xfrm>
            <a:custGeom>
              <a:avLst/>
              <a:gdLst/>
              <a:ahLst/>
              <a:cxnLst>
                <a:cxn ang="0">
                  <a:pos x="3" y="83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238" y="40"/>
                </a:cxn>
                <a:cxn ang="0">
                  <a:pos x="252" y="16"/>
                </a:cxn>
                <a:cxn ang="0">
                  <a:pos x="229" y="3"/>
                </a:cxn>
                <a:cxn ang="0">
                  <a:pos x="16" y="60"/>
                </a:cxn>
                <a:cxn ang="0">
                  <a:pos x="3" y="83"/>
                </a:cxn>
                <a:cxn ang="0">
                  <a:pos x="3" y="83"/>
                </a:cxn>
                <a:cxn ang="0">
                  <a:pos x="3" y="83"/>
                </a:cxn>
              </a:cxnLst>
              <a:rect l="0" t="0" r="r" b="b"/>
              <a:pathLst>
                <a:path w="254" h="97">
                  <a:moveTo>
                    <a:pt x="3" y="83"/>
                  </a:moveTo>
                  <a:cubicBezTo>
                    <a:pt x="5" y="92"/>
                    <a:pt x="13" y="97"/>
                    <a:pt x="21" y="97"/>
                  </a:cubicBezTo>
                  <a:cubicBezTo>
                    <a:pt x="23" y="97"/>
                    <a:pt x="24" y="97"/>
                    <a:pt x="26" y="97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48" y="37"/>
                    <a:pt x="254" y="26"/>
                    <a:pt x="252" y="16"/>
                  </a:cubicBezTo>
                  <a:cubicBezTo>
                    <a:pt x="249" y="6"/>
                    <a:pt x="239" y="0"/>
                    <a:pt x="229" y="3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6" y="63"/>
                    <a:pt x="0" y="73"/>
                    <a:pt x="3" y="83"/>
                  </a:cubicBezTo>
                  <a:close/>
                  <a:moveTo>
                    <a:pt x="3" y="83"/>
                  </a:moveTo>
                  <a:cubicBezTo>
                    <a:pt x="3" y="83"/>
                    <a:pt x="3" y="83"/>
                    <a:pt x="3" y="8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4385647-A86F-4E4F-AC14-109E1667E2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506" y="4288596"/>
              <a:ext cx="220018" cy="101055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26" y="68"/>
                </a:cxn>
                <a:cxn ang="0">
                  <a:pos x="134" y="39"/>
                </a:cxn>
                <a:cxn ang="0">
                  <a:pos x="147" y="16"/>
                </a:cxn>
                <a:cxn ang="0">
                  <a:pos x="124" y="3"/>
                </a:cxn>
                <a:cxn ang="0">
                  <a:pos x="16" y="32"/>
                </a:cxn>
                <a:cxn ang="0">
                  <a:pos x="3" y="55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1" y="69"/>
                </a:cxn>
              </a:cxnLst>
              <a:rect l="0" t="0" r="r" b="b"/>
              <a:pathLst>
                <a:path w="150" h="69">
                  <a:moveTo>
                    <a:pt x="21" y="69"/>
                  </a:moveTo>
                  <a:cubicBezTo>
                    <a:pt x="23" y="69"/>
                    <a:pt x="24" y="69"/>
                    <a:pt x="26" y="6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44" y="36"/>
                    <a:pt x="150" y="26"/>
                    <a:pt x="147" y="16"/>
                  </a:cubicBezTo>
                  <a:cubicBezTo>
                    <a:pt x="144" y="6"/>
                    <a:pt x="134" y="0"/>
                    <a:pt x="124" y="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6" y="34"/>
                    <a:pt x="0" y="45"/>
                    <a:pt x="3" y="55"/>
                  </a:cubicBezTo>
                  <a:cubicBezTo>
                    <a:pt x="5" y="63"/>
                    <a:pt x="13" y="69"/>
                    <a:pt x="21" y="69"/>
                  </a:cubicBezTo>
                  <a:close/>
                  <a:moveTo>
                    <a:pt x="21" y="69"/>
                  </a:moveTo>
                  <a:cubicBezTo>
                    <a:pt x="21" y="69"/>
                    <a:pt x="21" y="69"/>
                    <a:pt x="21" y="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10">
            <a:extLst>
              <a:ext uri="{FF2B5EF4-FFF2-40B4-BE49-F238E27FC236}">
                <a16:creationId xmlns:a16="http://schemas.microsoft.com/office/drawing/2014/main" id="{7A300D3F-93F0-40B6-B906-A42D8F078864}"/>
              </a:ext>
            </a:extLst>
          </p:cNvPr>
          <p:cNvSpPr>
            <a:spLocks noEditPoints="1"/>
          </p:cNvSpPr>
          <p:nvPr/>
        </p:nvSpPr>
        <p:spPr bwMode="auto">
          <a:xfrm>
            <a:off x="5404913" y="3283166"/>
            <a:ext cx="456272" cy="423420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0" y="10"/>
              </a:cxn>
              <a:cxn ang="0">
                <a:pos x="0" y="5"/>
              </a:cxn>
              <a:cxn ang="0">
                <a:pos x="8" y="5"/>
              </a:cxn>
              <a:cxn ang="0">
                <a:pos x="8" y="10"/>
              </a:cxn>
              <a:cxn ang="0">
                <a:pos x="33" y="30"/>
              </a:cxn>
              <a:cxn ang="0">
                <a:pos x="0" y="30"/>
              </a:cxn>
              <a:cxn ang="0">
                <a:pos x="0" y="25"/>
              </a:cxn>
              <a:cxn ang="0">
                <a:pos x="33" y="25"/>
              </a:cxn>
              <a:cxn ang="0">
                <a:pos x="33" y="30"/>
              </a:cxn>
              <a:cxn ang="0">
                <a:pos x="13" y="49"/>
              </a:cxn>
              <a:cxn ang="0">
                <a:pos x="0" y="49"/>
              </a:cxn>
              <a:cxn ang="0">
                <a:pos x="0" y="44"/>
              </a:cxn>
              <a:cxn ang="0">
                <a:pos x="13" y="44"/>
              </a:cxn>
              <a:cxn ang="0">
                <a:pos x="13" y="49"/>
              </a:cxn>
              <a:cxn ang="0">
                <a:pos x="24" y="3"/>
              </a:cxn>
              <a:cxn ang="0">
                <a:pos x="24" y="13"/>
              </a:cxn>
              <a:cxn ang="0">
                <a:pos x="22" y="15"/>
              </a:cxn>
              <a:cxn ang="0">
                <a:pos x="12" y="15"/>
              </a:cxn>
              <a:cxn ang="0">
                <a:pos x="9" y="13"/>
              </a:cxn>
              <a:cxn ang="0">
                <a:pos x="9" y="3"/>
              </a:cxn>
              <a:cxn ang="0">
                <a:pos x="12" y="0"/>
              </a:cxn>
              <a:cxn ang="0">
                <a:pos x="22" y="0"/>
              </a:cxn>
              <a:cxn ang="0">
                <a:pos x="24" y="3"/>
              </a:cxn>
              <a:cxn ang="0">
                <a:pos x="29" y="42"/>
              </a:cxn>
              <a:cxn ang="0">
                <a:pos x="29" y="51"/>
              </a:cxn>
              <a:cxn ang="0">
                <a:pos x="26" y="54"/>
              </a:cxn>
              <a:cxn ang="0">
                <a:pos x="17" y="54"/>
              </a:cxn>
              <a:cxn ang="0">
                <a:pos x="14" y="51"/>
              </a:cxn>
              <a:cxn ang="0">
                <a:pos x="14" y="42"/>
              </a:cxn>
              <a:cxn ang="0">
                <a:pos x="17" y="39"/>
              </a:cxn>
              <a:cxn ang="0">
                <a:pos x="26" y="39"/>
              </a:cxn>
              <a:cxn ang="0">
                <a:pos x="29" y="42"/>
              </a:cxn>
              <a:cxn ang="0">
                <a:pos x="58" y="10"/>
              </a:cxn>
              <a:cxn ang="0">
                <a:pos x="25" y="10"/>
              </a:cxn>
              <a:cxn ang="0">
                <a:pos x="25" y="5"/>
              </a:cxn>
              <a:cxn ang="0">
                <a:pos x="58" y="5"/>
              </a:cxn>
              <a:cxn ang="0">
                <a:pos x="58" y="10"/>
              </a:cxn>
              <a:cxn ang="0">
                <a:pos x="58" y="49"/>
              </a:cxn>
              <a:cxn ang="0">
                <a:pos x="30" y="49"/>
              </a:cxn>
              <a:cxn ang="0">
                <a:pos x="30" y="44"/>
              </a:cxn>
              <a:cxn ang="0">
                <a:pos x="58" y="44"/>
              </a:cxn>
              <a:cxn ang="0">
                <a:pos x="58" y="49"/>
              </a:cxn>
              <a:cxn ang="0">
                <a:pos x="48" y="22"/>
              </a:cxn>
              <a:cxn ang="0">
                <a:pos x="48" y="32"/>
              </a:cxn>
              <a:cxn ang="0">
                <a:pos x="46" y="34"/>
              </a:cxn>
              <a:cxn ang="0">
                <a:pos x="36" y="34"/>
              </a:cxn>
              <a:cxn ang="0">
                <a:pos x="34" y="32"/>
              </a:cxn>
              <a:cxn ang="0">
                <a:pos x="34" y="22"/>
              </a:cxn>
              <a:cxn ang="0">
                <a:pos x="36" y="20"/>
              </a:cxn>
              <a:cxn ang="0">
                <a:pos x="46" y="20"/>
              </a:cxn>
              <a:cxn ang="0">
                <a:pos x="48" y="22"/>
              </a:cxn>
              <a:cxn ang="0">
                <a:pos x="58" y="30"/>
              </a:cxn>
              <a:cxn ang="0">
                <a:pos x="50" y="30"/>
              </a:cxn>
              <a:cxn ang="0">
                <a:pos x="50" y="25"/>
              </a:cxn>
              <a:cxn ang="0">
                <a:pos x="58" y="25"/>
              </a:cxn>
              <a:cxn ang="0">
                <a:pos x="58" y="30"/>
              </a:cxn>
            </a:cxnLst>
            <a:rect l="0" t="0" r="r" b="b"/>
            <a:pathLst>
              <a:path w="58" h="54">
                <a:moveTo>
                  <a:pt x="8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0" y="5"/>
                  <a:pt x="0" y="5"/>
                </a:cubicBezTo>
                <a:cubicBezTo>
                  <a:pt x="8" y="5"/>
                  <a:pt x="8" y="5"/>
                  <a:pt x="8" y="5"/>
                </a:cubicBezTo>
                <a:lnTo>
                  <a:pt x="8" y="10"/>
                </a:lnTo>
                <a:close/>
                <a:moveTo>
                  <a:pt x="33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5"/>
                  <a:pt x="0" y="25"/>
                  <a:pt x="0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30"/>
                </a:lnTo>
                <a:close/>
                <a:moveTo>
                  <a:pt x="13" y="49"/>
                </a:move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0" y="44"/>
                  <a:pt x="0" y="44"/>
                </a:cubicBezTo>
                <a:cubicBezTo>
                  <a:pt x="13" y="44"/>
                  <a:pt x="13" y="44"/>
                  <a:pt x="13" y="44"/>
                </a:cubicBezTo>
                <a:lnTo>
                  <a:pt x="13" y="49"/>
                </a:lnTo>
                <a:close/>
                <a:moveTo>
                  <a:pt x="24" y="3"/>
                </a:move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5"/>
                  <a:pt x="2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5"/>
                  <a:pt x="9" y="14"/>
                  <a:pt x="9" y="1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11" y="0"/>
                  <a:pt x="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2"/>
                  <a:pt x="24" y="3"/>
                </a:cubicBezTo>
                <a:close/>
                <a:moveTo>
                  <a:pt x="29" y="42"/>
                </a:moveTo>
                <a:cubicBezTo>
                  <a:pt x="29" y="51"/>
                  <a:pt x="29" y="51"/>
                  <a:pt x="29" y="51"/>
                </a:cubicBezTo>
                <a:cubicBezTo>
                  <a:pt x="29" y="53"/>
                  <a:pt x="28" y="54"/>
                  <a:pt x="26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3"/>
                  <a:pt x="14" y="51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0"/>
                  <a:pt x="15" y="39"/>
                  <a:pt x="17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39"/>
                  <a:pt x="29" y="40"/>
                  <a:pt x="29" y="42"/>
                </a:cubicBezTo>
                <a:close/>
                <a:moveTo>
                  <a:pt x="58" y="10"/>
                </a:moveTo>
                <a:cubicBezTo>
                  <a:pt x="25" y="10"/>
                  <a:pt x="25" y="10"/>
                  <a:pt x="25" y="10"/>
                </a:cubicBezTo>
                <a:cubicBezTo>
                  <a:pt x="25" y="5"/>
                  <a:pt x="25" y="5"/>
                  <a:pt x="25" y="5"/>
                </a:cubicBezTo>
                <a:cubicBezTo>
                  <a:pt x="58" y="5"/>
                  <a:pt x="58" y="5"/>
                  <a:pt x="58" y="5"/>
                </a:cubicBezTo>
                <a:lnTo>
                  <a:pt x="58" y="10"/>
                </a:lnTo>
                <a:close/>
                <a:moveTo>
                  <a:pt x="58" y="49"/>
                </a:moveTo>
                <a:cubicBezTo>
                  <a:pt x="30" y="49"/>
                  <a:pt x="30" y="49"/>
                  <a:pt x="30" y="49"/>
                </a:cubicBezTo>
                <a:cubicBezTo>
                  <a:pt x="30" y="44"/>
                  <a:pt x="30" y="44"/>
                  <a:pt x="30" y="44"/>
                </a:cubicBezTo>
                <a:cubicBezTo>
                  <a:pt x="58" y="44"/>
                  <a:pt x="58" y="44"/>
                  <a:pt x="58" y="44"/>
                </a:cubicBezTo>
                <a:lnTo>
                  <a:pt x="58" y="49"/>
                </a:lnTo>
                <a:close/>
                <a:moveTo>
                  <a:pt x="48" y="2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7" y="34"/>
                  <a:pt x="4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5" y="34"/>
                  <a:pt x="34" y="33"/>
                  <a:pt x="34" y="3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5" y="20"/>
                  <a:pt x="3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1"/>
                  <a:pt x="48" y="22"/>
                </a:cubicBezTo>
                <a:close/>
                <a:moveTo>
                  <a:pt x="58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25"/>
                  <a:pt x="50" y="25"/>
                  <a:pt x="50" y="25"/>
                </a:cubicBezTo>
                <a:cubicBezTo>
                  <a:pt x="58" y="25"/>
                  <a:pt x="58" y="25"/>
                  <a:pt x="58" y="25"/>
                </a:cubicBezTo>
                <a:lnTo>
                  <a:pt x="58" y="30"/>
                </a:lnTo>
                <a:close/>
              </a:path>
            </a:pathLst>
          </a:custGeom>
          <a:solidFill>
            <a:srgbClr val="B3D48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5124A4-DABF-4EFA-945C-1758638C59B6}"/>
              </a:ext>
            </a:extLst>
          </p:cNvPr>
          <p:cNvSpPr txBox="1"/>
          <p:nvPr/>
        </p:nvSpPr>
        <p:spPr>
          <a:xfrm>
            <a:off x="7579207" y="1749597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NHÓM 1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B3D686-D963-41EA-B75C-7363149F143A}"/>
              </a:ext>
            </a:extLst>
          </p:cNvPr>
          <p:cNvSpPr/>
          <p:nvPr/>
        </p:nvSpPr>
        <p:spPr>
          <a:xfrm>
            <a:off x="7579207" y="2149707"/>
            <a:ext cx="3856872" cy="16590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Tuần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phủ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Nguyễn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Quanh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Bích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làm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những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việc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gì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? Qua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những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việc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đó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thấy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ông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ta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là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người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như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thế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4">
                    <a:lumMod val="75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61029-7E92-4C63-95DB-3DE67FF4B3FD}"/>
              </a:ext>
            </a:extLst>
          </p:cNvPr>
          <p:cNvSpPr txBox="1"/>
          <p:nvPr/>
        </p:nvSpPr>
        <p:spPr>
          <a:xfrm>
            <a:off x="7558073" y="4377123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NHÓM 3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44C4B4-AA73-47A8-A311-5739CA198EAA}"/>
              </a:ext>
            </a:extLst>
          </p:cNvPr>
          <p:cNvSpPr/>
          <p:nvPr/>
        </p:nvSpPr>
        <p:spPr>
          <a:xfrm>
            <a:off x="7558073" y="4777233"/>
            <a:ext cx="3856872" cy="85882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Nếu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thấy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mình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quay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sẽ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gì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F03DE-FA4A-47D4-80C2-88E8D66CC787}"/>
              </a:ext>
            </a:extLst>
          </p:cNvPr>
          <p:cNvSpPr txBox="1"/>
          <p:nvPr/>
        </p:nvSpPr>
        <p:spPr>
          <a:xfrm>
            <a:off x="2754474" y="2795039"/>
            <a:ext cx="1847389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sz="2000" dirty="0">
                <a:latin typeface="康熙字典體" pitchFamily="2" charset="-120"/>
                <a:ea typeface="康熙字典體" pitchFamily="2" charset="-120"/>
              </a:rPr>
              <a:t>NHÓM 2</a:t>
            </a:r>
            <a:endParaRPr lang="zh-CN" altLang="en-US" sz="2000" dirty="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2EB6EEA-B009-40F4-A6CE-158140BE9E36}"/>
              </a:ext>
            </a:extLst>
          </p:cNvPr>
          <p:cNvSpPr/>
          <p:nvPr/>
        </p:nvSpPr>
        <p:spPr>
          <a:xfrm>
            <a:off x="754721" y="3195149"/>
            <a:ext cx="3856872" cy="165904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i="1" dirty="0" err="1">
                <a:solidFill>
                  <a:srgbClr val="00B0F0"/>
                </a:solidFill>
              </a:rPr>
              <a:t>Trong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các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cuộc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tranh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luận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có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bạn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đưa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ra</a:t>
            </a:r>
            <a:r>
              <a:rPr lang="en-US" sz="2000" i="1" dirty="0">
                <a:solidFill>
                  <a:srgbClr val="00B0F0"/>
                </a:solidFill>
              </a:rPr>
              <a:t> ý </a:t>
            </a:r>
            <a:r>
              <a:rPr lang="en-US" sz="2000" i="1" dirty="0" err="1">
                <a:solidFill>
                  <a:srgbClr val="00B0F0"/>
                </a:solidFill>
              </a:rPr>
              <a:t>kiến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nhưng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bị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đa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số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các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bạn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phản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đối</a:t>
            </a:r>
            <a:r>
              <a:rPr lang="en-US" sz="2000" i="1" dirty="0">
                <a:solidFill>
                  <a:srgbClr val="00B0F0"/>
                </a:solidFill>
              </a:rPr>
              <a:t>. </a:t>
            </a:r>
            <a:r>
              <a:rPr lang="en-US" sz="2000" i="1" dirty="0" err="1">
                <a:solidFill>
                  <a:srgbClr val="00B0F0"/>
                </a:solidFill>
              </a:rPr>
              <a:t>Nếu</a:t>
            </a:r>
            <a:r>
              <a:rPr lang="en-US" sz="2000" i="1" dirty="0">
                <a:solidFill>
                  <a:srgbClr val="00B0F0"/>
                </a:solidFill>
              </a:rPr>
              <a:t> ý </a:t>
            </a:r>
            <a:r>
              <a:rPr lang="en-US" sz="2000" i="1" dirty="0" err="1">
                <a:solidFill>
                  <a:srgbClr val="00B0F0"/>
                </a:solidFill>
              </a:rPr>
              <a:t>kiến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đó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là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đúng</a:t>
            </a:r>
            <a:r>
              <a:rPr lang="en-US" sz="2000" i="1" dirty="0">
                <a:solidFill>
                  <a:srgbClr val="00B0F0"/>
                </a:solidFill>
              </a:rPr>
              <a:t>, </a:t>
            </a:r>
            <a:r>
              <a:rPr lang="en-US" sz="2000" i="1" dirty="0" err="1">
                <a:solidFill>
                  <a:srgbClr val="00B0F0"/>
                </a:solidFill>
              </a:rPr>
              <a:t>em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xử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sự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như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thế</a:t>
            </a:r>
            <a:r>
              <a:rPr lang="en-US" sz="2000" i="1" dirty="0">
                <a:solidFill>
                  <a:srgbClr val="00B0F0"/>
                </a:solidFill>
              </a:rPr>
              <a:t> </a:t>
            </a:r>
            <a:r>
              <a:rPr lang="en-US" sz="2000" i="1" dirty="0" err="1">
                <a:solidFill>
                  <a:srgbClr val="00B0F0"/>
                </a:solidFill>
              </a:rPr>
              <a:t>nào</a:t>
            </a:r>
            <a:r>
              <a:rPr lang="en-US" sz="2000" i="1" dirty="0">
                <a:solidFill>
                  <a:srgbClr val="00B0F0"/>
                </a:solidFill>
              </a:rPr>
              <a:t>?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BD456F-0826-474B-99DF-63E48AABEF22}"/>
              </a:ext>
            </a:extLst>
          </p:cNvPr>
          <p:cNvSpPr/>
          <p:nvPr/>
        </p:nvSpPr>
        <p:spPr>
          <a:xfrm>
            <a:off x="1107444" y="613955"/>
            <a:ext cx="3807493" cy="1463040"/>
          </a:xfrm>
          <a:prstGeom prst="round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ĐỌC TRUYỆN ĐỌC SGK VÀ THẢO LUẬN NHÓM.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06B6A1-C389-FD43-B8D0-54F21A5F8403}"/>
              </a:ext>
            </a:extLst>
          </p:cNvPr>
          <p:cNvSpPr/>
          <p:nvPr/>
        </p:nvSpPr>
        <p:spPr>
          <a:xfrm>
            <a:off x="7632971" y="2211899"/>
            <a:ext cx="4114800" cy="181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Nguyễn Quang Bích là người dũng cảm, dám đấu tranh để bảo vệ lẽ phải, không chấp nhận những điều sai trái.</a:t>
            </a:r>
            <a:endParaRPr lang="en-VN" sz="240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CBE4F5-7D1D-7848-96D9-E813568363FE}"/>
              </a:ext>
            </a:extLst>
          </p:cNvPr>
          <p:cNvSpPr/>
          <p:nvPr/>
        </p:nvSpPr>
        <p:spPr>
          <a:xfrm>
            <a:off x="717465" y="3114088"/>
            <a:ext cx="4114800" cy="181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Ủng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hộ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bảo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vệ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kiến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của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bạn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phân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bạn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khác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thấy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những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điểm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đúng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là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hợp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lí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VN" sz="240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1CC132-11CF-8D47-9FEB-832D300203D4}"/>
              </a:ext>
            </a:extLst>
          </p:cNvPr>
          <p:cNvSpPr/>
          <p:nvPr/>
        </p:nvSpPr>
        <p:spPr>
          <a:xfrm>
            <a:off x="7402607" y="4799296"/>
            <a:ext cx="4528136" cy="181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Bày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tỏ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thái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đồng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Phân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tích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tác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hại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làm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trái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Khuyên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bạn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nên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làm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,…</a:t>
            </a:r>
            <a:endParaRPr lang="en-VN" sz="240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矩形 11">
            <a:extLst>
              <a:ext uri="{FF2B5EF4-FFF2-40B4-BE49-F238E27FC236}">
                <a16:creationId xmlns:a16="http://schemas.microsoft.com/office/drawing/2014/main" id="{C1C876D2-BAB2-A04E-A7D5-152AA8D22E0D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01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32" name="矩形 1">
            <a:extLst>
              <a:ext uri="{FF2B5EF4-FFF2-40B4-BE49-F238E27FC236}">
                <a16:creationId xmlns:a16="http://schemas.microsoft.com/office/drawing/2014/main" id="{51F0B363-92C5-E041-B643-60D7D1CD38B3}"/>
              </a:ext>
            </a:extLst>
          </p:cNvPr>
          <p:cNvSpPr/>
          <p:nvPr/>
        </p:nvSpPr>
        <p:spPr>
          <a:xfrm>
            <a:off x="8946052" y="389636"/>
            <a:ext cx="2287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vi-VN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微软雅黑 Light" panose="020B0502040204020203" pitchFamily="34" charset="-122"/>
                <a:cs typeface="Calibri Light" panose="020F0302020204030204" pitchFamily="34" charset="0"/>
              </a:rPr>
              <a:t>TÌM HIỂU BÀI</a:t>
            </a:r>
            <a:endParaRPr lang="zh-CN" alt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3" grpId="0" animBg="1"/>
      <p:bldP spid="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2951205"/>
            <a:ext cx="5849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>
                <a:latin typeface="Calibri Light" panose="020F0302020204030204" pitchFamily="34" charset="0"/>
                <a:cs typeface="Calibri Light" panose="020F0302020204030204" pitchFamily="34" charset="0"/>
              </a:rPr>
              <a:t>Lẽ phải là những điều được coi là đúng đắn phù hợp với đạo lý và lợi ích chung của xã hội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32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KHÁI NIỆM</a:t>
            </a:r>
            <a:endParaRPr lang="zh-CN" altLang="en-US" sz="32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497467" y="226457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253637" y="2233807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4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85B7E281-CF53-4B24-AADD-FB5725787192}"/>
              </a:ext>
            </a:extLst>
          </p:cNvPr>
          <p:cNvSpPr/>
          <p:nvPr/>
        </p:nvSpPr>
        <p:spPr>
          <a:xfrm>
            <a:off x="1915010" y="2951205"/>
            <a:ext cx="5849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tuân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6" y="2181603"/>
            <a:ext cx="2161210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32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KHÁI NIỆM</a:t>
            </a:r>
            <a:endParaRPr lang="zh-CN" altLang="en-US" sz="32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3497467" y="226457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6253637" y="2233807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5">
            <a:extLst>
              <a:ext uri="{FF2B5EF4-FFF2-40B4-BE49-F238E27FC236}">
                <a16:creationId xmlns:a16="http://schemas.microsoft.com/office/drawing/2014/main" id="{D26AFDCA-3FEB-6B43-8A21-40F89E31D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7142607" y="1514439"/>
            <a:ext cx="5210474" cy="47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餐桌&#10;&#10;已生成极高可信度的说明">
            <a:extLst>
              <a:ext uri="{FF2B5EF4-FFF2-40B4-BE49-F238E27FC236}">
                <a16:creationId xmlns:a16="http://schemas.microsoft.com/office/drawing/2014/main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68029C8-AC7B-4D77-ABF9-521A9BB7ED69}"/>
              </a:ext>
            </a:extLst>
          </p:cNvPr>
          <p:cNvSpPr txBox="1"/>
          <p:nvPr/>
        </p:nvSpPr>
        <p:spPr>
          <a:xfrm>
            <a:off x="2002233" y="3174792"/>
            <a:ext cx="67088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BIỂU HIỆN TÔN TRỌNG LẼ PHẢI</a:t>
            </a:r>
            <a:endParaRPr lang="zh-CN" altLang="en-US" sz="3200" b="1" dirty="0"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8844D7E-F8ED-4819-B972-9BEF0DA41C82}"/>
              </a:ext>
            </a:extLst>
          </p:cNvPr>
          <p:cNvSpPr txBox="1"/>
          <p:nvPr/>
        </p:nvSpPr>
        <p:spPr>
          <a:xfrm>
            <a:off x="3750805" y="2181603"/>
            <a:ext cx="3211695" cy="769441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4400" b="1" dirty="0">
                <a:solidFill>
                  <a:srgbClr val="A0D3CC"/>
                </a:solidFill>
                <a:latin typeface="Calibri" panose="020F0502020204030204" pitchFamily="34" charset="0"/>
                <a:ea typeface="康熙字典體" pitchFamily="2" charset="-120"/>
                <a:cs typeface="Calibri" panose="020F0502020204030204" pitchFamily="34" charset="0"/>
              </a:rPr>
              <a:t>PHẦN 2</a:t>
            </a:r>
            <a:endParaRPr lang="zh-CN" altLang="en-US" sz="4400" b="1" dirty="0">
              <a:solidFill>
                <a:srgbClr val="A0D3CC"/>
              </a:solidFill>
              <a:latin typeface="Calibri" panose="020F0502020204030204" pitchFamily="34" charset="0"/>
              <a:ea typeface="康熙字典體" pitchFamily="2" charset="-120"/>
              <a:cs typeface="Calibri" panose="020F0502020204030204" pitchFamily="34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8B495BE-B3DD-486B-93DE-C96AE3FB2B8A}"/>
              </a:ext>
            </a:extLst>
          </p:cNvPr>
          <p:cNvCxnSpPr/>
          <p:nvPr/>
        </p:nvCxnSpPr>
        <p:spPr>
          <a:xfrm>
            <a:off x="1986531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6B58439-6F85-4176-BDAF-AEBF9ECCBBB8}"/>
              </a:ext>
            </a:extLst>
          </p:cNvPr>
          <p:cNvCxnSpPr/>
          <p:nvPr/>
        </p:nvCxnSpPr>
        <p:spPr>
          <a:xfrm>
            <a:off x="8705100" y="3257760"/>
            <a:ext cx="0" cy="41884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3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E746BAE0-2226-4298-BEFA-429ED3858FDC}"/>
              </a:ext>
            </a:extLst>
          </p:cNvPr>
          <p:cNvSpPr/>
          <p:nvPr/>
        </p:nvSpPr>
        <p:spPr>
          <a:xfrm>
            <a:off x="11303543" y="307085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Century Gothic" panose="020B0502020202020204" pitchFamily="34" charset="0"/>
              </a:rPr>
              <a:t>02</a:t>
            </a:r>
            <a:endParaRPr lang="zh-CN" altLang="en-US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25FFFD1-5F95-43F1-B67B-3B87A1B2ABAD}"/>
              </a:ext>
            </a:extLst>
          </p:cNvPr>
          <p:cNvSpPr txBox="1"/>
          <p:nvPr/>
        </p:nvSpPr>
        <p:spPr>
          <a:xfrm>
            <a:off x="6240713" y="414571"/>
            <a:ext cx="5062830" cy="4616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r"/>
            <a:r>
              <a:rPr lang="vi-VN" altLang="zh-CN" dirty="0">
                <a:latin typeface="Calibri Light" panose="020F0302020204030204" pitchFamily="34" charset="0"/>
                <a:ea typeface="康熙字典體" pitchFamily="2" charset="-120"/>
                <a:cs typeface="Calibri Light" panose="020F0302020204030204" pitchFamily="34" charset="0"/>
              </a:rPr>
              <a:t>BIỂU HIỆN TÔN TRỌNG LẼ PHẢI</a:t>
            </a:r>
            <a:endParaRPr lang="zh-CN" altLang="en-US" dirty="0">
              <a:latin typeface="Calibri Light" panose="020F0302020204030204" pitchFamily="34" charset="0"/>
              <a:ea typeface="康熙字典體" pitchFamily="2" charset="-120"/>
              <a:cs typeface="Calibri Light" panose="020F030202020403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DF58847-328B-4411-A96B-D18B5BE5E4EA}"/>
              </a:ext>
            </a:extLst>
          </p:cNvPr>
          <p:cNvSpPr/>
          <p:nvPr/>
        </p:nvSpPr>
        <p:spPr>
          <a:xfrm>
            <a:off x="4959927" y="1764993"/>
            <a:ext cx="6254999" cy="2290997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6BCB3C4-FB0E-4A88-B27E-6C4520AC43F4}"/>
              </a:ext>
            </a:extLst>
          </p:cNvPr>
          <p:cNvSpPr/>
          <p:nvPr/>
        </p:nvSpPr>
        <p:spPr>
          <a:xfrm>
            <a:off x="5395831" y="2119015"/>
            <a:ext cx="5444837" cy="172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</a:rPr>
              <a:t>Em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lnSpc>
                <a:spcPct val="130000"/>
              </a:lnSpc>
            </a:pP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110E398-8780-45C9-A1AE-DEA5F9E79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9933565" y="4109052"/>
            <a:ext cx="1814206" cy="2610623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2DFEFD37-4D37-6F4C-A00E-21362997D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885526" y="1484908"/>
            <a:ext cx="5210474" cy="47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7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635</Words>
  <Application>Microsoft Macintosh PowerPoint</Application>
  <PresentationFormat>Widescreen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Century Gothic</vt:lpstr>
      <vt:lpstr>Gill Sans</vt:lpstr>
      <vt:lpstr>康熙字典體</vt:lpstr>
      <vt:lpstr>微软雅黑 Light</vt:lpstr>
      <vt:lpstr>汉仪雪君体简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Le Tran Thi My (IEC-QNI-iSC)</cp:lastModifiedBy>
  <cp:revision>13</cp:revision>
  <dcterms:created xsi:type="dcterms:W3CDTF">2018-05-23T08:42:45Z</dcterms:created>
  <dcterms:modified xsi:type="dcterms:W3CDTF">2021-08-09T14:11:54Z</dcterms:modified>
</cp:coreProperties>
</file>