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580188b755014d00" Type="http://schemas.microsoft.com/office/2007/relationships/ui/extensibility" Target="customUI/customUI14.xml"/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01" r:id="rId1"/>
    <p:sldMasterId id="2147483716" r:id="rId2"/>
    <p:sldMasterId id="2147483728" r:id="rId3"/>
  </p:sldMasterIdLst>
  <p:notesMasterIdLst>
    <p:notesMasterId r:id="rId24"/>
  </p:notesMasterIdLst>
  <p:sldIdLst>
    <p:sldId id="310" r:id="rId4"/>
    <p:sldId id="313" r:id="rId5"/>
    <p:sldId id="267" r:id="rId6"/>
    <p:sldId id="315" r:id="rId7"/>
    <p:sldId id="269" r:id="rId8"/>
    <p:sldId id="317" r:id="rId9"/>
    <p:sldId id="324" r:id="rId10"/>
    <p:sldId id="325" r:id="rId11"/>
    <p:sldId id="326" r:id="rId12"/>
    <p:sldId id="327" r:id="rId13"/>
    <p:sldId id="328" r:id="rId14"/>
    <p:sldId id="329" r:id="rId15"/>
    <p:sldId id="330" r:id="rId16"/>
    <p:sldId id="331" r:id="rId17"/>
    <p:sldId id="322" r:id="rId18"/>
    <p:sldId id="323" r:id="rId19"/>
    <p:sldId id="321" r:id="rId20"/>
    <p:sldId id="319" r:id="rId21"/>
    <p:sldId id="309" r:id="rId22"/>
    <p:sldId id="295" r:id="rId23"/>
  </p:sldIdLst>
  <p:sldSz cx="12192000" cy="6858000"/>
  <p:notesSz cx="6858000" cy="9144000"/>
  <p:embeddedFontLst>
    <p:embeddedFont>
      <p:font typeface="Cambria Math" panose="02040503050406030204" pitchFamily="18" charset="0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宋体" panose="02010600030101010101" pitchFamily="2" charset="-122"/>
      <p:regular r:id="rId30"/>
    </p:embeddedFont>
    <p:embeddedFont>
      <p:font typeface="Calibri Light" panose="020F0302020204030204" pitchFamily="34" charset="0"/>
      <p:regular r:id="rId31"/>
      <p:italic r:id="rId32"/>
    </p:embeddedFont>
    <p:embeddedFont>
      <p:font typeface="Yu Gothic Light" panose="020B0300000000000000" pitchFamily="34" charset="-128"/>
      <p:regular r:id="rId33"/>
    </p:embeddedFont>
  </p:embeddedFontLst>
  <p:custDataLst>
    <p:tags r:id="rId3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FF00"/>
    <a:srgbClr val="66FFFF"/>
    <a:srgbClr val="FCC9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40" autoAdjust="0"/>
    <p:restoredTop sz="94343" autoAdjust="0"/>
  </p:normalViewPr>
  <p:slideViewPr>
    <p:cSldViewPr snapToGrid="0">
      <p:cViewPr varScale="1">
        <p:scale>
          <a:sx n="74" d="100"/>
          <a:sy n="74" d="100"/>
        </p:scale>
        <p:origin x="4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2.fntdata"/><Relationship Id="rId21" Type="http://schemas.openxmlformats.org/officeDocument/2006/relationships/slide" Target="slides/slide18.xml"/><Relationship Id="rId34" Type="http://schemas.openxmlformats.org/officeDocument/2006/relationships/tags" Target="tags/tag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4.fntdata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7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7" Type="http://schemas.openxmlformats.org/officeDocument/2006/relationships/image" Target="../media/image46.wmf"/><Relationship Id="rId2" Type="http://schemas.openxmlformats.org/officeDocument/2006/relationships/image" Target="../media/image41.wmf"/><Relationship Id="rId1" Type="http://schemas.openxmlformats.org/officeDocument/2006/relationships/image" Target="../media/image40.wmf"/><Relationship Id="rId6" Type="http://schemas.openxmlformats.org/officeDocument/2006/relationships/image" Target="../media/image45.wmf"/><Relationship Id="rId5" Type="http://schemas.openxmlformats.org/officeDocument/2006/relationships/image" Target="../media/image44.wmf"/><Relationship Id="rId4" Type="http://schemas.openxmlformats.org/officeDocument/2006/relationships/image" Target="../media/image43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emf"/><Relationship Id="rId2" Type="http://schemas.openxmlformats.org/officeDocument/2006/relationships/image" Target="../media/image133.emf"/><Relationship Id="rId1" Type="http://schemas.openxmlformats.org/officeDocument/2006/relationships/image" Target="../media/image132.emf"/><Relationship Id="rId4" Type="http://schemas.openxmlformats.org/officeDocument/2006/relationships/image" Target="../media/image135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image" Target="../media/image48.wmf"/><Relationship Id="rId1" Type="http://schemas.openxmlformats.org/officeDocument/2006/relationships/image" Target="../media/image47.wmf"/><Relationship Id="rId4" Type="http://schemas.openxmlformats.org/officeDocument/2006/relationships/image" Target="../media/image50.w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58.wmf"/><Relationship Id="rId3" Type="http://schemas.openxmlformats.org/officeDocument/2006/relationships/image" Target="../media/image53.wmf"/><Relationship Id="rId7" Type="http://schemas.openxmlformats.org/officeDocument/2006/relationships/image" Target="../media/image57.wmf"/><Relationship Id="rId12" Type="http://schemas.openxmlformats.org/officeDocument/2006/relationships/image" Target="../media/image50.wmf"/><Relationship Id="rId2" Type="http://schemas.openxmlformats.org/officeDocument/2006/relationships/image" Target="../media/image52.wmf"/><Relationship Id="rId1" Type="http://schemas.openxmlformats.org/officeDocument/2006/relationships/image" Target="../media/image51.wmf"/><Relationship Id="rId6" Type="http://schemas.openxmlformats.org/officeDocument/2006/relationships/image" Target="../media/image56.wmf"/><Relationship Id="rId11" Type="http://schemas.openxmlformats.org/officeDocument/2006/relationships/image" Target="../media/image61.wmf"/><Relationship Id="rId5" Type="http://schemas.openxmlformats.org/officeDocument/2006/relationships/image" Target="../media/image55.wmf"/><Relationship Id="rId10" Type="http://schemas.openxmlformats.org/officeDocument/2006/relationships/image" Target="../media/image60.wmf"/><Relationship Id="rId4" Type="http://schemas.openxmlformats.org/officeDocument/2006/relationships/image" Target="../media/image54.wmf"/><Relationship Id="rId9" Type="http://schemas.openxmlformats.org/officeDocument/2006/relationships/image" Target="../media/image59.wmf"/></Relationships>
</file>

<file path=ppt/drawings/_rels/vmlDrawing4.vml.rels><?xml version="1.0" encoding="UTF-8" standalone="yes"?>
<Relationships xmlns="http://schemas.openxmlformats.org/package/2006/relationships"><Relationship Id="rId8" Type="http://schemas.openxmlformats.org/officeDocument/2006/relationships/image" Target="../media/image69.wmf"/><Relationship Id="rId3" Type="http://schemas.openxmlformats.org/officeDocument/2006/relationships/image" Target="../media/image64.wmf"/><Relationship Id="rId7" Type="http://schemas.openxmlformats.org/officeDocument/2006/relationships/image" Target="../media/image68.wmf"/><Relationship Id="rId12" Type="http://schemas.openxmlformats.org/officeDocument/2006/relationships/image" Target="../media/image50.wmf"/><Relationship Id="rId2" Type="http://schemas.openxmlformats.org/officeDocument/2006/relationships/image" Target="../media/image63.wmf"/><Relationship Id="rId1" Type="http://schemas.openxmlformats.org/officeDocument/2006/relationships/image" Target="../media/image62.wmf"/><Relationship Id="rId6" Type="http://schemas.openxmlformats.org/officeDocument/2006/relationships/image" Target="../media/image67.wmf"/><Relationship Id="rId11" Type="http://schemas.openxmlformats.org/officeDocument/2006/relationships/image" Target="../media/image72.wmf"/><Relationship Id="rId5" Type="http://schemas.openxmlformats.org/officeDocument/2006/relationships/image" Target="../media/image66.wmf"/><Relationship Id="rId10" Type="http://schemas.openxmlformats.org/officeDocument/2006/relationships/image" Target="../media/image71.wmf"/><Relationship Id="rId4" Type="http://schemas.openxmlformats.org/officeDocument/2006/relationships/image" Target="../media/image65.wmf"/><Relationship Id="rId9" Type="http://schemas.openxmlformats.org/officeDocument/2006/relationships/image" Target="../media/image70.wmf"/></Relationships>
</file>

<file path=ppt/drawings/_rels/vmlDrawing5.vml.rels><?xml version="1.0" encoding="UTF-8" standalone="yes"?>
<Relationships xmlns="http://schemas.openxmlformats.org/package/2006/relationships"><Relationship Id="rId8" Type="http://schemas.openxmlformats.org/officeDocument/2006/relationships/image" Target="../media/image80.wmf"/><Relationship Id="rId3" Type="http://schemas.openxmlformats.org/officeDocument/2006/relationships/image" Target="../media/image75.wmf"/><Relationship Id="rId7" Type="http://schemas.openxmlformats.org/officeDocument/2006/relationships/image" Target="../media/image79.wmf"/><Relationship Id="rId12" Type="http://schemas.openxmlformats.org/officeDocument/2006/relationships/image" Target="../media/image84.wmf"/><Relationship Id="rId2" Type="http://schemas.openxmlformats.org/officeDocument/2006/relationships/image" Target="../media/image74.wmf"/><Relationship Id="rId1" Type="http://schemas.openxmlformats.org/officeDocument/2006/relationships/image" Target="../media/image73.wmf"/><Relationship Id="rId6" Type="http://schemas.openxmlformats.org/officeDocument/2006/relationships/image" Target="../media/image78.wmf"/><Relationship Id="rId11" Type="http://schemas.openxmlformats.org/officeDocument/2006/relationships/image" Target="../media/image83.wmf"/><Relationship Id="rId5" Type="http://schemas.openxmlformats.org/officeDocument/2006/relationships/image" Target="../media/image77.wmf"/><Relationship Id="rId10" Type="http://schemas.openxmlformats.org/officeDocument/2006/relationships/image" Target="../media/image82.wmf"/><Relationship Id="rId4" Type="http://schemas.openxmlformats.org/officeDocument/2006/relationships/image" Target="../media/image76.wmf"/><Relationship Id="rId9" Type="http://schemas.openxmlformats.org/officeDocument/2006/relationships/image" Target="../media/image81.wmf"/></Relationships>
</file>

<file path=ppt/drawings/_rels/vmlDrawing6.vml.rels><?xml version="1.0" encoding="UTF-8" standalone="yes"?>
<Relationships xmlns="http://schemas.openxmlformats.org/package/2006/relationships"><Relationship Id="rId8" Type="http://schemas.openxmlformats.org/officeDocument/2006/relationships/image" Target="../media/image92.wmf"/><Relationship Id="rId13" Type="http://schemas.openxmlformats.org/officeDocument/2006/relationships/image" Target="../media/image97.wmf"/><Relationship Id="rId3" Type="http://schemas.openxmlformats.org/officeDocument/2006/relationships/image" Target="../media/image87.wmf"/><Relationship Id="rId7" Type="http://schemas.openxmlformats.org/officeDocument/2006/relationships/image" Target="../media/image91.wmf"/><Relationship Id="rId12" Type="http://schemas.openxmlformats.org/officeDocument/2006/relationships/image" Target="../media/image96.wmf"/><Relationship Id="rId2" Type="http://schemas.openxmlformats.org/officeDocument/2006/relationships/image" Target="../media/image86.wmf"/><Relationship Id="rId1" Type="http://schemas.openxmlformats.org/officeDocument/2006/relationships/image" Target="../media/image85.wmf"/><Relationship Id="rId6" Type="http://schemas.openxmlformats.org/officeDocument/2006/relationships/image" Target="../media/image90.wmf"/><Relationship Id="rId11" Type="http://schemas.openxmlformats.org/officeDocument/2006/relationships/image" Target="../media/image95.wmf"/><Relationship Id="rId5" Type="http://schemas.openxmlformats.org/officeDocument/2006/relationships/image" Target="../media/image89.wmf"/><Relationship Id="rId10" Type="http://schemas.openxmlformats.org/officeDocument/2006/relationships/image" Target="../media/image94.wmf"/><Relationship Id="rId4" Type="http://schemas.openxmlformats.org/officeDocument/2006/relationships/image" Target="../media/image88.wmf"/><Relationship Id="rId9" Type="http://schemas.openxmlformats.org/officeDocument/2006/relationships/image" Target="../media/image93.wmf"/><Relationship Id="rId14" Type="http://schemas.openxmlformats.org/officeDocument/2006/relationships/image" Target="../media/image98.wmf"/></Relationships>
</file>

<file path=ppt/drawings/_rels/vmlDrawing7.v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wmf"/><Relationship Id="rId13" Type="http://schemas.openxmlformats.org/officeDocument/2006/relationships/image" Target="../media/image111.wmf"/><Relationship Id="rId3" Type="http://schemas.openxmlformats.org/officeDocument/2006/relationships/image" Target="../media/image101.wmf"/><Relationship Id="rId7" Type="http://schemas.openxmlformats.org/officeDocument/2006/relationships/image" Target="../media/image105.wmf"/><Relationship Id="rId12" Type="http://schemas.openxmlformats.org/officeDocument/2006/relationships/image" Target="../media/image110.wmf"/><Relationship Id="rId2" Type="http://schemas.openxmlformats.org/officeDocument/2006/relationships/image" Target="../media/image100.wmf"/><Relationship Id="rId1" Type="http://schemas.openxmlformats.org/officeDocument/2006/relationships/image" Target="../media/image99.wmf"/><Relationship Id="rId6" Type="http://schemas.openxmlformats.org/officeDocument/2006/relationships/image" Target="../media/image104.wmf"/><Relationship Id="rId11" Type="http://schemas.openxmlformats.org/officeDocument/2006/relationships/image" Target="../media/image109.wmf"/><Relationship Id="rId5" Type="http://schemas.openxmlformats.org/officeDocument/2006/relationships/image" Target="../media/image103.wmf"/><Relationship Id="rId10" Type="http://schemas.openxmlformats.org/officeDocument/2006/relationships/image" Target="../media/image108.wmf"/><Relationship Id="rId4" Type="http://schemas.openxmlformats.org/officeDocument/2006/relationships/image" Target="../media/image102.wmf"/><Relationship Id="rId9" Type="http://schemas.openxmlformats.org/officeDocument/2006/relationships/image" Target="../media/image107.wmf"/></Relationships>
</file>

<file path=ppt/drawings/_rels/vmlDrawing8.v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wmf"/><Relationship Id="rId13" Type="http://schemas.openxmlformats.org/officeDocument/2006/relationships/image" Target="../media/image124.wmf"/><Relationship Id="rId3" Type="http://schemas.openxmlformats.org/officeDocument/2006/relationships/image" Target="../media/image114.wmf"/><Relationship Id="rId7" Type="http://schemas.openxmlformats.org/officeDocument/2006/relationships/image" Target="../media/image118.wmf"/><Relationship Id="rId12" Type="http://schemas.openxmlformats.org/officeDocument/2006/relationships/image" Target="../media/image123.wmf"/><Relationship Id="rId2" Type="http://schemas.openxmlformats.org/officeDocument/2006/relationships/image" Target="../media/image113.wmf"/><Relationship Id="rId1" Type="http://schemas.openxmlformats.org/officeDocument/2006/relationships/image" Target="../media/image112.wmf"/><Relationship Id="rId6" Type="http://schemas.openxmlformats.org/officeDocument/2006/relationships/image" Target="../media/image117.wmf"/><Relationship Id="rId11" Type="http://schemas.openxmlformats.org/officeDocument/2006/relationships/image" Target="../media/image122.wmf"/><Relationship Id="rId5" Type="http://schemas.openxmlformats.org/officeDocument/2006/relationships/image" Target="../media/image116.wmf"/><Relationship Id="rId10" Type="http://schemas.openxmlformats.org/officeDocument/2006/relationships/image" Target="../media/image121.wmf"/><Relationship Id="rId4" Type="http://schemas.openxmlformats.org/officeDocument/2006/relationships/image" Target="../media/image115.wmf"/><Relationship Id="rId9" Type="http://schemas.openxmlformats.org/officeDocument/2006/relationships/image" Target="../media/image120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wmf"/><Relationship Id="rId2" Type="http://schemas.openxmlformats.org/officeDocument/2006/relationships/image" Target="../media/image126.wmf"/><Relationship Id="rId1" Type="http://schemas.openxmlformats.org/officeDocument/2006/relationships/image" Target="../media/image125.wmf"/><Relationship Id="rId6" Type="http://schemas.openxmlformats.org/officeDocument/2006/relationships/image" Target="../media/image130.wmf"/><Relationship Id="rId5" Type="http://schemas.openxmlformats.org/officeDocument/2006/relationships/image" Target="../media/image129.wmf"/><Relationship Id="rId4" Type="http://schemas.openxmlformats.org/officeDocument/2006/relationships/image" Target="../media/image12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AB336C-5D39-4212-B9B3-A6F3DDDBB375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F76391-021F-49B0-8751-3977B11CB8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270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3BFC4-A9DB-44FE-8FB9-B2492AC7389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1120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>
            <a:extLst>
              <a:ext uri="{FF2B5EF4-FFF2-40B4-BE49-F238E27FC236}">
                <a16:creationId xmlns:a16="http://schemas.microsoft.com/office/drawing/2014/main" xmlns="" id="{3FA58E9A-A28A-4BCE-8E87-45509483B55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>
            <a:extLst>
              <a:ext uri="{FF2B5EF4-FFF2-40B4-BE49-F238E27FC236}">
                <a16:creationId xmlns:a16="http://schemas.microsoft.com/office/drawing/2014/main" xmlns="" id="{C6079F57-C352-4D6A-8535-59B239D1DCC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6868" name="Slide Number Placeholder 3">
            <a:extLst>
              <a:ext uri="{FF2B5EF4-FFF2-40B4-BE49-F238E27FC236}">
                <a16:creationId xmlns:a16="http://schemas.microsoft.com/office/drawing/2014/main" xmlns="" id="{7ED4EC4A-B1E1-4C6F-AADB-FDA7A7F67F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08BE1DD-8083-4BBA-88DE-E3A63806EF83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19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44858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3" y="2130431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3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9/10/2021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43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2646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>
        <p:random/>
      </p:transition>
    </mc:Choice>
    <mc:Fallback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2"/>
            <a:ext cx="4011084" cy="1162051"/>
          </a:xfrm>
        </p:spPr>
        <p:txBody>
          <a:bodyPr anchor="b"/>
          <a:lstStyle>
            <a:lvl1pPr algn="l">
              <a:defRPr sz="202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5" y="273056"/>
            <a:ext cx="6815667" cy="5853113"/>
          </a:xfrm>
        </p:spPr>
        <p:txBody>
          <a:bodyPr/>
          <a:lstStyle>
            <a:lvl1pPr>
              <a:defRPr sz="3224"/>
            </a:lvl1pPr>
            <a:lvl2pPr>
              <a:defRPr sz="2849"/>
            </a:lvl2pPr>
            <a:lvl3pPr>
              <a:defRPr sz="2399"/>
            </a:lvl3pPr>
            <a:lvl4pPr>
              <a:defRPr sz="2024"/>
            </a:lvl4pPr>
            <a:lvl5pPr>
              <a:defRPr sz="2024"/>
            </a:lvl5pPr>
            <a:lvl6pPr>
              <a:defRPr sz="2024"/>
            </a:lvl6pPr>
            <a:lvl7pPr>
              <a:defRPr sz="2024"/>
            </a:lvl7pPr>
            <a:lvl8pPr>
              <a:defRPr sz="2024"/>
            </a:lvl8pPr>
            <a:lvl9pPr>
              <a:defRPr sz="202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7"/>
            <a:ext cx="4011084" cy="4691063"/>
          </a:xfrm>
        </p:spPr>
        <p:txBody>
          <a:bodyPr/>
          <a:lstStyle>
            <a:lvl1pPr marL="0" indent="0">
              <a:buNone/>
              <a:defRPr sz="1425"/>
            </a:lvl1pPr>
            <a:lvl2pPr marL="457097" indent="0">
              <a:buNone/>
              <a:defRPr sz="1200"/>
            </a:lvl2pPr>
            <a:lvl3pPr marL="914195" indent="0">
              <a:buNone/>
              <a:defRPr sz="1050"/>
            </a:lvl3pPr>
            <a:lvl4pPr marL="1371291" indent="0">
              <a:buNone/>
              <a:defRPr sz="900"/>
            </a:lvl4pPr>
            <a:lvl5pPr marL="1828388" indent="0">
              <a:buNone/>
              <a:defRPr sz="900"/>
            </a:lvl5pPr>
            <a:lvl6pPr marL="2285486" indent="0">
              <a:buNone/>
              <a:defRPr sz="900"/>
            </a:lvl6pPr>
            <a:lvl7pPr marL="2742583" indent="0">
              <a:buNone/>
              <a:defRPr sz="900"/>
            </a:lvl7pPr>
            <a:lvl8pPr marL="3199680" indent="0">
              <a:buNone/>
              <a:defRPr sz="900"/>
            </a:lvl8pPr>
            <a:lvl9pPr marL="365677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9/10/2021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155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4"/>
            <a:ext cx="7315200" cy="566739"/>
          </a:xfrm>
        </p:spPr>
        <p:txBody>
          <a:bodyPr anchor="b"/>
          <a:lstStyle>
            <a:lvl1pPr algn="l">
              <a:defRPr sz="202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3224"/>
            </a:lvl1pPr>
            <a:lvl2pPr marL="457097" indent="0">
              <a:buNone/>
              <a:defRPr sz="2849"/>
            </a:lvl2pPr>
            <a:lvl3pPr marL="914195" indent="0">
              <a:buNone/>
              <a:defRPr sz="2399"/>
            </a:lvl3pPr>
            <a:lvl4pPr marL="1371291" indent="0">
              <a:buNone/>
              <a:defRPr sz="2024"/>
            </a:lvl4pPr>
            <a:lvl5pPr marL="1828388" indent="0">
              <a:buNone/>
              <a:defRPr sz="2024"/>
            </a:lvl5pPr>
            <a:lvl6pPr marL="2285486" indent="0">
              <a:buNone/>
              <a:defRPr sz="2024"/>
            </a:lvl6pPr>
            <a:lvl7pPr marL="2742583" indent="0">
              <a:buNone/>
              <a:defRPr sz="2024"/>
            </a:lvl7pPr>
            <a:lvl8pPr marL="3199680" indent="0">
              <a:buNone/>
              <a:defRPr sz="2024"/>
            </a:lvl8pPr>
            <a:lvl9pPr marL="3656777" indent="0">
              <a:buNone/>
              <a:defRPr sz="2024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3"/>
            <a:ext cx="7315200" cy="804863"/>
          </a:xfrm>
        </p:spPr>
        <p:txBody>
          <a:bodyPr/>
          <a:lstStyle>
            <a:lvl1pPr marL="0" indent="0">
              <a:buNone/>
              <a:defRPr sz="1425"/>
            </a:lvl1pPr>
            <a:lvl2pPr marL="457097" indent="0">
              <a:buNone/>
              <a:defRPr sz="1200"/>
            </a:lvl2pPr>
            <a:lvl3pPr marL="914195" indent="0">
              <a:buNone/>
              <a:defRPr sz="1050"/>
            </a:lvl3pPr>
            <a:lvl4pPr marL="1371291" indent="0">
              <a:buNone/>
              <a:defRPr sz="900"/>
            </a:lvl4pPr>
            <a:lvl5pPr marL="1828388" indent="0">
              <a:buNone/>
              <a:defRPr sz="900"/>
            </a:lvl5pPr>
            <a:lvl6pPr marL="2285486" indent="0">
              <a:buNone/>
              <a:defRPr sz="900"/>
            </a:lvl6pPr>
            <a:lvl7pPr marL="2742583" indent="0">
              <a:buNone/>
              <a:defRPr sz="900"/>
            </a:lvl7pPr>
            <a:lvl8pPr marL="3199680" indent="0">
              <a:buNone/>
              <a:defRPr sz="900"/>
            </a:lvl8pPr>
            <a:lvl9pPr marL="365677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9/10/2021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020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9/10/2021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722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2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3" y="274642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9/10/2021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780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9488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905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8230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8252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4367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9/10/2021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848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1052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372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1302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281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94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8025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8165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0242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79719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128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7" y="4406904"/>
            <a:ext cx="10363200" cy="1362075"/>
          </a:xfrm>
        </p:spPr>
        <p:txBody>
          <a:bodyPr anchor="t"/>
          <a:lstStyle>
            <a:lvl1pPr algn="l">
              <a:defRPr sz="404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7" y="2906716"/>
            <a:ext cx="10363200" cy="1500187"/>
          </a:xfrm>
        </p:spPr>
        <p:txBody>
          <a:bodyPr anchor="b"/>
          <a:lstStyle>
            <a:lvl1pPr marL="0" indent="0">
              <a:buNone/>
              <a:defRPr sz="2024">
                <a:solidFill>
                  <a:schemeClr val="tx1">
                    <a:tint val="75000"/>
                  </a:schemeClr>
                </a:solidFill>
              </a:defRPr>
            </a:lvl1pPr>
            <a:lvl2pPr marL="45709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95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3pPr>
            <a:lvl4pPr marL="1371291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4pPr>
            <a:lvl5pPr marL="1828388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5pPr>
            <a:lvl6pPr marL="2285486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6pPr>
            <a:lvl7pPr marL="2742583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7pPr>
            <a:lvl8pPr marL="3199680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8pPr>
            <a:lvl9pPr marL="3656777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9/10/2021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32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5734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9/10/2021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31019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9/10/2021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35282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9/10/2021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26705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54070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97162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2001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7516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405348"/>
      </p:ext>
    </p:extLst>
  </p:cSld>
  <p:clrMapOvr>
    <a:masterClrMapping/>
  </p:clrMapOvr>
  <p:transition spd="slow" advClick="0" advTm="0">
    <p:randomBar dir="vert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4746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3" y="1600204"/>
            <a:ext cx="5384800" cy="4525963"/>
          </a:xfrm>
        </p:spPr>
        <p:txBody>
          <a:bodyPr/>
          <a:lstStyle>
            <a:lvl1pPr>
              <a:defRPr sz="2849"/>
            </a:lvl1pPr>
            <a:lvl2pPr>
              <a:defRPr sz="2399"/>
            </a:lvl2pPr>
            <a:lvl3pPr>
              <a:defRPr sz="2024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4"/>
            <a:ext cx="5384800" cy="4525963"/>
          </a:xfrm>
        </p:spPr>
        <p:txBody>
          <a:bodyPr/>
          <a:lstStyle>
            <a:lvl1pPr>
              <a:defRPr sz="2849"/>
            </a:lvl1pPr>
            <a:lvl2pPr>
              <a:defRPr sz="2399"/>
            </a:lvl2pPr>
            <a:lvl3pPr>
              <a:defRPr sz="2024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9/10/2021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42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4" y="246065"/>
            <a:ext cx="1483783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-82549"/>
            <a:ext cx="1344084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121" y="-26504"/>
            <a:ext cx="3365024" cy="1307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970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4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4" y="246065"/>
            <a:ext cx="1483783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-82549"/>
            <a:ext cx="1344084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1592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6"/>
            <a:ext cx="5386917" cy="639763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97" indent="0">
              <a:buNone/>
              <a:defRPr sz="2024" b="1"/>
            </a:lvl2pPr>
            <a:lvl3pPr marL="914195" indent="0">
              <a:buNone/>
              <a:defRPr sz="1800" b="1"/>
            </a:lvl3pPr>
            <a:lvl4pPr marL="1371291" indent="0">
              <a:buNone/>
              <a:defRPr sz="1650" b="1"/>
            </a:lvl4pPr>
            <a:lvl5pPr marL="1828388" indent="0">
              <a:buNone/>
              <a:defRPr sz="1650" b="1"/>
            </a:lvl5pPr>
            <a:lvl6pPr marL="2285486" indent="0">
              <a:buNone/>
              <a:defRPr sz="1650" b="1"/>
            </a:lvl6pPr>
            <a:lvl7pPr marL="2742583" indent="0">
              <a:buNone/>
              <a:defRPr sz="1650" b="1"/>
            </a:lvl7pPr>
            <a:lvl8pPr marL="3199680" indent="0">
              <a:buNone/>
              <a:defRPr sz="1650" b="1"/>
            </a:lvl8pPr>
            <a:lvl9pPr marL="3656777" indent="0">
              <a:buNone/>
              <a:defRPr sz="16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7"/>
            <a:ext cx="5386917" cy="3951288"/>
          </a:xfrm>
        </p:spPr>
        <p:txBody>
          <a:bodyPr/>
          <a:lstStyle>
            <a:lvl1pPr>
              <a:defRPr sz="2399"/>
            </a:lvl1pPr>
            <a:lvl2pPr>
              <a:defRPr sz="2024"/>
            </a:lvl2pPr>
            <a:lvl3pPr>
              <a:defRPr sz="1800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6"/>
            <a:ext cx="5389033" cy="639763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97" indent="0">
              <a:buNone/>
              <a:defRPr sz="2024" b="1"/>
            </a:lvl2pPr>
            <a:lvl3pPr marL="914195" indent="0">
              <a:buNone/>
              <a:defRPr sz="1800" b="1"/>
            </a:lvl3pPr>
            <a:lvl4pPr marL="1371291" indent="0">
              <a:buNone/>
              <a:defRPr sz="1650" b="1"/>
            </a:lvl4pPr>
            <a:lvl5pPr marL="1828388" indent="0">
              <a:buNone/>
              <a:defRPr sz="1650" b="1"/>
            </a:lvl5pPr>
            <a:lvl6pPr marL="2285486" indent="0">
              <a:buNone/>
              <a:defRPr sz="1650" b="1"/>
            </a:lvl6pPr>
            <a:lvl7pPr marL="2742583" indent="0">
              <a:buNone/>
              <a:defRPr sz="1650" b="1"/>
            </a:lvl7pPr>
            <a:lvl8pPr marL="3199680" indent="0">
              <a:buNone/>
              <a:defRPr sz="1650" b="1"/>
            </a:lvl8pPr>
            <a:lvl9pPr marL="3656777" indent="0">
              <a:buNone/>
              <a:defRPr sz="16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7"/>
            <a:ext cx="5389033" cy="3951288"/>
          </a:xfrm>
        </p:spPr>
        <p:txBody>
          <a:bodyPr/>
          <a:lstStyle>
            <a:lvl1pPr>
              <a:defRPr sz="2399"/>
            </a:lvl1pPr>
            <a:lvl2pPr>
              <a:defRPr sz="2024"/>
            </a:lvl2pPr>
            <a:lvl3pPr>
              <a:defRPr sz="1800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9/10/2021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74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9/10/2021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640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5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80" rIns="68561" bIns="34280" rtlCol="0" anchor="ctr"/>
          <a:lstStyle/>
          <a:p>
            <a:pPr marL="0" marR="0" lvl="0" indent="0" algn="ctr" defTabSz="6856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8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80" rIns="68561" bIns="34280" rtlCol="0" anchor="ctr"/>
          <a:lstStyle/>
          <a:p>
            <a:pPr marL="0" marR="0" lvl="0" indent="0" algn="ctr" defTabSz="6856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9/10/2021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9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681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003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4043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>
        <p:random/>
      </p:transition>
    </mc:Choice>
    <mc:Fallback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image" Target="../media/image2.jpg"/><Relationship Id="rId2" Type="http://schemas.openxmlformats.org/officeDocument/2006/relationships/slideLayout" Target="../slideLayouts/slideLayout28.xml"/><Relationship Id="rId16" Type="http://schemas.openxmlformats.org/officeDocument/2006/relationships/theme" Target="../theme/theme3.xml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4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5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9/10/2021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3" y="6356355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5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797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42" r:id="rId9"/>
    <p:sldLayoutId id="2147483741" r:id="rId10"/>
    <p:sldLayoutId id="2147483710" r:id="rId11"/>
    <p:sldLayoutId id="2147483711" r:id="rId12"/>
    <p:sldLayoutId id="2147483712" r:id="rId13"/>
    <p:sldLayoutId id="2147483713" r:id="rId14"/>
    <p:sldLayoutId id="2147483714" r:id="rId15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hf hdr="0" ftr="0" dt="0"/>
  <p:txStyles>
    <p:titleStyle>
      <a:lvl1pPr algn="ctr" defTabSz="914195" rtl="0" eaLnBrk="1" latinLnBrk="0" hangingPunct="1">
        <a:spcBef>
          <a:spcPct val="0"/>
        </a:spcBef>
        <a:buNone/>
        <a:defRPr sz="442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24" indent="-342824" algn="l" defTabSz="914195" rtl="0" eaLnBrk="1" latinLnBrk="0" hangingPunct="1">
        <a:spcBef>
          <a:spcPct val="20000"/>
        </a:spcBef>
        <a:buFont typeface="Arial" pitchFamily="34" charset="0"/>
        <a:buChar char="•"/>
        <a:defRPr sz="3224" kern="1200">
          <a:solidFill>
            <a:schemeClr val="tx1"/>
          </a:solidFill>
          <a:latin typeface="+mn-lt"/>
          <a:ea typeface="+mn-ea"/>
          <a:cs typeface="+mn-cs"/>
        </a:defRPr>
      </a:lvl1pPr>
      <a:lvl2pPr marL="742783" indent="-285686" algn="l" defTabSz="914195" rtl="0" eaLnBrk="1" latinLnBrk="0" hangingPunct="1">
        <a:spcBef>
          <a:spcPct val="20000"/>
        </a:spcBef>
        <a:buFont typeface="Arial" pitchFamily="34" charset="0"/>
        <a:buChar char="–"/>
        <a:defRPr sz="2849" kern="1200">
          <a:solidFill>
            <a:schemeClr val="tx1"/>
          </a:solidFill>
          <a:latin typeface="+mn-lt"/>
          <a:ea typeface="+mn-ea"/>
          <a:cs typeface="+mn-cs"/>
        </a:defRPr>
      </a:lvl2pPr>
      <a:lvl3pPr marL="1142743" indent="-228548" algn="l" defTabSz="914195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840" indent="-228548" algn="l" defTabSz="914195" rtl="0" eaLnBrk="1" latinLnBrk="0" hangingPunct="1">
        <a:spcBef>
          <a:spcPct val="20000"/>
        </a:spcBef>
        <a:buFont typeface="Arial" pitchFamily="34" charset="0"/>
        <a:buChar char="–"/>
        <a:defRPr sz="2024" kern="1200">
          <a:solidFill>
            <a:schemeClr val="tx1"/>
          </a:solidFill>
          <a:latin typeface="+mn-lt"/>
          <a:ea typeface="+mn-ea"/>
          <a:cs typeface="+mn-cs"/>
        </a:defRPr>
      </a:lvl4pPr>
      <a:lvl5pPr marL="2056937" indent="-228548" algn="l" defTabSz="914195" rtl="0" eaLnBrk="1" latinLnBrk="0" hangingPunct="1">
        <a:spcBef>
          <a:spcPct val="20000"/>
        </a:spcBef>
        <a:buFont typeface="Arial" pitchFamily="34" charset="0"/>
        <a:buChar char="»"/>
        <a:defRPr sz="2024" kern="1200">
          <a:solidFill>
            <a:schemeClr val="tx1"/>
          </a:solidFill>
          <a:latin typeface="+mn-lt"/>
          <a:ea typeface="+mn-ea"/>
          <a:cs typeface="+mn-cs"/>
        </a:defRPr>
      </a:lvl5pPr>
      <a:lvl6pPr marL="2514034" indent="-228548" algn="l" defTabSz="914195" rtl="0" eaLnBrk="1" latinLnBrk="0" hangingPunct="1">
        <a:spcBef>
          <a:spcPct val="20000"/>
        </a:spcBef>
        <a:buFont typeface="Arial" pitchFamily="34" charset="0"/>
        <a:buChar char="•"/>
        <a:defRPr sz="2024" kern="1200">
          <a:solidFill>
            <a:schemeClr val="tx1"/>
          </a:solidFill>
          <a:latin typeface="+mn-lt"/>
          <a:ea typeface="+mn-ea"/>
          <a:cs typeface="+mn-cs"/>
        </a:defRPr>
      </a:lvl6pPr>
      <a:lvl7pPr marL="2971132" indent="-228548" algn="l" defTabSz="914195" rtl="0" eaLnBrk="1" latinLnBrk="0" hangingPunct="1">
        <a:spcBef>
          <a:spcPct val="20000"/>
        </a:spcBef>
        <a:buFont typeface="Arial" pitchFamily="34" charset="0"/>
        <a:buChar char="•"/>
        <a:defRPr sz="2024" kern="1200">
          <a:solidFill>
            <a:schemeClr val="tx1"/>
          </a:solidFill>
          <a:latin typeface="+mn-lt"/>
          <a:ea typeface="+mn-ea"/>
          <a:cs typeface="+mn-cs"/>
        </a:defRPr>
      </a:lvl7pPr>
      <a:lvl8pPr marL="3428229" indent="-228548" algn="l" defTabSz="914195" rtl="0" eaLnBrk="1" latinLnBrk="0" hangingPunct="1">
        <a:spcBef>
          <a:spcPct val="20000"/>
        </a:spcBef>
        <a:buFont typeface="Arial" pitchFamily="34" charset="0"/>
        <a:buChar char="•"/>
        <a:defRPr sz="2024" kern="1200">
          <a:solidFill>
            <a:schemeClr val="tx1"/>
          </a:solidFill>
          <a:latin typeface="+mn-lt"/>
          <a:ea typeface="+mn-ea"/>
          <a:cs typeface="+mn-cs"/>
        </a:defRPr>
      </a:lvl8pPr>
      <a:lvl9pPr marL="3885326" indent="-228548" algn="l" defTabSz="914195" rtl="0" eaLnBrk="1" latinLnBrk="0" hangingPunct="1">
        <a:spcBef>
          <a:spcPct val="20000"/>
        </a:spcBef>
        <a:buFont typeface="Arial" pitchFamily="34" charset="0"/>
        <a:buChar char="•"/>
        <a:defRPr sz="202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7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95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91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88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86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83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80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77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433EC-62DB-4882-9412-9B8E930C28C1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078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433EC-62DB-4882-9412-9B8E930C28C1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8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" y="0"/>
            <a:ext cx="12188388" cy="6858000"/>
          </a:xfrm>
          <a:prstGeom prst="rect">
            <a:avLst/>
          </a:prstGeom>
        </p:spPr>
      </p:pic>
      <p:pic>
        <p:nvPicPr>
          <p:cNvPr id="8" name="图片 17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95360" y="3267267"/>
            <a:ext cx="1342288" cy="1475449"/>
          </a:xfrm>
          <a:prstGeom prst="rect">
            <a:avLst/>
          </a:prstGeom>
        </p:spPr>
      </p:pic>
      <p:pic>
        <p:nvPicPr>
          <p:cNvPr id="9" name="图片 19"/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06" b="9742"/>
          <a:stretch>
            <a:fillRect/>
          </a:stretch>
        </p:blipFill>
        <p:spPr>
          <a:xfrm>
            <a:off x="10987692" y="5700200"/>
            <a:ext cx="1253736" cy="1186632"/>
          </a:xfrm>
          <a:prstGeom prst="rect">
            <a:avLst/>
          </a:prstGeom>
        </p:spPr>
      </p:pic>
      <p:pic>
        <p:nvPicPr>
          <p:cNvPr id="10" name="图片 20"/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0" y="820621"/>
            <a:ext cx="2017472" cy="2217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980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698" r:id="rId13"/>
    <p:sldLayoutId id="2147483699" r:id="rId14"/>
    <p:sldLayoutId id="2147483700" r:id="rId15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microsoft.com/office/2007/relationships/media" Target="../media/media2.mp3"/><Relationship Id="rId7" Type="http://schemas.openxmlformats.org/officeDocument/2006/relationships/image" Target="../media/image1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9.gif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13.png"/><Relationship Id="rId4" Type="http://schemas.openxmlformats.org/officeDocument/2006/relationships/audio" Target="../media/media2.mp3"/><Relationship Id="rId9" Type="http://schemas.openxmlformats.org/officeDocument/2006/relationships/image" Target="../media/image12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wmf"/><Relationship Id="rId13" Type="http://schemas.openxmlformats.org/officeDocument/2006/relationships/oleObject" Target="../embeddings/oleObject41.bin"/><Relationship Id="rId18" Type="http://schemas.openxmlformats.org/officeDocument/2006/relationships/image" Target="../media/image80.wmf"/><Relationship Id="rId26" Type="http://schemas.openxmlformats.org/officeDocument/2006/relationships/image" Target="../media/image84.wmf"/><Relationship Id="rId3" Type="http://schemas.openxmlformats.org/officeDocument/2006/relationships/oleObject" Target="../embeddings/oleObject36.bin"/><Relationship Id="rId21" Type="http://schemas.openxmlformats.org/officeDocument/2006/relationships/oleObject" Target="../embeddings/oleObject45.bin"/><Relationship Id="rId7" Type="http://schemas.openxmlformats.org/officeDocument/2006/relationships/oleObject" Target="../embeddings/oleObject38.bin"/><Relationship Id="rId12" Type="http://schemas.openxmlformats.org/officeDocument/2006/relationships/image" Target="../media/image77.wmf"/><Relationship Id="rId17" Type="http://schemas.openxmlformats.org/officeDocument/2006/relationships/oleObject" Target="../embeddings/oleObject43.bin"/><Relationship Id="rId25" Type="http://schemas.openxmlformats.org/officeDocument/2006/relationships/oleObject" Target="../embeddings/oleObject47.bin"/><Relationship Id="rId2" Type="http://schemas.openxmlformats.org/officeDocument/2006/relationships/slideLayout" Target="../slideLayouts/slideLayout8.xml"/><Relationship Id="rId16" Type="http://schemas.openxmlformats.org/officeDocument/2006/relationships/image" Target="../media/image79.wmf"/><Relationship Id="rId20" Type="http://schemas.openxmlformats.org/officeDocument/2006/relationships/image" Target="../media/image81.wmf"/><Relationship Id="rId1" Type="http://schemas.openxmlformats.org/officeDocument/2006/relationships/vmlDrawing" Target="../drawings/vmlDrawing5.vml"/><Relationship Id="rId6" Type="http://schemas.openxmlformats.org/officeDocument/2006/relationships/image" Target="../media/image74.wmf"/><Relationship Id="rId11" Type="http://schemas.openxmlformats.org/officeDocument/2006/relationships/oleObject" Target="../embeddings/oleObject40.bin"/><Relationship Id="rId24" Type="http://schemas.openxmlformats.org/officeDocument/2006/relationships/image" Target="../media/image83.wmf"/><Relationship Id="rId5" Type="http://schemas.openxmlformats.org/officeDocument/2006/relationships/oleObject" Target="../embeddings/oleObject37.bin"/><Relationship Id="rId15" Type="http://schemas.openxmlformats.org/officeDocument/2006/relationships/oleObject" Target="../embeddings/oleObject42.bin"/><Relationship Id="rId23" Type="http://schemas.openxmlformats.org/officeDocument/2006/relationships/oleObject" Target="../embeddings/oleObject46.bin"/><Relationship Id="rId10" Type="http://schemas.openxmlformats.org/officeDocument/2006/relationships/image" Target="../media/image76.wmf"/><Relationship Id="rId19" Type="http://schemas.openxmlformats.org/officeDocument/2006/relationships/oleObject" Target="../embeddings/oleObject44.bin"/><Relationship Id="rId4" Type="http://schemas.openxmlformats.org/officeDocument/2006/relationships/image" Target="../media/image73.wmf"/><Relationship Id="rId9" Type="http://schemas.openxmlformats.org/officeDocument/2006/relationships/oleObject" Target="../embeddings/oleObject39.bin"/><Relationship Id="rId14" Type="http://schemas.openxmlformats.org/officeDocument/2006/relationships/image" Target="../media/image78.wmf"/><Relationship Id="rId22" Type="http://schemas.openxmlformats.org/officeDocument/2006/relationships/image" Target="../media/image82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wmf"/><Relationship Id="rId13" Type="http://schemas.openxmlformats.org/officeDocument/2006/relationships/oleObject" Target="../embeddings/oleObject53.bin"/><Relationship Id="rId18" Type="http://schemas.openxmlformats.org/officeDocument/2006/relationships/image" Target="../media/image92.wmf"/><Relationship Id="rId26" Type="http://schemas.openxmlformats.org/officeDocument/2006/relationships/image" Target="../media/image96.wmf"/><Relationship Id="rId3" Type="http://schemas.openxmlformats.org/officeDocument/2006/relationships/oleObject" Target="../embeddings/oleObject48.bin"/><Relationship Id="rId21" Type="http://schemas.openxmlformats.org/officeDocument/2006/relationships/oleObject" Target="../embeddings/oleObject57.bin"/><Relationship Id="rId7" Type="http://schemas.openxmlformats.org/officeDocument/2006/relationships/oleObject" Target="../embeddings/oleObject50.bin"/><Relationship Id="rId12" Type="http://schemas.openxmlformats.org/officeDocument/2006/relationships/image" Target="../media/image89.wmf"/><Relationship Id="rId17" Type="http://schemas.openxmlformats.org/officeDocument/2006/relationships/oleObject" Target="../embeddings/oleObject55.bin"/><Relationship Id="rId25" Type="http://schemas.openxmlformats.org/officeDocument/2006/relationships/oleObject" Target="../embeddings/oleObject59.bin"/><Relationship Id="rId2" Type="http://schemas.openxmlformats.org/officeDocument/2006/relationships/slideLayout" Target="../slideLayouts/slideLayout8.xml"/><Relationship Id="rId16" Type="http://schemas.openxmlformats.org/officeDocument/2006/relationships/image" Target="../media/image91.wmf"/><Relationship Id="rId20" Type="http://schemas.openxmlformats.org/officeDocument/2006/relationships/image" Target="../media/image93.wmf"/><Relationship Id="rId29" Type="http://schemas.openxmlformats.org/officeDocument/2006/relationships/oleObject" Target="../embeddings/oleObject61.bin"/><Relationship Id="rId1" Type="http://schemas.openxmlformats.org/officeDocument/2006/relationships/vmlDrawing" Target="../drawings/vmlDrawing6.vml"/><Relationship Id="rId6" Type="http://schemas.openxmlformats.org/officeDocument/2006/relationships/image" Target="../media/image86.wmf"/><Relationship Id="rId11" Type="http://schemas.openxmlformats.org/officeDocument/2006/relationships/oleObject" Target="../embeddings/oleObject52.bin"/><Relationship Id="rId24" Type="http://schemas.openxmlformats.org/officeDocument/2006/relationships/image" Target="../media/image95.wmf"/><Relationship Id="rId5" Type="http://schemas.openxmlformats.org/officeDocument/2006/relationships/oleObject" Target="../embeddings/oleObject49.bin"/><Relationship Id="rId15" Type="http://schemas.openxmlformats.org/officeDocument/2006/relationships/oleObject" Target="../embeddings/oleObject54.bin"/><Relationship Id="rId23" Type="http://schemas.openxmlformats.org/officeDocument/2006/relationships/oleObject" Target="../embeddings/oleObject58.bin"/><Relationship Id="rId28" Type="http://schemas.openxmlformats.org/officeDocument/2006/relationships/image" Target="../media/image97.wmf"/><Relationship Id="rId10" Type="http://schemas.openxmlformats.org/officeDocument/2006/relationships/image" Target="../media/image88.wmf"/><Relationship Id="rId19" Type="http://schemas.openxmlformats.org/officeDocument/2006/relationships/oleObject" Target="../embeddings/oleObject56.bin"/><Relationship Id="rId4" Type="http://schemas.openxmlformats.org/officeDocument/2006/relationships/image" Target="../media/image85.wmf"/><Relationship Id="rId9" Type="http://schemas.openxmlformats.org/officeDocument/2006/relationships/oleObject" Target="../embeddings/oleObject51.bin"/><Relationship Id="rId14" Type="http://schemas.openxmlformats.org/officeDocument/2006/relationships/image" Target="../media/image90.wmf"/><Relationship Id="rId22" Type="http://schemas.openxmlformats.org/officeDocument/2006/relationships/image" Target="../media/image94.wmf"/><Relationship Id="rId27" Type="http://schemas.openxmlformats.org/officeDocument/2006/relationships/oleObject" Target="../embeddings/oleObject60.bin"/><Relationship Id="rId30" Type="http://schemas.openxmlformats.org/officeDocument/2006/relationships/image" Target="../media/image98.w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wmf"/><Relationship Id="rId13" Type="http://schemas.openxmlformats.org/officeDocument/2006/relationships/oleObject" Target="../embeddings/oleObject67.bin"/><Relationship Id="rId18" Type="http://schemas.openxmlformats.org/officeDocument/2006/relationships/image" Target="../media/image106.wmf"/><Relationship Id="rId26" Type="http://schemas.openxmlformats.org/officeDocument/2006/relationships/image" Target="../media/image110.wmf"/><Relationship Id="rId3" Type="http://schemas.openxmlformats.org/officeDocument/2006/relationships/oleObject" Target="../embeddings/oleObject62.bin"/><Relationship Id="rId21" Type="http://schemas.openxmlformats.org/officeDocument/2006/relationships/oleObject" Target="../embeddings/oleObject71.bin"/><Relationship Id="rId7" Type="http://schemas.openxmlformats.org/officeDocument/2006/relationships/oleObject" Target="../embeddings/oleObject64.bin"/><Relationship Id="rId12" Type="http://schemas.openxmlformats.org/officeDocument/2006/relationships/image" Target="../media/image103.wmf"/><Relationship Id="rId17" Type="http://schemas.openxmlformats.org/officeDocument/2006/relationships/oleObject" Target="../embeddings/oleObject69.bin"/><Relationship Id="rId25" Type="http://schemas.openxmlformats.org/officeDocument/2006/relationships/oleObject" Target="../embeddings/oleObject73.bin"/><Relationship Id="rId2" Type="http://schemas.openxmlformats.org/officeDocument/2006/relationships/slideLayout" Target="../slideLayouts/slideLayout8.xml"/><Relationship Id="rId16" Type="http://schemas.openxmlformats.org/officeDocument/2006/relationships/image" Target="../media/image105.wmf"/><Relationship Id="rId20" Type="http://schemas.openxmlformats.org/officeDocument/2006/relationships/image" Target="../media/image107.wmf"/><Relationship Id="rId1" Type="http://schemas.openxmlformats.org/officeDocument/2006/relationships/vmlDrawing" Target="../drawings/vmlDrawing7.vml"/><Relationship Id="rId6" Type="http://schemas.openxmlformats.org/officeDocument/2006/relationships/image" Target="../media/image100.wmf"/><Relationship Id="rId11" Type="http://schemas.openxmlformats.org/officeDocument/2006/relationships/oleObject" Target="../embeddings/oleObject66.bin"/><Relationship Id="rId24" Type="http://schemas.openxmlformats.org/officeDocument/2006/relationships/image" Target="../media/image109.wmf"/><Relationship Id="rId5" Type="http://schemas.openxmlformats.org/officeDocument/2006/relationships/oleObject" Target="../embeddings/oleObject63.bin"/><Relationship Id="rId15" Type="http://schemas.openxmlformats.org/officeDocument/2006/relationships/oleObject" Target="../embeddings/oleObject68.bin"/><Relationship Id="rId23" Type="http://schemas.openxmlformats.org/officeDocument/2006/relationships/oleObject" Target="../embeddings/oleObject72.bin"/><Relationship Id="rId28" Type="http://schemas.openxmlformats.org/officeDocument/2006/relationships/image" Target="../media/image111.wmf"/><Relationship Id="rId10" Type="http://schemas.openxmlformats.org/officeDocument/2006/relationships/image" Target="../media/image102.wmf"/><Relationship Id="rId19" Type="http://schemas.openxmlformats.org/officeDocument/2006/relationships/oleObject" Target="../embeddings/oleObject70.bin"/><Relationship Id="rId4" Type="http://schemas.openxmlformats.org/officeDocument/2006/relationships/image" Target="../media/image99.wmf"/><Relationship Id="rId9" Type="http://schemas.openxmlformats.org/officeDocument/2006/relationships/oleObject" Target="../embeddings/oleObject65.bin"/><Relationship Id="rId14" Type="http://schemas.openxmlformats.org/officeDocument/2006/relationships/image" Target="../media/image104.wmf"/><Relationship Id="rId22" Type="http://schemas.openxmlformats.org/officeDocument/2006/relationships/image" Target="../media/image108.wmf"/><Relationship Id="rId27" Type="http://schemas.openxmlformats.org/officeDocument/2006/relationships/oleObject" Target="../embeddings/oleObject74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wmf"/><Relationship Id="rId13" Type="http://schemas.openxmlformats.org/officeDocument/2006/relationships/oleObject" Target="../embeddings/oleObject80.bin"/><Relationship Id="rId18" Type="http://schemas.openxmlformats.org/officeDocument/2006/relationships/image" Target="../media/image119.wmf"/><Relationship Id="rId26" Type="http://schemas.openxmlformats.org/officeDocument/2006/relationships/image" Target="../media/image123.wmf"/><Relationship Id="rId3" Type="http://schemas.openxmlformats.org/officeDocument/2006/relationships/oleObject" Target="../embeddings/oleObject75.bin"/><Relationship Id="rId21" Type="http://schemas.openxmlformats.org/officeDocument/2006/relationships/oleObject" Target="../embeddings/oleObject84.bin"/><Relationship Id="rId7" Type="http://schemas.openxmlformats.org/officeDocument/2006/relationships/oleObject" Target="../embeddings/oleObject77.bin"/><Relationship Id="rId12" Type="http://schemas.openxmlformats.org/officeDocument/2006/relationships/image" Target="../media/image116.wmf"/><Relationship Id="rId17" Type="http://schemas.openxmlformats.org/officeDocument/2006/relationships/oleObject" Target="../embeddings/oleObject82.bin"/><Relationship Id="rId25" Type="http://schemas.openxmlformats.org/officeDocument/2006/relationships/oleObject" Target="../embeddings/oleObject86.bin"/><Relationship Id="rId2" Type="http://schemas.openxmlformats.org/officeDocument/2006/relationships/slideLayout" Target="../slideLayouts/slideLayout8.xml"/><Relationship Id="rId16" Type="http://schemas.openxmlformats.org/officeDocument/2006/relationships/image" Target="../media/image118.wmf"/><Relationship Id="rId20" Type="http://schemas.openxmlformats.org/officeDocument/2006/relationships/image" Target="../media/image120.wmf"/><Relationship Id="rId1" Type="http://schemas.openxmlformats.org/officeDocument/2006/relationships/vmlDrawing" Target="../drawings/vmlDrawing8.vml"/><Relationship Id="rId6" Type="http://schemas.openxmlformats.org/officeDocument/2006/relationships/image" Target="../media/image113.wmf"/><Relationship Id="rId11" Type="http://schemas.openxmlformats.org/officeDocument/2006/relationships/oleObject" Target="../embeddings/oleObject79.bin"/><Relationship Id="rId24" Type="http://schemas.openxmlformats.org/officeDocument/2006/relationships/image" Target="../media/image122.wmf"/><Relationship Id="rId5" Type="http://schemas.openxmlformats.org/officeDocument/2006/relationships/oleObject" Target="../embeddings/oleObject76.bin"/><Relationship Id="rId15" Type="http://schemas.openxmlformats.org/officeDocument/2006/relationships/oleObject" Target="../embeddings/oleObject81.bin"/><Relationship Id="rId23" Type="http://schemas.openxmlformats.org/officeDocument/2006/relationships/oleObject" Target="../embeddings/oleObject85.bin"/><Relationship Id="rId28" Type="http://schemas.openxmlformats.org/officeDocument/2006/relationships/image" Target="../media/image124.wmf"/><Relationship Id="rId10" Type="http://schemas.openxmlformats.org/officeDocument/2006/relationships/image" Target="../media/image115.wmf"/><Relationship Id="rId19" Type="http://schemas.openxmlformats.org/officeDocument/2006/relationships/oleObject" Target="../embeddings/oleObject83.bin"/><Relationship Id="rId4" Type="http://schemas.openxmlformats.org/officeDocument/2006/relationships/image" Target="../media/image112.wmf"/><Relationship Id="rId9" Type="http://schemas.openxmlformats.org/officeDocument/2006/relationships/oleObject" Target="../embeddings/oleObject78.bin"/><Relationship Id="rId14" Type="http://schemas.openxmlformats.org/officeDocument/2006/relationships/image" Target="../media/image117.wmf"/><Relationship Id="rId22" Type="http://schemas.openxmlformats.org/officeDocument/2006/relationships/image" Target="../media/image121.wmf"/><Relationship Id="rId27" Type="http://schemas.openxmlformats.org/officeDocument/2006/relationships/oleObject" Target="../embeddings/oleObject87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3" Type="http://schemas.openxmlformats.org/officeDocument/2006/relationships/image" Target="../media/image147.png"/><Relationship Id="rId7" Type="http://schemas.openxmlformats.org/officeDocument/2006/relationships/image" Target="../media/image14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40.png"/><Relationship Id="rId11" Type="http://schemas.openxmlformats.org/officeDocument/2006/relationships/image" Target="../media/image156.png"/><Relationship Id="rId5" Type="http://schemas.openxmlformats.org/officeDocument/2006/relationships/image" Target="../media/image1420.png"/><Relationship Id="rId10" Type="http://schemas.openxmlformats.org/officeDocument/2006/relationships/image" Target="../media/image155.png"/><Relationship Id="rId4" Type="http://schemas.openxmlformats.org/officeDocument/2006/relationships/image" Target="../media/image1400.png"/><Relationship Id="rId9" Type="http://schemas.openxmlformats.org/officeDocument/2006/relationships/image" Target="../media/image15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wmf"/><Relationship Id="rId13" Type="http://schemas.openxmlformats.org/officeDocument/2006/relationships/oleObject" Target="../embeddings/oleObject93.bin"/><Relationship Id="rId3" Type="http://schemas.openxmlformats.org/officeDocument/2006/relationships/oleObject" Target="../embeddings/oleObject88.bin"/><Relationship Id="rId7" Type="http://schemas.openxmlformats.org/officeDocument/2006/relationships/oleObject" Target="../embeddings/oleObject90.bin"/><Relationship Id="rId12" Type="http://schemas.openxmlformats.org/officeDocument/2006/relationships/image" Target="../media/image129.wmf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26.wmf"/><Relationship Id="rId11" Type="http://schemas.openxmlformats.org/officeDocument/2006/relationships/oleObject" Target="../embeddings/oleObject92.bin"/><Relationship Id="rId5" Type="http://schemas.openxmlformats.org/officeDocument/2006/relationships/oleObject" Target="../embeddings/oleObject89.bin"/><Relationship Id="rId10" Type="http://schemas.openxmlformats.org/officeDocument/2006/relationships/image" Target="../media/image128.wmf"/><Relationship Id="rId4" Type="http://schemas.openxmlformats.org/officeDocument/2006/relationships/image" Target="../media/image125.wmf"/><Relationship Id="rId9" Type="http://schemas.openxmlformats.org/officeDocument/2006/relationships/oleObject" Target="../embeddings/oleObject91.bin"/><Relationship Id="rId14" Type="http://schemas.openxmlformats.org/officeDocument/2006/relationships/image" Target="../media/image130.w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13" Type="http://schemas.openxmlformats.org/officeDocument/2006/relationships/image" Target="../media/image133.emf"/><Relationship Id="rId18" Type="http://schemas.openxmlformats.org/officeDocument/2006/relationships/oleObject" Target="../embeddings/oleObject97.bin"/><Relationship Id="rId3" Type="http://schemas.openxmlformats.org/officeDocument/2006/relationships/image" Target="../media/image136.emf"/><Relationship Id="rId7" Type="http://schemas.openxmlformats.org/officeDocument/2006/relationships/image" Target="../media/image140.png"/><Relationship Id="rId12" Type="http://schemas.openxmlformats.org/officeDocument/2006/relationships/oleObject" Target="../embeddings/oleObject95.bin"/><Relationship Id="rId17" Type="http://schemas.openxmlformats.org/officeDocument/2006/relationships/image" Target="../media/image144.png"/><Relationship Id="rId2" Type="http://schemas.openxmlformats.org/officeDocument/2006/relationships/slideLayout" Target="../slideLayouts/slideLayout8.xml"/><Relationship Id="rId16" Type="http://schemas.openxmlformats.org/officeDocument/2006/relationships/image" Target="../media/image134.emf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39.png"/><Relationship Id="rId11" Type="http://schemas.openxmlformats.org/officeDocument/2006/relationships/image" Target="../media/image142.png"/><Relationship Id="rId5" Type="http://schemas.openxmlformats.org/officeDocument/2006/relationships/image" Target="../media/image138.png"/><Relationship Id="rId15" Type="http://schemas.openxmlformats.org/officeDocument/2006/relationships/oleObject" Target="../embeddings/oleObject96.bin"/><Relationship Id="rId10" Type="http://schemas.openxmlformats.org/officeDocument/2006/relationships/image" Target="../media/image132.emf"/><Relationship Id="rId19" Type="http://schemas.openxmlformats.org/officeDocument/2006/relationships/image" Target="../media/image135.emf"/><Relationship Id="rId4" Type="http://schemas.openxmlformats.org/officeDocument/2006/relationships/image" Target="../media/image137.png"/><Relationship Id="rId9" Type="http://schemas.openxmlformats.org/officeDocument/2006/relationships/oleObject" Target="../embeddings/oleObject94.bin"/><Relationship Id="rId14" Type="http://schemas.openxmlformats.org/officeDocument/2006/relationships/image" Target="../media/image14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png"/><Relationship Id="rId3" Type="http://schemas.openxmlformats.org/officeDocument/2006/relationships/image" Target="../media/image1580.png"/><Relationship Id="rId7" Type="http://schemas.openxmlformats.org/officeDocument/2006/relationships/image" Target="../media/image16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600.png"/><Relationship Id="rId5" Type="http://schemas.openxmlformats.org/officeDocument/2006/relationships/image" Target="../media/image178.png"/><Relationship Id="rId4" Type="http://schemas.openxmlformats.org/officeDocument/2006/relationships/image" Target="../media/image1590.png"/><Relationship Id="rId9" Type="http://schemas.openxmlformats.org/officeDocument/2006/relationships/image" Target="../media/image16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wmf"/><Relationship Id="rId13" Type="http://schemas.openxmlformats.org/officeDocument/2006/relationships/oleObject" Target="../embeddings/oleObject4.bin"/><Relationship Id="rId18" Type="http://schemas.openxmlformats.org/officeDocument/2006/relationships/image" Target="../media/image45.wmf"/><Relationship Id="rId7" Type="http://schemas.openxmlformats.org/officeDocument/2006/relationships/oleObject" Target="../embeddings/oleObject1.bin"/><Relationship Id="rId12" Type="http://schemas.openxmlformats.org/officeDocument/2006/relationships/image" Target="../media/image42.wmf"/><Relationship Id="rId17" Type="http://schemas.openxmlformats.org/officeDocument/2006/relationships/oleObject" Target="../embeddings/oleObject6.bin"/><Relationship Id="rId2" Type="http://schemas.openxmlformats.org/officeDocument/2006/relationships/slideLayout" Target="../slideLayouts/slideLayout8.xml"/><Relationship Id="rId16" Type="http://schemas.openxmlformats.org/officeDocument/2006/relationships/image" Target="../media/image44.wmf"/><Relationship Id="rId20" Type="http://schemas.openxmlformats.org/officeDocument/2006/relationships/image" Target="../media/image46.w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45.png"/><Relationship Id="rId11" Type="http://schemas.openxmlformats.org/officeDocument/2006/relationships/oleObject" Target="../embeddings/oleObject3.bin"/><Relationship Id="rId5" Type="http://schemas.openxmlformats.org/officeDocument/2006/relationships/image" Target="../media/image44.png"/><Relationship Id="rId15" Type="http://schemas.openxmlformats.org/officeDocument/2006/relationships/oleObject" Target="../embeddings/oleObject5.bin"/><Relationship Id="rId10" Type="http://schemas.openxmlformats.org/officeDocument/2006/relationships/image" Target="../media/image41.wmf"/><Relationship Id="rId19" Type="http://schemas.openxmlformats.org/officeDocument/2006/relationships/oleObject" Target="../embeddings/oleObject7.bin"/><Relationship Id="rId9" Type="http://schemas.openxmlformats.org/officeDocument/2006/relationships/oleObject" Target="../embeddings/oleObject2.bin"/><Relationship Id="rId14" Type="http://schemas.openxmlformats.org/officeDocument/2006/relationships/image" Target="../media/image43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13" Type="http://schemas.openxmlformats.org/officeDocument/2006/relationships/image" Target="../media/image50.wmf"/><Relationship Id="rId7" Type="http://schemas.openxmlformats.org/officeDocument/2006/relationships/image" Target="../media/image47.wmf"/><Relationship Id="rId12" Type="http://schemas.openxmlformats.org/officeDocument/2006/relationships/oleObject" Target="../embeddings/oleObject11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8.bin"/><Relationship Id="rId11" Type="http://schemas.openxmlformats.org/officeDocument/2006/relationships/image" Target="../media/image49.wmf"/><Relationship Id="rId5" Type="http://schemas.openxmlformats.org/officeDocument/2006/relationships/image" Target="../media/image53.png"/><Relationship Id="rId10" Type="http://schemas.openxmlformats.org/officeDocument/2006/relationships/oleObject" Target="../embeddings/oleObject10.bin"/><Relationship Id="rId9" Type="http://schemas.openxmlformats.org/officeDocument/2006/relationships/image" Target="../media/image48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wmf"/><Relationship Id="rId13" Type="http://schemas.openxmlformats.org/officeDocument/2006/relationships/oleObject" Target="../embeddings/oleObject17.bin"/><Relationship Id="rId18" Type="http://schemas.openxmlformats.org/officeDocument/2006/relationships/image" Target="../media/image58.wmf"/><Relationship Id="rId26" Type="http://schemas.openxmlformats.org/officeDocument/2006/relationships/image" Target="../media/image50.wmf"/><Relationship Id="rId3" Type="http://schemas.openxmlformats.org/officeDocument/2006/relationships/oleObject" Target="../embeddings/oleObject12.bin"/><Relationship Id="rId21" Type="http://schemas.openxmlformats.org/officeDocument/2006/relationships/oleObject" Target="../embeddings/oleObject21.bin"/><Relationship Id="rId7" Type="http://schemas.openxmlformats.org/officeDocument/2006/relationships/oleObject" Target="../embeddings/oleObject14.bin"/><Relationship Id="rId12" Type="http://schemas.openxmlformats.org/officeDocument/2006/relationships/image" Target="../media/image55.wmf"/><Relationship Id="rId17" Type="http://schemas.openxmlformats.org/officeDocument/2006/relationships/oleObject" Target="../embeddings/oleObject19.bin"/><Relationship Id="rId25" Type="http://schemas.openxmlformats.org/officeDocument/2006/relationships/oleObject" Target="../embeddings/oleObject23.bin"/><Relationship Id="rId2" Type="http://schemas.openxmlformats.org/officeDocument/2006/relationships/slideLayout" Target="../slideLayouts/slideLayout8.xml"/><Relationship Id="rId16" Type="http://schemas.openxmlformats.org/officeDocument/2006/relationships/image" Target="../media/image57.wmf"/><Relationship Id="rId20" Type="http://schemas.openxmlformats.org/officeDocument/2006/relationships/image" Target="../media/image59.wmf"/><Relationship Id="rId1" Type="http://schemas.openxmlformats.org/officeDocument/2006/relationships/vmlDrawing" Target="../drawings/vmlDrawing3.vml"/><Relationship Id="rId6" Type="http://schemas.openxmlformats.org/officeDocument/2006/relationships/image" Target="../media/image52.wmf"/><Relationship Id="rId11" Type="http://schemas.openxmlformats.org/officeDocument/2006/relationships/oleObject" Target="../embeddings/oleObject16.bin"/><Relationship Id="rId24" Type="http://schemas.openxmlformats.org/officeDocument/2006/relationships/image" Target="../media/image61.wmf"/><Relationship Id="rId5" Type="http://schemas.openxmlformats.org/officeDocument/2006/relationships/oleObject" Target="../embeddings/oleObject13.bin"/><Relationship Id="rId15" Type="http://schemas.openxmlformats.org/officeDocument/2006/relationships/oleObject" Target="../embeddings/oleObject18.bin"/><Relationship Id="rId23" Type="http://schemas.openxmlformats.org/officeDocument/2006/relationships/oleObject" Target="../embeddings/oleObject22.bin"/><Relationship Id="rId10" Type="http://schemas.openxmlformats.org/officeDocument/2006/relationships/image" Target="../media/image54.wmf"/><Relationship Id="rId19" Type="http://schemas.openxmlformats.org/officeDocument/2006/relationships/oleObject" Target="../embeddings/oleObject20.bin"/><Relationship Id="rId4" Type="http://schemas.openxmlformats.org/officeDocument/2006/relationships/image" Target="../media/image51.wmf"/><Relationship Id="rId9" Type="http://schemas.openxmlformats.org/officeDocument/2006/relationships/oleObject" Target="../embeddings/oleObject15.bin"/><Relationship Id="rId14" Type="http://schemas.openxmlformats.org/officeDocument/2006/relationships/image" Target="../media/image56.wmf"/><Relationship Id="rId22" Type="http://schemas.openxmlformats.org/officeDocument/2006/relationships/image" Target="../media/image60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wmf"/><Relationship Id="rId13" Type="http://schemas.openxmlformats.org/officeDocument/2006/relationships/oleObject" Target="../embeddings/oleObject29.bin"/><Relationship Id="rId18" Type="http://schemas.openxmlformats.org/officeDocument/2006/relationships/image" Target="../media/image69.wmf"/><Relationship Id="rId26" Type="http://schemas.openxmlformats.org/officeDocument/2006/relationships/image" Target="../media/image50.wmf"/><Relationship Id="rId3" Type="http://schemas.openxmlformats.org/officeDocument/2006/relationships/oleObject" Target="../embeddings/oleObject24.bin"/><Relationship Id="rId21" Type="http://schemas.openxmlformats.org/officeDocument/2006/relationships/oleObject" Target="../embeddings/oleObject33.bin"/><Relationship Id="rId7" Type="http://schemas.openxmlformats.org/officeDocument/2006/relationships/oleObject" Target="../embeddings/oleObject26.bin"/><Relationship Id="rId12" Type="http://schemas.openxmlformats.org/officeDocument/2006/relationships/image" Target="../media/image66.wmf"/><Relationship Id="rId17" Type="http://schemas.openxmlformats.org/officeDocument/2006/relationships/oleObject" Target="../embeddings/oleObject31.bin"/><Relationship Id="rId25" Type="http://schemas.openxmlformats.org/officeDocument/2006/relationships/oleObject" Target="../embeddings/oleObject35.bin"/><Relationship Id="rId2" Type="http://schemas.openxmlformats.org/officeDocument/2006/relationships/slideLayout" Target="../slideLayouts/slideLayout8.xml"/><Relationship Id="rId16" Type="http://schemas.openxmlformats.org/officeDocument/2006/relationships/image" Target="../media/image68.wmf"/><Relationship Id="rId20" Type="http://schemas.openxmlformats.org/officeDocument/2006/relationships/image" Target="../media/image70.wmf"/><Relationship Id="rId1" Type="http://schemas.openxmlformats.org/officeDocument/2006/relationships/vmlDrawing" Target="../drawings/vmlDrawing4.vml"/><Relationship Id="rId6" Type="http://schemas.openxmlformats.org/officeDocument/2006/relationships/image" Target="../media/image63.wmf"/><Relationship Id="rId11" Type="http://schemas.openxmlformats.org/officeDocument/2006/relationships/oleObject" Target="../embeddings/oleObject28.bin"/><Relationship Id="rId24" Type="http://schemas.openxmlformats.org/officeDocument/2006/relationships/image" Target="../media/image72.wmf"/><Relationship Id="rId5" Type="http://schemas.openxmlformats.org/officeDocument/2006/relationships/oleObject" Target="../embeddings/oleObject25.bin"/><Relationship Id="rId15" Type="http://schemas.openxmlformats.org/officeDocument/2006/relationships/oleObject" Target="../embeddings/oleObject30.bin"/><Relationship Id="rId23" Type="http://schemas.openxmlformats.org/officeDocument/2006/relationships/oleObject" Target="../embeddings/oleObject34.bin"/><Relationship Id="rId10" Type="http://schemas.openxmlformats.org/officeDocument/2006/relationships/image" Target="../media/image65.wmf"/><Relationship Id="rId19" Type="http://schemas.openxmlformats.org/officeDocument/2006/relationships/oleObject" Target="../embeddings/oleObject32.bin"/><Relationship Id="rId4" Type="http://schemas.openxmlformats.org/officeDocument/2006/relationships/image" Target="../media/image62.wmf"/><Relationship Id="rId9" Type="http://schemas.openxmlformats.org/officeDocument/2006/relationships/oleObject" Target="../embeddings/oleObject27.bin"/><Relationship Id="rId14" Type="http://schemas.openxmlformats.org/officeDocument/2006/relationships/image" Target="../media/image67.wmf"/><Relationship Id="rId22" Type="http://schemas.openxmlformats.org/officeDocument/2006/relationships/image" Target="../media/image71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57250"/>
            <a:ext cx="9144000" cy="5257800"/>
          </a:xfrm>
          <a:prstGeom prst="rect">
            <a:avLst/>
          </a:prstGeom>
        </p:spPr>
      </p:pic>
      <p:pic>
        <p:nvPicPr>
          <p:cNvPr id="25" name="NHAC MO DAU BAI HOC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912" end="3716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906375" y="2592903"/>
            <a:ext cx="457200" cy="4572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62643" y="857250"/>
            <a:ext cx="2208497" cy="52578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3652" y="857250"/>
            <a:ext cx="2445872" cy="52578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309" y="857250"/>
            <a:ext cx="2208497" cy="52578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782" y="857250"/>
            <a:ext cx="2443807" cy="52578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994" y="0"/>
            <a:ext cx="9353006" cy="745320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182362" y="2411713"/>
            <a:ext cx="587532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5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</a:t>
            </a:r>
          </a:p>
          <a:p>
            <a:pPr algn="ctr"/>
            <a:r>
              <a:rPr lang="en-US" sz="4500" b="1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CON HỌC SINH</a:t>
            </a:r>
            <a:endParaRPr lang="en-US" sz="4500" b="1" dirty="0">
              <a:ln>
                <a:solidFill>
                  <a:schemeClr val="bg1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95526" y="1152091"/>
            <a:ext cx="6871063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b="1">
                <a:ln w="15875">
                  <a:solidFill>
                    <a:schemeClr val="tx2">
                      <a:lumMod val="40000"/>
                      <a:lumOff val="60000"/>
                    </a:schemeClr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LÊ QUÝ ĐÔN</a:t>
            </a:r>
            <a:endParaRPr lang="en-US" sz="3000" b="1" dirty="0">
              <a:ln w="15875">
                <a:solidFill>
                  <a:schemeClr val="tx2">
                    <a:lumMod val="40000"/>
                    <a:lumOff val="60000"/>
                  </a:schemeClr>
                </a:solidFill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Tieng hai au va bie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070717" y="4124882"/>
            <a:ext cx="457200" cy="4572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456662" y="4124882"/>
            <a:ext cx="90696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0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err="1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000" b="1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HOÀNG THU TRANG</a:t>
            </a:r>
            <a:endParaRPr lang="en-US" sz="3000" b="1" dirty="0">
              <a:ln>
                <a:solidFill>
                  <a:schemeClr val="bg1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7853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8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586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11111E-6 L 0.46067 0.00972 " pathEditMode="relative" rAng="0" ptsTypes="AA">
                                      <p:cBhvr>
                                        <p:cTn id="14" dur="4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34" y="48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L -0.45039 0.00556 " pathEditMode="relative" rAng="0" ptsTypes="AA">
                                      <p:cBhvr>
                                        <p:cTn id="16" dur="4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26" y="278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08333E-7 -1.11111E-6 L 0.18607 -0.00278 " pathEditMode="relative" rAng="0" ptsTypes="AA">
                                      <p:cBhvr>
                                        <p:cTn id="18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97" y="-13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5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45833E-6 -1.11111E-6 L -0.17722 0.00556 " pathEditMode="relative" rAng="0" ptsTypes="AA">
                                      <p:cBhvr>
                                        <p:cTn id="20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67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2197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9197"/>
                            </p:stCondLst>
                            <p:childTnLst>
                              <p:par>
                                <p:cTn id="31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7576">
                <p:cTn id="3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10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8" grpId="0"/>
      <p:bldP spid="19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67401" y="293879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2125654" y="1930966"/>
            <a:ext cx="45339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u="sng" dirty="0" err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2400" b="1" u="sng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tắc</a:t>
            </a:r>
            <a:r>
              <a:rPr lang="en-US" sz="2400" b="1" u="sng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u="sng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u="sng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căn</a:t>
            </a:r>
            <a:r>
              <a:rPr lang="en-US" sz="2400" b="1" u="sng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bậc</a:t>
            </a:r>
            <a:r>
              <a:rPr lang="en-US" sz="2400" b="1" u="sng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b="1" u="sng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298235" y="2432362"/>
            <a:ext cx="8001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bậc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ta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Text Box 102"/>
          <p:cNvSpPr txBox="1">
            <a:spLocks noChangeArrowheads="1"/>
          </p:cNvSpPr>
          <p:nvPr/>
        </p:nvSpPr>
        <p:spPr bwMode="auto">
          <a:xfrm>
            <a:off x="1778148" y="3481351"/>
            <a:ext cx="144433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err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2400" b="1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400" b="1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5005794"/>
              </p:ext>
            </p:extLst>
          </p:nvPr>
        </p:nvGraphicFramePr>
        <p:xfrm>
          <a:off x="3137941" y="3373082"/>
          <a:ext cx="1408613" cy="5360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58" name="Equation" r:id="rId3" imgW="698400" imgH="241200" progId="Equation.DSMT4">
                  <p:embed/>
                </p:oleObj>
              </mc:Choice>
              <mc:Fallback>
                <p:oleObj name="Equation" r:id="rId3" imgW="69840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7941" y="3373082"/>
                        <a:ext cx="1408613" cy="53604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0905216"/>
              </p:ext>
            </p:extLst>
          </p:nvPr>
        </p:nvGraphicFramePr>
        <p:xfrm>
          <a:off x="6074131" y="3367238"/>
          <a:ext cx="1904411" cy="5477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59" name="Equation" r:id="rId5" imgW="1066680" imgH="253800" progId="Equation.DSMT4">
                  <p:embed/>
                </p:oleObj>
              </mc:Choice>
              <mc:Fallback>
                <p:oleObj name="Equation" r:id="rId5" imgW="106668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74131" y="3367238"/>
                        <a:ext cx="1904411" cy="54773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9482123"/>
              </p:ext>
            </p:extLst>
          </p:nvPr>
        </p:nvGraphicFramePr>
        <p:xfrm>
          <a:off x="2738502" y="4544439"/>
          <a:ext cx="1528698" cy="6139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0" name="Equation" r:id="rId7" imgW="698400" imgH="241200" progId="Equation.DSMT4">
                  <p:embed/>
                </p:oleObj>
              </mc:Choice>
              <mc:Fallback>
                <p:oleObj name="Equation" r:id="rId7" imgW="69840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38502" y="4544439"/>
                        <a:ext cx="1528698" cy="61398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2613178"/>
              </p:ext>
            </p:extLst>
          </p:nvPr>
        </p:nvGraphicFramePr>
        <p:xfrm>
          <a:off x="4392604" y="4555941"/>
          <a:ext cx="1282482" cy="5826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1" name="Equation" r:id="rId9" imgW="545760" imgH="228600" progId="Equation.DSMT4">
                  <p:embed/>
                </p:oleObj>
              </mc:Choice>
              <mc:Fallback>
                <p:oleObj name="Equation" r:id="rId9" imgW="54576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92604" y="4555941"/>
                        <a:ext cx="1282482" cy="5826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5013471"/>
              </p:ext>
            </p:extLst>
          </p:nvPr>
        </p:nvGraphicFramePr>
        <p:xfrm>
          <a:off x="5691531" y="4565990"/>
          <a:ext cx="1214411" cy="5826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2" name="Equation" r:id="rId11" imgW="495000" imgH="228600" progId="Equation.DSMT4">
                  <p:embed/>
                </p:oleObj>
              </mc:Choice>
              <mc:Fallback>
                <p:oleObj name="Equation" r:id="rId11" imgW="4950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91531" y="4565990"/>
                        <a:ext cx="1214411" cy="5826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860574"/>
              </p:ext>
            </p:extLst>
          </p:nvPr>
        </p:nvGraphicFramePr>
        <p:xfrm>
          <a:off x="6959723" y="4671001"/>
          <a:ext cx="595190" cy="4542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3" name="Equation" r:id="rId13" imgW="304560" imgH="177480" progId="Equation.DSMT4">
                  <p:embed/>
                </p:oleObj>
              </mc:Choice>
              <mc:Fallback>
                <p:oleObj name="Equation" r:id="rId13" imgW="30456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59723" y="4671001"/>
                        <a:ext cx="595190" cy="45422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8381684"/>
              </p:ext>
            </p:extLst>
          </p:nvPr>
        </p:nvGraphicFramePr>
        <p:xfrm>
          <a:off x="2711903" y="5475519"/>
          <a:ext cx="2260691" cy="6437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4" name="Equation" r:id="rId15" imgW="1066680" imgH="253800" progId="Equation.DSMT4">
                  <p:embed/>
                </p:oleObj>
              </mc:Choice>
              <mc:Fallback>
                <p:oleObj name="Equation" r:id="rId15" imgW="106668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11903" y="5475519"/>
                        <a:ext cx="2260691" cy="64374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1177699"/>
              </p:ext>
            </p:extLst>
          </p:nvPr>
        </p:nvGraphicFramePr>
        <p:xfrm>
          <a:off x="5012715" y="5475789"/>
          <a:ext cx="1843862" cy="6637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5" name="Equation" r:id="rId17" imgW="838080" imgH="253800" progId="Equation.DSMT4">
                  <p:embed/>
                </p:oleObj>
              </mc:Choice>
              <mc:Fallback>
                <p:oleObj name="Equation" r:id="rId17" imgW="83808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12715" y="5475789"/>
                        <a:ext cx="1843862" cy="66375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6818921"/>
              </p:ext>
            </p:extLst>
          </p:nvPr>
        </p:nvGraphicFramePr>
        <p:xfrm>
          <a:off x="6907801" y="5468288"/>
          <a:ext cx="1500326" cy="6178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6" name="Equation" r:id="rId19" imgW="609480" imgH="228600" progId="Equation.DSMT4">
                  <p:embed/>
                </p:oleObj>
              </mc:Choice>
              <mc:Fallback>
                <p:oleObj name="Equation" r:id="rId19" imgW="60948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07801" y="5468288"/>
                        <a:ext cx="1500326" cy="6178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4769533"/>
              </p:ext>
            </p:extLst>
          </p:nvPr>
        </p:nvGraphicFramePr>
        <p:xfrm>
          <a:off x="5009954" y="6128657"/>
          <a:ext cx="1640084" cy="624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7" name="Equation" r:id="rId21" imgW="723600" imgH="228600" progId="Equation.DSMT4">
                  <p:embed/>
                </p:oleObj>
              </mc:Choice>
              <mc:Fallback>
                <p:oleObj name="Equation" r:id="rId21" imgW="7236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9954" y="6128657"/>
                        <a:ext cx="1640084" cy="624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0878488"/>
              </p:ext>
            </p:extLst>
          </p:nvPr>
        </p:nvGraphicFramePr>
        <p:xfrm>
          <a:off x="6928312" y="6003814"/>
          <a:ext cx="1651954" cy="8774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8" name="Equation" r:id="rId23" imgW="711000" imgH="330120" progId="Equation.DSMT4">
                  <p:embed/>
                </p:oleObj>
              </mc:Choice>
              <mc:Fallback>
                <p:oleObj name="Equation" r:id="rId23" imgW="711000" imgH="3301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28312" y="6003814"/>
                        <a:ext cx="1651954" cy="87742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893447"/>
              </p:ext>
            </p:extLst>
          </p:nvPr>
        </p:nvGraphicFramePr>
        <p:xfrm>
          <a:off x="8611782" y="6210595"/>
          <a:ext cx="825407" cy="4843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9" name="Equation" r:id="rId25" imgW="317160" imgH="177480" progId="Equation.DSMT4">
                  <p:embed/>
                </p:oleObj>
              </mc:Choice>
              <mc:Fallback>
                <p:oleObj name="Equation" r:id="rId25" imgW="31716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11782" y="6210595"/>
                        <a:ext cx="825407" cy="4843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 Box 45"/>
          <p:cNvSpPr txBox="1">
            <a:spLocks noChangeArrowheads="1"/>
          </p:cNvSpPr>
          <p:nvPr/>
        </p:nvSpPr>
        <p:spPr bwMode="auto">
          <a:xfrm>
            <a:off x="1705724" y="2258103"/>
            <a:ext cx="574675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400" b="1" dirty="0">
                <a:solidFill>
                  <a:srgbClr val="FF0000"/>
                </a:solidFill>
                <a:sym typeface="Wingdings" pitchFamily="2" charset="2"/>
              </a:rPr>
              <a:t></a:t>
            </a:r>
          </a:p>
        </p:txBody>
      </p:sp>
      <p:sp>
        <p:nvSpPr>
          <p:cNvPr id="19" name="Text Box 149">
            <a:extLst>
              <a:ext uri="{FF2B5EF4-FFF2-40B4-BE49-F238E27FC236}">
                <a16:creationId xmlns:a16="http://schemas.microsoft.com/office/drawing/2014/main" xmlns="" id="{8527ADA3-C949-482B-A9A9-9D5E7614B9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7695" y="3996511"/>
            <a:ext cx="256013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4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790275" y="1186147"/>
            <a:ext cx="2232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 Box 84"/>
          <p:cNvSpPr txBox="1">
            <a:spLocks noChangeArrowheads="1"/>
          </p:cNvSpPr>
          <p:nvPr/>
        </p:nvSpPr>
        <p:spPr bwMode="auto">
          <a:xfrm>
            <a:off x="2094304" y="1552790"/>
            <a:ext cx="572293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4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u="sng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400" b="1" u="sng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400" b="1" u="sng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400" b="1" u="sng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u="sng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u="sng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b="1" u="sng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829151" y="756413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1.Định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2800068" y="85751"/>
            <a:ext cx="6409341" cy="840713"/>
            <a:chOff x="905859" y="163915"/>
            <a:chExt cx="6409341" cy="840713"/>
          </a:xfrm>
        </p:grpSpPr>
        <p:sp>
          <p:nvSpPr>
            <p:cNvPr id="24" name="TextBox 23"/>
            <p:cNvSpPr txBox="1"/>
            <p:nvPr/>
          </p:nvSpPr>
          <p:spPr>
            <a:xfrm>
              <a:off x="2159179" y="173631"/>
              <a:ext cx="515602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LIÊN HỆ PHÉP NHÂN </a:t>
              </a:r>
            </a:p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 PHÉP KHAI PHƯƠNG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905859" y="163915"/>
              <a:ext cx="132523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 4: 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0629887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>
        <p:random/>
      </p:transition>
    </mc:Choice>
    <mc:Fallback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8" grpId="0"/>
      <p:bldP spid="18" grpId="1"/>
      <p:bldP spid="19" grpId="0"/>
      <p:bldP spid="19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38401" y="2745977"/>
            <a:ext cx="548103" cy="31853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99887" y="2686134"/>
            <a:ext cx="930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Tính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0234646"/>
              </p:ext>
            </p:extLst>
          </p:nvPr>
        </p:nvGraphicFramePr>
        <p:xfrm>
          <a:off x="3988814" y="2638035"/>
          <a:ext cx="1271164" cy="5271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2" name="Equation" r:id="rId3" imgW="698400" imgH="241200" progId="Equation.DSMT4">
                  <p:embed/>
                </p:oleObj>
              </mc:Choice>
              <mc:Fallback>
                <p:oleObj name="Equation" r:id="rId3" imgW="69840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8814" y="2638035"/>
                        <a:ext cx="1271164" cy="52711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0623148"/>
              </p:ext>
            </p:extLst>
          </p:nvPr>
        </p:nvGraphicFramePr>
        <p:xfrm>
          <a:off x="5959766" y="2608576"/>
          <a:ext cx="2029691" cy="5509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3" name="Equation" r:id="rId5" imgW="1117440" imgH="253800" progId="Equation.DSMT4">
                  <p:embed/>
                </p:oleObj>
              </mc:Choice>
              <mc:Fallback>
                <p:oleObj name="Equation" r:id="rId5" imgW="111744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59766" y="2608576"/>
                        <a:ext cx="2029691" cy="55098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5449618"/>
              </p:ext>
            </p:extLst>
          </p:nvPr>
        </p:nvGraphicFramePr>
        <p:xfrm>
          <a:off x="2434129" y="3762547"/>
          <a:ext cx="1495947" cy="5611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4" name="Equation" r:id="rId7" imgW="698400" imgH="241200" progId="Equation.DSMT4">
                  <p:embed/>
                </p:oleObj>
              </mc:Choice>
              <mc:Fallback>
                <p:oleObj name="Equation" r:id="rId7" imgW="69840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4129" y="3762547"/>
                        <a:ext cx="1495947" cy="56115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1579937"/>
              </p:ext>
            </p:extLst>
          </p:nvPr>
        </p:nvGraphicFramePr>
        <p:xfrm>
          <a:off x="4200880" y="3803087"/>
          <a:ext cx="1307291" cy="5310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5" name="Equation" r:id="rId9" imgW="545760" imgH="228600" progId="Equation.DSMT4">
                  <p:embed/>
                </p:oleObj>
              </mc:Choice>
              <mc:Fallback>
                <p:oleObj name="Equation" r:id="rId9" imgW="54576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00880" y="3803087"/>
                        <a:ext cx="1307291" cy="53109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3443751"/>
              </p:ext>
            </p:extLst>
          </p:nvPr>
        </p:nvGraphicFramePr>
        <p:xfrm>
          <a:off x="4191332" y="4387073"/>
          <a:ext cx="1410055" cy="5310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6" name="Equation" r:id="rId11" imgW="660240" imgH="228600" progId="Equation.DSMT4">
                  <p:embed/>
                </p:oleObj>
              </mc:Choice>
              <mc:Fallback>
                <p:oleObj name="Equation" r:id="rId11" imgW="66024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1332" y="4387073"/>
                        <a:ext cx="1410055" cy="53109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0435078"/>
              </p:ext>
            </p:extLst>
          </p:nvPr>
        </p:nvGraphicFramePr>
        <p:xfrm>
          <a:off x="4191331" y="4918169"/>
          <a:ext cx="1219662" cy="5897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7" name="Equation" r:id="rId13" imgW="571320" imgH="253800" progId="Equation.DSMT4">
                  <p:embed/>
                </p:oleObj>
              </mc:Choice>
              <mc:Fallback>
                <p:oleObj name="Equation" r:id="rId13" imgW="57132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1331" y="4918169"/>
                        <a:ext cx="1219662" cy="58979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9880138"/>
              </p:ext>
            </p:extLst>
          </p:nvPr>
        </p:nvGraphicFramePr>
        <p:xfrm>
          <a:off x="4159989" y="5522229"/>
          <a:ext cx="758710" cy="4137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8" name="Equation" r:id="rId15" imgW="355320" imgH="177480" progId="Equation.DSMT4">
                  <p:embed/>
                </p:oleObj>
              </mc:Choice>
              <mc:Fallback>
                <p:oleObj name="Equation" r:id="rId15" imgW="3553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59989" y="5522229"/>
                        <a:ext cx="758710" cy="41371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8595437"/>
              </p:ext>
            </p:extLst>
          </p:nvPr>
        </p:nvGraphicFramePr>
        <p:xfrm>
          <a:off x="4151248" y="6083537"/>
          <a:ext cx="649914" cy="4137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9" name="Equation" r:id="rId17" imgW="304560" imgH="177480" progId="Equation.DSMT4">
                  <p:embed/>
                </p:oleObj>
              </mc:Choice>
              <mc:Fallback>
                <p:oleObj name="Equation" r:id="rId17" imgW="30456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51248" y="6083537"/>
                        <a:ext cx="649914" cy="41371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Straight Connector 11"/>
          <p:cNvCxnSpPr/>
          <p:nvPr/>
        </p:nvCxnSpPr>
        <p:spPr>
          <a:xfrm flipV="1">
            <a:off x="5775960" y="3861602"/>
            <a:ext cx="0" cy="2702925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8713479"/>
              </p:ext>
            </p:extLst>
          </p:nvPr>
        </p:nvGraphicFramePr>
        <p:xfrm>
          <a:off x="8505629" y="4399030"/>
          <a:ext cx="1808660" cy="5256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0" name="Equation" r:id="rId19" imgW="850680" imgH="228600" progId="Equation.DSMT4">
                  <p:embed/>
                </p:oleObj>
              </mc:Choice>
              <mc:Fallback>
                <p:oleObj name="Equation" r:id="rId19" imgW="85068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05629" y="4399030"/>
                        <a:ext cx="1808660" cy="52569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1822961"/>
              </p:ext>
            </p:extLst>
          </p:nvPr>
        </p:nvGraphicFramePr>
        <p:xfrm>
          <a:off x="6147211" y="3674134"/>
          <a:ext cx="2226890" cy="5839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1" name="Equation" r:id="rId21" imgW="1117440" imgH="253800" progId="Equation.DSMT4">
                  <p:embed/>
                </p:oleObj>
              </mc:Choice>
              <mc:Fallback>
                <p:oleObj name="Equation" r:id="rId21" imgW="111744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47211" y="3674134"/>
                        <a:ext cx="2226890" cy="58394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8936240"/>
              </p:ext>
            </p:extLst>
          </p:nvPr>
        </p:nvGraphicFramePr>
        <p:xfrm>
          <a:off x="8531426" y="3718009"/>
          <a:ext cx="1841338" cy="5839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2" name="Equation" r:id="rId23" imgW="863280" imgH="253800" progId="Equation.DSMT4">
                  <p:embed/>
                </p:oleObj>
              </mc:Choice>
              <mc:Fallback>
                <p:oleObj name="Equation" r:id="rId23" imgW="86328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31426" y="3718009"/>
                        <a:ext cx="1841338" cy="58394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2175734"/>
              </p:ext>
            </p:extLst>
          </p:nvPr>
        </p:nvGraphicFramePr>
        <p:xfrm>
          <a:off x="8480289" y="4977596"/>
          <a:ext cx="1592701" cy="5839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3" name="Equation" r:id="rId25" imgW="749160" imgH="253800" progId="Equation.DSMT4">
                  <p:embed/>
                </p:oleObj>
              </mc:Choice>
              <mc:Fallback>
                <p:oleObj name="Equation" r:id="rId25" imgW="74916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80289" y="4977596"/>
                        <a:ext cx="1592701" cy="58394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0655980"/>
              </p:ext>
            </p:extLst>
          </p:nvPr>
        </p:nvGraphicFramePr>
        <p:xfrm>
          <a:off x="8505630" y="5626376"/>
          <a:ext cx="998813" cy="4091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4" name="Equation" r:id="rId27" imgW="469800" imgH="177480" progId="Equation.DSMT4">
                  <p:embed/>
                </p:oleObj>
              </mc:Choice>
              <mc:Fallback>
                <p:oleObj name="Equation" r:id="rId27" imgW="46980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05630" y="5626376"/>
                        <a:ext cx="998813" cy="40918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1847507"/>
              </p:ext>
            </p:extLst>
          </p:nvPr>
        </p:nvGraphicFramePr>
        <p:xfrm>
          <a:off x="8531426" y="6075520"/>
          <a:ext cx="674874" cy="4091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5" name="Equation" r:id="rId29" imgW="317160" imgH="177480" progId="Equation.DSMT4">
                  <p:embed/>
                </p:oleObj>
              </mc:Choice>
              <mc:Fallback>
                <p:oleObj name="Equation" r:id="rId29" imgW="31716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31426" y="6075520"/>
                        <a:ext cx="674874" cy="40918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 Box 149">
            <a:extLst>
              <a:ext uri="{FF2B5EF4-FFF2-40B4-BE49-F238E27FC236}">
                <a16:creationId xmlns:a16="http://schemas.microsoft.com/office/drawing/2014/main" xmlns="" id="{A398D915-5A07-4F45-8AE4-7BF877C32A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9939" y="3276884"/>
            <a:ext cx="256013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4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2125654" y="1930966"/>
            <a:ext cx="45339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u="sng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24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tắc</a:t>
            </a:r>
            <a:r>
              <a:rPr lang="en-US" sz="24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căn</a:t>
            </a:r>
            <a:r>
              <a:rPr lang="en-US" sz="24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bậc</a:t>
            </a:r>
            <a:r>
              <a:rPr lang="en-US" sz="24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837752" y="1185275"/>
            <a:ext cx="2232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 Box 84"/>
          <p:cNvSpPr txBox="1">
            <a:spLocks noChangeArrowheads="1"/>
          </p:cNvSpPr>
          <p:nvPr/>
        </p:nvSpPr>
        <p:spPr bwMode="auto">
          <a:xfrm>
            <a:off x="2094304" y="1552790"/>
            <a:ext cx="572293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u="sng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4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4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4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829151" y="756413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2800068" y="85751"/>
            <a:ext cx="6409341" cy="840713"/>
            <a:chOff x="905859" y="163915"/>
            <a:chExt cx="6409341" cy="840713"/>
          </a:xfrm>
        </p:grpSpPr>
        <p:sp>
          <p:nvSpPr>
            <p:cNvPr id="25" name="TextBox 24"/>
            <p:cNvSpPr txBox="1"/>
            <p:nvPr/>
          </p:nvSpPr>
          <p:spPr>
            <a:xfrm>
              <a:off x="2159179" y="173631"/>
              <a:ext cx="515602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LIÊN HỆ PHÉP NHÂN </a:t>
              </a:r>
            </a:p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 PHÉP KHAI PHƯƠNG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905859" y="163915"/>
              <a:ext cx="132523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 4: 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083931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>
        <p:random/>
      </p:transition>
    </mc:Choice>
    <mc:Fallback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67401" y="293879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161083" y="2620873"/>
            <a:ext cx="13444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400" b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ý: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Box 11"/>
              <p:cNvSpPr txBox="1">
                <a:spLocks noChangeArrowheads="1"/>
              </p:cNvSpPr>
              <p:nvPr/>
            </p:nvSpPr>
            <p:spPr bwMode="auto">
              <a:xfrm>
                <a:off x="2747404" y="3120933"/>
                <a:ext cx="7327174" cy="12312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âm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ta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>
                  <a:spcBef>
                    <a:spcPct val="50000"/>
                  </a:spcBef>
                </a:pPr>
                <a:r>
                  <a:rPr lang="en-US" sz="2800" b="1" dirty="0">
                    <a:latin typeface="Times New Roman" panose="02020603050405020304" pitchFamily="18" charset="0"/>
                    <a:ea typeface="Cambria Math"/>
                    <a:cs typeface="Times New Roman" panose="02020603050405020304" pitchFamily="18" charset="0"/>
                  </a:rPr>
                  <a:t>                    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800" b="1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radPr>
                      <m:deg/>
                      <m:e>
                        <m:r>
                          <a:rPr lang="en-US" sz="2800" b="1">
                            <a:latin typeface="Cambria Math"/>
                            <a:ea typeface="Cambria Math"/>
                          </a:rPr>
                          <m:t>𝐀</m:t>
                        </m:r>
                        <m:r>
                          <a:rPr lang="en-US" sz="2800" b="1">
                            <a:latin typeface="Cambria Math"/>
                            <a:ea typeface="Cambria Math"/>
                          </a:rPr>
                          <m:t>.</m:t>
                        </m:r>
                        <m:r>
                          <a:rPr lang="en-US" sz="2800" b="1">
                            <a:latin typeface="Cambria Math"/>
                            <a:ea typeface="Cambria Math"/>
                          </a:rPr>
                          <m:t>𝐁</m:t>
                        </m:r>
                        <m:r>
                          <a:rPr lang="en-US" sz="2800" b="1">
                            <a:latin typeface="Cambria Math" panose="02040503050406030204" pitchFamily="18" charset="0"/>
                            <a:ea typeface="Cambria Math"/>
                          </a:rPr>
                          <m:t> </m:t>
                        </m:r>
                      </m:e>
                    </m:rad>
                  </m:oMath>
                </a14:m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sz="2800" b="1">
                        <a:latin typeface="Cambria Math" panose="02040503050406030204" pitchFamily="18" charset="0"/>
                        <a:ea typeface="Cambria Math"/>
                      </a:rPr>
                      <m:t> </m:t>
                    </m:r>
                    <m:rad>
                      <m:radPr>
                        <m:degHide m:val="on"/>
                        <m:ctrlPr>
                          <a:rPr lang="en-US" sz="2800" b="1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radPr>
                      <m:deg/>
                      <m:e>
                        <m:r>
                          <a:rPr lang="en-US" sz="2800" b="1">
                            <a:latin typeface="Cambria Math"/>
                            <a:ea typeface="Cambria Math"/>
                          </a:rPr>
                          <m:t>𝐀</m:t>
                        </m:r>
                      </m:e>
                    </m:rad>
                    <m:r>
                      <a:rPr lang="en-US" sz="2800" b="1">
                        <a:latin typeface="Cambria Math"/>
                        <a:ea typeface="Cambria Math"/>
                      </a:rPr>
                      <m:t>.</m:t>
                    </m:r>
                    <m:rad>
                      <m:radPr>
                        <m:degHide m:val="on"/>
                        <m:ctrlPr>
                          <a:rPr lang="en-US" sz="2800" b="1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radPr>
                      <m:deg/>
                      <m:e>
                        <m:r>
                          <a:rPr lang="en-US" sz="2800" b="1">
                            <a:latin typeface="Cambria Math"/>
                            <a:ea typeface="Cambria Math"/>
                          </a:rPr>
                          <m:t>𝐁</m:t>
                        </m:r>
                      </m:e>
                    </m:rad>
                  </m:oMath>
                </a14:m>
                <a:endPara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 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23404" y="3120932"/>
                <a:ext cx="7327174" cy="1231299"/>
              </a:xfrm>
              <a:prstGeom prst="rect">
                <a:avLst/>
              </a:prstGeom>
              <a:blipFill>
                <a:blip r:embed="rId4"/>
                <a:stretch>
                  <a:fillRect l="-1747" t="-5446" b="-1287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2958737" y="4447642"/>
            <a:ext cx="5295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Với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âm,ta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4567347" y="5032417"/>
                <a:ext cx="3247749" cy="7503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800" b="1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lang="en-US" sz="2800" b="1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sz="2800" b="1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𝐀</m:t>
                                  </m:r>
                                </m:e>
                                <m:sup>
                                  <m:r>
                                    <a:rPr lang="en-US" sz="2800" b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e>
                          </m:rad>
                        </m:e>
                      </m:d>
                      <m:r>
                        <a:rPr lang="en-US" sz="2800" b="1">
                          <a:latin typeface="Cambria Math" panose="02040503050406030204" pitchFamily="18" charset="0"/>
                          <a:cs typeface="Times New Roman" pitchFamily="18" charset="0"/>
                        </a:rPr>
                        <m:t>= </m:t>
                      </m:r>
                      <m:rad>
                        <m:radPr>
                          <m:degHide m:val="on"/>
                          <m:ctrlPr>
                            <a:rPr lang="en-US" sz="2800" b="1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2800" b="1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𝐀</m:t>
                              </m:r>
                            </m:e>
                            <m:sup>
                              <m:r>
                                <a:rPr lang="en-US" sz="2800" b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𝟐</m:t>
                              </m:r>
                            </m:sup>
                          </m:sSup>
                        </m:e>
                      </m:rad>
                      <m:r>
                        <a:rPr lang="en-US" sz="2800" b="1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sz="2800" b="1">
                          <a:latin typeface="Cambria Math" panose="02040503050406030204" pitchFamily="18" charset="0"/>
                          <a:cs typeface="Times New Roman" pitchFamily="18" charset="0"/>
                        </a:rPr>
                        <m:t>𝐀</m:t>
                      </m:r>
                    </m:oMath>
                  </m:oMathPara>
                </a14:m>
                <a:endParaRPr lang="en-US" sz="28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3346" y="5032417"/>
                <a:ext cx="3247749" cy="75039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097497" y="2012041"/>
            <a:ext cx="45339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u="sng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24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tắc</a:t>
            </a:r>
            <a:r>
              <a:rPr lang="en-US" sz="24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căn</a:t>
            </a:r>
            <a:r>
              <a:rPr lang="en-US" sz="24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bậc</a:t>
            </a:r>
            <a:r>
              <a:rPr lang="en-US" sz="24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90275" y="1186147"/>
            <a:ext cx="2232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 Box 84"/>
          <p:cNvSpPr txBox="1">
            <a:spLocks noChangeArrowheads="1"/>
          </p:cNvSpPr>
          <p:nvPr/>
        </p:nvSpPr>
        <p:spPr bwMode="auto">
          <a:xfrm>
            <a:off x="2094304" y="1552790"/>
            <a:ext cx="572293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u="sng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4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4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4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29151" y="756413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800068" y="85751"/>
            <a:ext cx="6409341" cy="840713"/>
            <a:chOff x="905859" y="163915"/>
            <a:chExt cx="6409341" cy="840713"/>
          </a:xfrm>
        </p:grpSpPr>
        <p:sp>
          <p:nvSpPr>
            <p:cNvPr id="12" name="TextBox 11"/>
            <p:cNvSpPr txBox="1"/>
            <p:nvPr/>
          </p:nvSpPr>
          <p:spPr>
            <a:xfrm>
              <a:off x="2159179" y="173631"/>
              <a:ext cx="515602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LIÊN HỆ PHÉP NHÂN </a:t>
              </a:r>
            </a:p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 PHÉP KHAI PHƯƠNG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905859" y="163915"/>
              <a:ext cx="132523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 4: 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424146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>
        <p:random/>
      </p:transition>
    </mc:Choice>
    <mc:Fallback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45779" y="33959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3" name="Text Box 102"/>
          <p:cNvSpPr txBox="1">
            <a:spLocks noChangeArrowheads="1"/>
          </p:cNvSpPr>
          <p:nvPr/>
        </p:nvSpPr>
        <p:spPr bwMode="auto">
          <a:xfrm>
            <a:off x="2276116" y="2421993"/>
            <a:ext cx="160510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err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2400" b="1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400" b="1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38455" y="2404810"/>
            <a:ext cx="22897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Rút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gọn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3745566"/>
              </p:ext>
            </p:extLst>
          </p:nvPr>
        </p:nvGraphicFramePr>
        <p:xfrm>
          <a:off x="2925060" y="2927797"/>
          <a:ext cx="1686952" cy="5265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6" name="Equation" r:id="rId3" imgW="863280" imgH="241200" progId="Equation.DSMT4">
                  <p:embed/>
                </p:oleObj>
              </mc:Choice>
              <mc:Fallback>
                <p:oleObj name="Equation" r:id="rId3" imgW="86328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5060" y="2927797"/>
                        <a:ext cx="1686952" cy="5265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9388816"/>
              </p:ext>
            </p:extLst>
          </p:nvPr>
        </p:nvGraphicFramePr>
        <p:xfrm>
          <a:off x="6876388" y="2933232"/>
          <a:ext cx="1355634" cy="5994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7" name="Equation" r:id="rId5" imgW="672840" imgH="266400" progId="Equation.DSMT4">
                  <p:embed/>
                </p:oleObj>
              </mc:Choice>
              <mc:Fallback>
                <p:oleObj name="Equation" r:id="rId5" imgW="672840" imgH="266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76388" y="2933232"/>
                        <a:ext cx="1355634" cy="5994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612012" y="2971489"/>
            <a:ext cx="1375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2400" dirty="0">
                <a:latin typeface="Yu Gothic Light" panose="020B0300000000000000" pitchFamily="34" charset="-128"/>
                <a:ea typeface="Yu Gothic Light" panose="020B0300000000000000" pitchFamily="34" charset="-128"/>
                <a:cs typeface="Times New Roman" panose="02020603050405020304" pitchFamily="18" charset="0"/>
              </a:rPr>
              <a:t>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</a:t>
            </a: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2739562"/>
              </p:ext>
            </p:extLst>
          </p:nvPr>
        </p:nvGraphicFramePr>
        <p:xfrm>
          <a:off x="1926950" y="3882845"/>
          <a:ext cx="1681617" cy="5248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8" name="Equation" r:id="rId7" imgW="863280" imgH="241200" progId="Equation.DSMT4">
                  <p:embed/>
                </p:oleObj>
              </mc:Choice>
              <mc:Fallback>
                <p:oleObj name="Equation" r:id="rId7" imgW="86328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26950" y="3882845"/>
                        <a:ext cx="1681617" cy="52483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0400309"/>
              </p:ext>
            </p:extLst>
          </p:nvPr>
        </p:nvGraphicFramePr>
        <p:xfrm>
          <a:off x="1962694" y="4525693"/>
          <a:ext cx="1393762" cy="4967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9" name="Equation" r:id="rId9" imgW="698400" imgH="228600" progId="Equation.DSMT4">
                  <p:embed/>
                </p:oleObj>
              </mc:Choice>
              <mc:Fallback>
                <p:oleObj name="Equation" r:id="rId9" imgW="6984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62694" y="4525693"/>
                        <a:ext cx="1393762" cy="4967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6590198"/>
              </p:ext>
            </p:extLst>
          </p:nvPr>
        </p:nvGraphicFramePr>
        <p:xfrm>
          <a:off x="3294704" y="4494300"/>
          <a:ext cx="1140716" cy="5516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0" name="Equation" r:id="rId11" imgW="571320" imgH="253800" progId="Equation.DSMT4">
                  <p:embed/>
                </p:oleObj>
              </mc:Choice>
              <mc:Fallback>
                <p:oleObj name="Equation" r:id="rId11" imgW="57132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94704" y="4494300"/>
                        <a:ext cx="1140716" cy="55161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3987497"/>
              </p:ext>
            </p:extLst>
          </p:nvPr>
        </p:nvGraphicFramePr>
        <p:xfrm>
          <a:off x="1968852" y="5062446"/>
          <a:ext cx="887669" cy="5529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1" name="Equation" r:id="rId13" imgW="444240" imgH="253800" progId="Equation.DSMT4">
                  <p:embed/>
                </p:oleObj>
              </mc:Choice>
              <mc:Fallback>
                <p:oleObj name="Equation" r:id="rId13" imgW="44424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68852" y="5062446"/>
                        <a:ext cx="887669" cy="55295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1509343"/>
              </p:ext>
            </p:extLst>
          </p:nvPr>
        </p:nvGraphicFramePr>
        <p:xfrm>
          <a:off x="2001207" y="5582266"/>
          <a:ext cx="625829" cy="3823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2" name="Equation" r:id="rId15" imgW="317160" imgH="177480" progId="Equation.DSMT4">
                  <p:embed/>
                </p:oleObj>
              </mc:Choice>
              <mc:Fallback>
                <p:oleObj name="Equation" r:id="rId15" imgW="31716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01207" y="5582266"/>
                        <a:ext cx="625829" cy="38237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2925061" y="5562948"/>
            <a:ext cx="1880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400" dirty="0">
                <a:latin typeface="Yu Gothic Light" panose="020B0300000000000000" pitchFamily="34" charset="-128"/>
                <a:ea typeface="Yu Gothic Light" panose="020B0300000000000000" pitchFamily="34" charset="-128"/>
                <a:cs typeface="Times New Roman" panose="02020603050405020304" pitchFamily="18" charset="0"/>
              </a:rPr>
              <a:t>≥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650317" y="6140216"/>
            <a:ext cx="807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Vậy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573772"/>
              </p:ext>
            </p:extLst>
          </p:nvPr>
        </p:nvGraphicFramePr>
        <p:xfrm>
          <a:off x="2276115" y="6136459"/>
          <a:ext cx="1913440" cy="4865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3" name="Equation" r:id="rId17" imgW="1002960" imgH="228600" progId="Equation.DSMT4">
                  <p:embed/>
                </p:oleObj>
              </mc:Choice>
              <mc:Fallback>
                <p:oleObj name="Equation" r:id="rId17" imgW="100296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76115" y="6136459"/>
                        <a:ext cx="1913440" cy="48655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3695700" y="8013700"/>
            <a:ext cx="614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Vậy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205400" y="6185685"/>
            <a:ext cx="19351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400" dirty="0">
                <a:latin typeface="Yu Gothic Light" panose="020B0300000000000000" pitchFamily="34" charset="-128"/>
                <a:ea typeface="Yu Gothic Light" panose="020B0300000000000000" pitchFamily="34" charset="-128"/>
                <a:cs typeface="Times New Roman" panose="02020603050405020304" pitchFamily="18" charset="0"/>
              </a:rPr>
              <a:t>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</a:t>
            </a:r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6069604" y="4085047"/>
            <a:ext cx="0" cy="228600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5688580"/>
              </p:ext>
            </p:extLst>
          </p:nvPr>
        </p:nvGraphicFramePr>
        <p:xfrm>
          <a:off x="6455367" y="3955875"/>
          <a:ext cx="1305690" cy="577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4" name="Equation" r:id="rId19" imgW="672840" imgH="266400" progId="Equation.DSMT4">
                  <p:embed/>
                </p:oleObj>
              </mc:Choice>
              <mc:Fallback>
                <p:oleObj name="Equation" r:id="rId19" imgW="672840" imgH="266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55367" y="3955875"/>
                        <a:ext cx="1305690" cy="577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2905782"/>
              </p:ext>
            </p:extLst>
          </p:nvPr>
        </p:nvGraphicFramePr>
        <p:xfrm>
          <a:off x="7926979" y="3955875"/>
          <a:ext cx="1846943" cy="5506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5" name="Equation" r:id="rId21" imgW="927000" imgH="253800" progId="Equation.DSMT4">
                  <p:embed/>
                </p:oleObj>
              </mc:Choice>
              <mc:Fallback>
                <p:oleObj name="Equation" r:id="rId21" imgW="92700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26979" y="3955875"/>
                        <a:ext cx="1846943" cy="55060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2729"/>
              </p:ext>
            </p:extLst>
          </p:nvPr>
        </p:nvGraphicFramePr>
        <p:xfrm>
          <a:off x="7952379" y="4603348"/>
          <a:ext cx="1646479" cy="6334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6" name="Equation" r:id="rId23" imgW="825480" imgH="291960" progId="Equation.DSMT4">
                  <p:embed/>
                </p:oleObj>
              </mc:Choice>
              <mc:Fallback>
                <p:oleObj name="Equation" r:id="rId23" imgW="825480" imgH="291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52379" y="4603348"/>
                        <a:ext cx="1646479" cy="63346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5956509"/>
              </p:ext>
            </p:extLst>
          </p:nvPr>
        </p:nvGraphicFramePr>
        <p:xfrm>
          <a:off x="7926979" y="5334730"/>
          <a:ext cx="1038403" cy="5506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7" name="Equation" r:id="rId25" imgW="520560" imgH="253800" progId="Equation.DSMT4">
                  <p:embed/>
                </p:oleObj>
              </mc:Choice>
              <mc:Fallback>
                <p:oleObj name="Equation" r:id="rId25" imgW="52056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26979" y="5334730"/>
                        <a:ext cx="1038403" cy="55060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6644496" y="6124130"/>
            <a:ext cx="839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Vậy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0555145"/>
              </p:ext>
            </p:extLst>
          </p:nvPr>
        </p:nvGraphicFramePr>
        <p:xfrm>
          <a:off x="7483994" y="6075184"/>
          <a:ext cx="1995286" cy="6321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8" name="Equation" r:id="rId27" imgW="1028520" imgH="291960" progId="Equation.DSMT4">
                  <p:embed/>
                </p:oleObj>
              </mc:Choice>
              <mc:Fallback>
                <p:oleObj name="Equation" r:id="rId27" imgW="1028520" imgH="291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83994" y="6075184"/>
                        <a:ext cx="1995286" cy="63213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 Box 149">
            <a:extLst>
              <a:ext uri="{FF2B5EF4-FFF2-40B4-BE49-F238E27FC236}">
                <a16:creationId xmlns:a16="http://schemas.microsoft.com/office/drawing/2014/main" xmlns="" id="{9C3D2FFE-7372-4322-AEE2-CB515096EA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8430" y="3339621"/>
            <a:ext cx="256013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4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6" name="Text Box 4"/>
          <p:cNvSpPr txBox="1">
            <a:spLocks noChangeArrowheads="1"/>
          </p:cNvSpPr>
          <p:nvPr/>
        </p:nvSpPr>
        <p:spPr bwMode="auto">
          <a:xfrm>
            <a:off x="2097497" y="1961635"/>
            <a:ext cx="45339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u="sng" dirty="0" err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2400" b="1" u="sng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tắc</a:t>
            </a:r>
            <a:r>
              <a:rPr lang="en-US" sz="2400" b="1" u="sng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u="sng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u="sng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căn</a:t>
            </a:r>
            <a:r>
              <a:rPr lang="en-US" sz="2400" b="1" u="sng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bậc</a:t>
            </a:r>
            <a:r>
              <a:rPr lang="en-US" sz="2400" b="1" u="sng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b="1" u="sng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790275" y="1186147"/>
            <a:ext cx="2232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 Box 84"/>
          <p:cNvSpPr txBox="1">
            <a:spLocks noChangeArrowheads="1"/>
          </p:cNvSpPr>
          <p:nvPr/>
        </p:nvSpPr>
        <p:spPr bwMode="auto">
          <a:xfrm>
            <a:off x="2094304" y="1552790"/>
            <a:ext cx="572293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4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u="sng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400" b="1" u="sng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400" b="1" u="sng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400" b="1" u="sng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u="sng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u="sng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b="1" u="sng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829151" y="756413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2800068" y="85751"/>
            <a:ext cx="6409341" cy="840713"/>
            <a:chOff x="905859" y="163915"/>
            <a:chExt cx="6409341" cy="840713"/>
          </a:xfrm>
        </p:grpSpPr>
        <p:sp>
          <p:nvSpPr>
            <p:cNvPr id="31" name="TextBox 30"/>
            <p:cNvSpPr txBox="1"/>
            <p:nvPr/>
          </p:nvSpPr>
          <p:spPr>
            <a:xfrm>
              <a:off x="2159179" y="173631"/>
              <a:ext cx="515602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LIÊN HỆ PHÉP NHÂN </a:t>
              </a:r>
            </a:p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 PHÉP KHAI PHƯƠNG</a:t>
              </a: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905859" y="163915"/>
              <a:ext cx="132523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 4: 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4192019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>
        <p:random/>
      </p:transition>
    </mc:Choice>
    <mc:Fallback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13" grpId="0"/>
      <p:bldP spid="14" grpId="0"/>
      <p:bldP spid="17" grpId="0"/>
      <p:bldP spid="23" grpId="0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67401" y="2209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268720" y="2686203"/>
            <a:ext cx="599070" cy="44553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?4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48001" y="2593212"/>
            <a:ext cx="62360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Rút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b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).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6392977"/>
              </p:ext>
            </p:extLst>
          </p:nvPr>
        </p:nvGraphicFramePr>
        <p:xfrm>
          <a:off x="3495676" y="3063239"/>
          <a:ext cx="1526855" cy="5618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0" name="Equation" r:id="rId3" imgW="901440" imgH="266400" progId="Equation.DSMT4">
                  <p:embed/>
                </p:oleObj>
              </mc:Choice>
              <mc:Fallback>
                <p:oleObj name="Equation" r:id="rId3" imgW="901440" imgH="266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5676" y="3063239"/>
                        <a:ext cx="1526855" cy="56184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6232885"/>
              </p:ext>
            </p:extLst>
          </p:nvPr>
        </p:nvGraphicFramePr>
        <p:xfrm>
          <a:off x="7645401" y="3063238"/>
          <a:ext cx="2029823" cy="581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1" name="Equation" r:id="rId5" imgW="888840" imgH="266400" progId="Equation.DSMT4">
                  <p:embed/>
                </p:oleObj>
              </mc:Choice>
              <mc:Fallback>
                <p:oleObj name="Equation" r:id="rId5" imgW="888840" imgH="266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45401" y="3063238"/>
                        <a:ext cx="2029823" cy="581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5120357"/>
              </p:ext>
            </p:extLst>
          </p:nvPr>
        </p:nvGraphicFramePr>
        <p:xfrm>
          <a:off x="3300833" y="3765682"/>
          <a:ext cx="1712631" cy="5501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2" name="Equation" r:id="rId7" imgW="901440" imgH="266400" progId="Equation.DSMT4">
                  <p:embed/>
                </p:oleObj>
              </mc:Choice>
              <mc:Fallback>
                <p:oleObj name="Equation" r:id="rId7" imgW="901440" imgH="266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00833" y="3765682"/>
                        <a:ext cx="1712631" cy="55012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5462056"/>
              </p:ext>
            </p:extLst>
          </p:nvPr>
        </p:nvGraphicFramePr>
        <p:xfrm>
          <a:off x="3631064" y="4228950"/>
          <a:ext cx="1510698" cy="5478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3" name="Equation" r:id="rId9" imgW="761760" imgH="253800" progId="Equation.DSMT4">
                  <p:embed/>
                </p:oleObj>
              </mc:Choice>
              <mc:Fallback>
                <p:oleObj name="Equation" r:id="rId9" imgW="76176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1064" y="4228950"/>
                        <a:ext cx="1510698" cy="54789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7593438"/>
              </p:ext>
            </p:extLst>
          </p:nvPr>
        </p:nvGraphicFramePr>
        <p:xfrm>
          <a:off x="3668946" y="4735503"/>
          <a:ext cx="1118845" cy="5292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4" name="Equation" r:id="rId11" imgW="583920" imgH="253800" progId="Equation.DSMT4">
                  <p:embed/>
                </p:oleObj>
              </mc:Choice>
              <mc:Fallback>
                <p:oleObj name="Equation" r:id="rId11" imgW="58392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68946" y="4735503"/>
                        <a:ext cx="1118845" cy="52923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3713710"/>
              </p:ext>
            </p:extLst>
          </p:nvPr>
        </p:nvGraphicFramePr>
        <p:xfrm>
          <a:off x="3669881" y="5171892"/>
          <a:ext cx="1808567" cy="6178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5" name="Equation" r:id="rId13" imgW="888840" imgH="279360" progId="Equation.DSMT4">
                  <p:embed/>
                </p:oleObj>
              </mc:Choice>
              <mc:Fallback>
                <p:oleObj name="Equation" r:id="rId13" imgW="88884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69881" y="5171892"/>
                        <a:ext cx="1808567" cy="61785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6480533"/>
              </p:ext>
            </p:extLst>
          </p:nvPr>
        </p:nvGraphicFramePr>
        <p:xfrm>
          <a:off x="3668945" y="5682420"/>
          <a:ext cx="764536" cy="4595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6" name="Equation" r:id="rId15" imgW="368280" imgH="203040" progId="Equation.DSMT4">
                  <p:embed/>
                </p:oleObj>
              </mc:Choice>
              <mc:Fallback>
                <p:oleObj name="Equation" r:id="rId15" imgW="36828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68945" y="5682420"/>
                        <a:ext cx="764536" cy="45955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3103187" y="6278688"/>
            <a:ext cx="839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Vậy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3482891"/>
              </p:ext>
            </p:extLst>
          </p:nvPr>
        </p:nvGraphicFramePr>
        <p:xfrm>
          <a:off x="3744826" y="6183054"/>
          <a:ext cx="2148030" cy="5572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7" name="Equation" r:id="rId17" imgW="1091880" imgH="253800" progId="Equation.DSMT4">
                  <p:embed/>
                </p:oleObj>
              </mc:Choice>
              <mc:Fallback>
                <p:oleObj name="Equation" r:id="rId17" imgW="109188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44826" y="6183054"/>
                        <a:ext cx="2148030" cy="55729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" name="Straight Connector 13"/>
          <p:cNvCxnSpPr/>
          <p:nvPr/>
        </p:nvCxnSpPr>
        <p:spPr>
          <a:xfrm flipV="1">
            <a:off x="6247675" y="3775141"/>
            <a:ext cx="0" cy="2845702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2213992"/>
              </p:ext>
            </p:extLst>
          </p:nvPr>
        </p:nvGraphicFramePr>
        <p:xfrm>
          <a:off x="6642282" y="3859174"/>
          <a:ext cx="2097386" cy="6008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8" name="Equation" r:id="rId19" imgW="888840" imgH="266400" progId="Equation.DSMT4">
                  <p:embed/>
                </p:oleObj>
              </mc:Choice>
              <mc:Fallback>
                <p:oleObj name="Equation" r:id="rId19" imgW="888840" imgH="266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42282" y="3859174"/>
                        <a:ext cx="2097386" cy="60084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7405534"/>
              </p:ext>
            </p:extLst>
          </p:nvPr>
        </p:nvGraphicFramePr>
        <p:xfrm>
          <a:off x="7011965" y="4439957"/>
          <a:ext cx="1474290" cy="5730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9" name="Equation" r:id="rId21" imgW="711000" imgH="253800" progId="Equation.DSMT4">
                  <p:embed/>
                </p:oleObj>
              </mc:Choice>
              <mc:Fallback>
                <p:oleObj name="Equation" r:id="rId21" imgW="71100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11965" y="4439957"/>
                        <a:ext cx="1474290" cy="5730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9141866"/>
              </p:ext>
            </p:extLst>
          </p:nvPr>
        </p:nvGraphicFramePr>
        <p:xfrm>
          <a:off x="7007364" y="5007251"/>
          <a:ext cx="1079291" cy="573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0" name="Equation" r:id="rId23" imgW="520560" imgH="253800" progId="Equation.DSMT4">
                  <p:embed/>
                </p:oleObj>
              </mc:Choice>
              <mc:Fallback>
                <p:oleObj name="Equation" r:id="rId23" imgW="52056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7364" y="5007251"/>
                        <a:ext cx="1079291" cy="573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2980453"/>
              </p:ext>
            </p:extLst>
          </p:nvPr>
        </p:nvGraphicFramePr>
        <p:xfrm>
          <a:off x="7007365" y="5556246"/>
          <a:ext cx="816423" cy="400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1" name="Equation" r:id="rId25" imgW="393480" imgH="177480" progId="Equation.DSMT4">
                  <p:embed/>
                </p:oleObj>
              </mc:Choice>
              <mc:Fallback>
                <p:oleObj name="Equation" r:id="rId25" imgW="39348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7365" y="5556246"/>
                        <a:ext cx="816423" cy="400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7886788" y="5495144"/>
            <a:ext cx="20918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a, b </a:t>
            </a:r>
            <a:r>
              <a:rPr lang="en-US" sz="2400" dirty="0">
                <a:latin typeface="Yu Gothic Light" panose="020B0300000000000000" pitchFamily="34" charset="-128"/>
                <a:ea typeface="Yu Gothic Light" panose="020B0300000000000000" pitchFamily="34" charset="-128"/>
                <a:cs typeface="Times New Roman" panose="02020603050405020304" pitchFamily="18" charset="0"/>
              </a:rPr>
              <a:t>≥ </a:t>
            </a:r>
            <a:r>
              <a:rPr lang="en-US" sz="2400" dirty="0">
                <a:latin typeface="Times New Roman" panose="02020603050405020304" pitchFamily="18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0)</a:t>
            </a:r>
            <a:r>
              <a:rPr lang="en-US" sz="2400" dirty="0"/>
              <a:t>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445354" y="6159179"/>
            <a:ext cx="839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Vậy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7012533"/>
              </p:ext>
            </p:extLst>
          </p:nvPr>
        </p:nvGraphicFramePr>
        <p:xfrm>
          <a:off x="7112182" y="6034710"/>
          <a:ext cx="2236470" cy="5730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2" name="Equation" r:id="rId27" imgW="1104840" imgH="253800" progId="Equation.DSMT4">
                  <p:embed/>
                </p:oleObj>
              </mc:Choice>
              <mc:Fallback>
                <p:oleObj name="Equation" r:id="rId27" imgW="110484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12182" y="6034710"/>
                        <a:ext cx="2236470" cy="5730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 Box 149">
            <a:extLst>
              <a:ext uri="{FF2B5EF4-FFF2-40B4-BE49-F238E27FC236}">
                <a16:creationId xmlns:a16="http://schemas.microsoft.com/office/drawing/2014/main" xmlns="" id="{D1A13E48-9195-45EC-876F-84B5042302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0928" y="3569511"/>
            <a:ext cx="256013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4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3" name="Text Box 4"/>
          <p:cNvSpPr txBox="1">
            <a:spLocks noChangeArrowheads="1"/>
          </p:cNvSpPr>
          <p:nvPr/>
        </p:nvSpPr>
        <p:spPr bwMode="auto">
          <a:xfrm>
            <a:off x="2097497" y="1961635"/>
            <a:ext cx="45339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u="sng" dirty="0" err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2400" b="1" u="sng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tắc</a:t>
            </a:r>
            <a:r>
              <a:rPr lang="en-US" sz="2400" b="1" u="sng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u="sng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u="sng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căn</a:t>
            </a:r>
            <a:r>
              <a:rPr lang="en-US" sz="2400" b="1" u="sng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bậc</a:t>
            </a:r>
            <a:r>
              <a:rPr lang="en-US" sz="2400" b="1" u="sng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b="1" u="sng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790275" y="1186147"/>
            <a:ext cx="2232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 Box 84"/>
          <p:cNvSpPr txBox="1">
            <a:spLocks noChangeArrowheads="1"/>
          </p:cNvSpPr>
          <p:nvPr/>
        </p:nvSpPr>
        <p:spPr bwMode="auto">
          <a:xfrm>
            <a:off x="2094304" y="1552790"/>
            <a:ext cx="572293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4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u="sng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400" b="1" u="sng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400" b="1" u="sng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400" b="1" u="sng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u="sng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u="sng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b="1" u="sng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829151" y="756413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800068" y="85751"/>
            <a:ext cx="6409341" cy="840713"/>
            <a:chOff x="905859" y="163915"/>
            <a:chExt cx="6409341" cy="840713"/>
          </a:xfrm>
        </p:grpSpPr>
        <p:sp>
          <p:nvSpPr>
            <p:cNvPr id="28" name="TextBox 27"/>
            <p:cNvSpPr txBox="1"/>
            <p:nvPr/>
          </p:nvSpPr>
          <p:spPr>
            <a:xfrm>
              <a:off x="2159179" y="173631"/>
              <a:ext cx="515602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LIÊN HỆ PHÉP NHÂN </a:t>
              </a:r>
            </a:p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 PHÉP KHAI PHƯƠNG</a:t>
              </a: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905859" y="163915"/>
              <a:ext cx="132523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 4: 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906457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>
        <p:random/>
      </p:transition>
    </mc:Choice>
    <mc:Fallback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2" grpId="0"/>
      <p:bldP spid="19" grpId="0"/>
      <p:bldP spid="20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C41723-4C8E-441B-941A-D73DF6641A98}"/>
              </a:ext>
            </a:extLst>
          </p:cNvPr>
          <p:cNvSpPr txBox="1">
            <a:spLocks/>
          </p:cNvSpPr>
          <p:nvPr/>
        </p:nvSpPr>
        <p:spPr>
          <a:xfrm>
            <a:off x="1809750" y="705833"/>
            <a:ext cx="3054350" cy="838200"/>
          </a:xfrm>
          <a:prstGeom prst="rect">
            <a:avLst/>
          </a:prstGeom>
        </p:spPr>
        <p:txBody>
          <a:bodyPr rtlCol="0">
            <a:normAutofit/>
          </a:bodyPr>
          <a:lstStyle>
            <a:lvl1pPr algn="ctr" defTabSz="914195" rtl="0" eaLnBrk="1" latinLnBrk="0" hangingPunct="1">
              <a:spcBef>
                <a:spcPct val="0"/>
              </a:spcBef>
              <a:buNone/>
              <a:defRPr sz="442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200" b="1" u="sng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1</a:t>
            </a:r>
            <a:r>
              <a:rPr lang="en-US" sz="32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32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3A1F86D-5C11-490D-B5C3-97655B85D035}"/>
              </a:ext>
            </a:extLst>
          </p:cNvPr>
          <p:cNvSpPr txBox="1">
            <a:spLocks/>
          </p:cNvSpPr>
          <p:nvPr/>
        </p:nvSpPr>
        <p:spPr>
          <a:xfrm>
            <a:off x="2151934" y="1627609"/>
            <a:ext cx="7886700" cy="4925379"/>
          </a:xfrm>
          <a:prstGeom prst="rect">
            <a:avLst/>
          </a:prstGeom>
        </p:spPr>
        <p:txBody>
          <a:bodyPr>
            <a:normAutofit/>
          </a:bodyPr>
          <a:lstStyle>
            <a:lvl1pPr marL="342824" indent="-342824" algn="l" defTabSz="9141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783" indent="-285686" algn="l" defTabSz="914195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743" indent="-228548" algn="l" defTabSz="9141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840" indent="-228548" algn="l" defTabSz="914195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937" indent="-228548" algn="l" defTabSz="914195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034" indent="-228548" algn="l" defTabSz="9141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32" indent="-228548" algn="l" defTabSz="9141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229" indent="-228548" algn="l" defTabSz="9141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326" indent="-228548" algn="l" defTabSz="9141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Arial" panose="020B0604020202020204" pitchFamily="34" charset="0"/>
              <a:buAutoNum type="alphaLcParenR"/>
            </a:pPr>
            <a:r>
              <a:rPr lang="en-US" altLang="en-US" sz="28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Tính:</a:t>
            </a:r>
          </a:p>
          <a:p>
            <a:pPr marL="514350" indent="-514350">
              <a:buFont typeface="Arial" pitchFamily="34" charset="0"/>
              <a:buNone/>
            </a:pPr>
            <a:r>
              <a:rPr lang="en-US" altLang="en-US" sz="28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Giải:</a:t>
            </a:r>
          </a:p>
          <a:p>
            <a:pPr marL="514350" indent="-514350">
              <a:buFont typeface="Arial" pitchFamily="34" charset="0"/>
              <a:buNone/>
            </a:pPr>
            <a:endParaRPr lang="en-US" altLang="en-US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Arial" pitchFamily="34" charset="0"/>
              <a:buNone/>
            </a:pPr>
            <a:r>
              <a:rPr lang="en-US" altLang="en-US" sz="28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Tính:</a:t>
            </a:r>
          </a:p>
          <a:p>
            <a:pPr marL="514350" indent="-514350">
              <a:buFont typeface="Arial" pitchFamily="34" charset="0"/>
              <a:buNone/>
            </a:pPr>
            <a:r>
              <a:rPr lang="en-US" altLang="en-US" sz="28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Giải:  </a:t>
            </a:r>
            <a:endParaRPr lang="en-US" alt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Object 4">
                <a:extLst>
                  <a:ext uri="{FF2B5EF4-FFF2-40B4-BE49-F238E27FC236}">
                    <a16:creationId xmlns:a16="http://schemas.microsoft.com/office/drawing/2014/main" xmlns="" id="{81E33D75-3C41-4528-8B72-7231EE7D25A8}"/>
                  </a:ext>
                </a:extLst>
              </p:cNvPr>
              <p:cNvSpPr txBox="1"/>
              <p:nvPr/>
            </p:nvSpPr>
            <p:spPr bwMode="auto">
              <a:xfrm>
                <a:off x="3711576" y="1622425"/>
                <a:ext cx="1495425" cy="401638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rad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ad>
                        <m:radPr>
                          <m:degHide m:val="on"/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75</m:t>
                          </m:r>
                        </m:e>
                      </m:ra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Object 4">
                <a:extLst>
                  <a:ext uri="{FF2B5EF4-FFF2-40B4-BE49-F238E27FC236}">
                    <a16:creationId xmlns:a16="http://schemas.microsoft.com/office/drawing/2014/main" id="{81E33D75-3C41-4528-8B72-7231EE7D25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87575" y="1622425"/>
                <a:ext cx="1495425" cy="40163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Object 5">
                <a:extLst>
                  <a:ext uri="{FF2B5EF4-FFF2-40B4-BE49-F238E27FC236}">
                    <a16:creationId xmlns:a16="http://schemas.microsoft.com/office/drawing/2014/main" xmlns="" id="{E456DA12-C4EF-45E9-B96D-69E8C2BFC89B}"/>
                  </a:ext>
                </a:extLst>
              </p:cNvPr>
              <p:cNvSpPr txBox="1"/>
              <p:nvPr/>
            </p:nvSpPr>
            <p:spPr bwMode="auto">
              <a:xfrm>
                <a:off x="3336926" y="2179639"/>
                <a:ext cx="1084263" cy="42227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rad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ad>
                        <m:radPr>
                          <m:degHide m:val="on"/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75</m:t>
                          </m:r>
                        </m:e>
                      </m:ra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6389" name="Object 5">
                <a:extLst>
                  <a:ext uri="{FF2B5EF4-FFF2-40B4-BE49-F238E27FC236}">
                    <a16:creationId xmlns:a16="http://schemas.microsoft.com/office/drawing/2014/main" id="{E456DA12-C4EF-45E9-B96D-69E8C2BFC8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12925" y="2179638"/>
                <a:ext cx="1084263" cy="422275"/>
              </a:xfrm>
              <a:prstGeom prst="rect">
                <a:avLst/>
              </a:prstGeom>
              <a:blipFill>
                <a:blip r:embed="rId4"/>
                <a:stretch>
                  <a:fillRect r="-2809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Object 7">
                <a:extLst>
                  <a:ext uri="{FF2B5EF4-FFF2-40B4-BE49-F238E27FC236}">
                    <a16:creationId xmlns:a16="http://schemas.microsoft.com/office/drawing/2014/main" xmlns="" id="{31BBD600-B612-4259-9D5D-8D1906C8AE42}"/>
                  </a:ext>
                </a:extLst>
              </p:cNvPr>
              <p:cNvSpPr txBox="1"/>
              <p:nvPr/>
            </p:nvSpPr>
            <p:spPr bwMode="auto">
              <a:xfrm>
                <a:off x="4637088" y="2129828"/>
                <a:ext cx="3411280" cy="608013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3.3.25</m:t>
                          </m:r>
                        </m:e>
                      </m:rad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Object 7">
                <a:extLst>
                  <a:ext uri="{FF2B5EF4-FFF2-40B4-BE49-F238E27FC236}">
                    <a16:creationId xmlns:a16="http://schemas.microsoft.com/office/drawing/2014/main" id="{31BBD600-B612-4259-9D5D-8D1906C8AE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13088" y="2129827"/>
                <a:ext cx="3411280" cy="60801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Object 8">
                <a:extLst>
                  <a:ext uri="{FF2B5EF4-FFF2-40B4-BE49-F238E27FC236}">
                    <a16:creationId xmlns:a16="http://schemas.microsoft.com/office/drawing/2014/main" xmlns="" id="{BC4AAF22-5B5E-427C-9E43-0B3EE5BA5A7D}"/>
                  </a:ext>
                </a:extLst>
              </p:cNvPr>
              <p:cNvSpPr txBox="1"/>
              <p:nvPr/>
            </p:nvSpPr>
            <p:spPr bwMode="auto">
              <a:xfrm>
                <a:off x="7415214" y="2243162"/>
                <a:ext cx="2339153" cy="43497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=3.5=15</m:t>
                      </m:r>
                    </m:oMath>
                  </m:oMathPara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Object 8">
                <a:extLst>
                  <a:ext uri="{FF2B5EF4-FFF2-40B4-BE49-F238E27FC236}">
                    <a16:creationId xmlns:a16="http://schemas.microsoft.com/office/drawing/2014/main" id="{BC4AAF22-5B5E-427C-9E43-0B3EE5BA5A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91213" y="2243161"/>
                <a:ext cx="2339153" cy="434975"/>
              </a:xfrm>
              <a:prstGeom prst="rect">
                <a:avLst/>
              </a:prstGeom>
              <a:blipFill>
                <a:blip r:embed="rId6"/>
                <a:stretch>
                  <a:fillRect b="-4225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Object 9">
                <a:extLst>
                  <a:ext uri="{FF2B5EF4-FFF2-40B4-BE49-F238E27FC236}">
                    <a16:creationId xmlns:a16="http://schemas.microsoft.com/office/drawing/2014/main" xmlns="" id="{14A03AB2-517D-4B5D-91D3-23F89BDF14B3}"/>
                  </a:ext>
                </a:extLst>
              </p:cNvPr>
              <p:cNvSpPr txBox="1"/>
              <p:nvPr/>
            </p:nvSpPr>
            <p:spPr bwMode="auto">
              <a:xfrm>
                <a:off x="3528878" y="2937886"/>
                <a:ext cx="1952625" cy="474662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2,5</m:t>
                          </m:r>
                        </m:e>
                      </m:rad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ad>
                        <m:radPr>
                          <m:degHide m:val="on"/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30</m:t>
                          </m:r>
                        </m:e>
                      </m:rad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ad>
                        <m:radPr>
                          <m:degHide m:val="on"/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48</m:t>
                          </m:r>
                        </m:e>
                      </m:rad>
                    </m:oMath>
                  </m:oMathPara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Object 9">
                <a:extLst>
                  <a:ext uri="{FF2B5EF4-FFF2-40B4-BE49-F238E27FC236}">
                    <a16:creationId xmlns:a16="http://schemas.microsoft.com/office/drawing/2014/main" id="{14A03AB2-517D-4B5D-91D3-23F89BDF14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04877" y="2937886"/>
                <a:ext cx="1952625" cy="474662"/>
              </a:xfrm>
              <a:prstGeom prst="rect">
                <a:avLst/>
              </a:prstGeom>
              <a:blipFill>
                <a:blip r:embed="rId7"/>
                <a:stretch>
                  <a:fillRect r="-3438" b="-3846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Object 10">
                <a:extLst>
                  <a:ext uri="{FF2B5EF4-FFF2-40B4-BE49-F238E27FC236}">
                    <a16:creationId xmlns:a16="http://schemas.microsoft.com/office/drawing/2014/main" xmlns="" id="{13107A4B-5B81-4223-81A7-E8C6DE8253D3}"/>
                  </a:ext>
                </a:extLst>
              </p:cNvPr>
              <p:cNvSpPr txBox="1"/>
              <p:nvPr/>
            </p:nvSpPr>
            <p:spPr bwMode="auto">
              <a:xfrm>
                <a:off x="3380346" y="3620398"/>
                <a:ext cx="1936750" cy="46990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2,5</m:t>
                          </m:r>
                        </m:e>
                      </m:rad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ad>
                        <m:radPr>
                          <m:degHide m:val="on"/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30</m:t>
                          </m:r>
                        </m:e>
                      </m:rad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ad>
                        <m:radPr>
                          <m:degHide m:val="on"/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48</m:t>
                          </m:r>
                        </m:e>
                      </m:ra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6394" name="Object 10">
                <a:extLst>
                  <a:ext uri="{FF2B5EF4-FFF2-40B4-BE49-F238E27FC236}">
                    <a16:creationId xmlns:a16="http://schemas.microsoft.com/office/drawing/2014/main" id="{13107A4B-5B81-4223-81A7-E8C6DE8253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56346" y="3620398"/>
                <a:ext cx="1936750" cy="469900"/>
              </a:xfrm>
              <a:prstGeom prst="rect">
                <a:avLst/>
              </a:prstGeom>
              <a:blipFill>
                <a:blip r:embed="rId8"/>
                <a:stretch>
                  <a:fillRect r="-4416" b="-5195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Object 11">
                <a:extLst>
                  <a:ext uri="{FF2B5EF4-FFF2-40B4-BE49-F238E27FC236}">
                    <a16:creationId xmlns:a16="http://schemas.microsoft.com/office/drawing/2014/main" xmlns="" id="{AD941936-89EA-49C4-A1C6-465E98093357}"/>
                  </a:ext>
                </a:extLst>
              </p:cNvPr>
              <p:cNvSpPr txBox="1"/>
              <p:nvPr/>
            </p:nvSpPr>
            <p:spPr bwMode="auto">
              <a:xfrm>
                <a:off x="5481502" y="3620398"/>
                <a:ext cx="4781550" cy="46990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2,5.30.48</m:t>
                          </m:r>
                        </m:e>
                      </m:rad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2,5.10.3.3.16</m:t>
                          </m:r>
                        </m:e>
                      </m:ra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Object 11">
                <a:extLst>
                  <a:ext uri="{FF2B5EF4-FFF2-40B4-BE49-F238E27FC236}">
                    <a16:creationId xmlns:a16="http://schemas.microsoft.com/office/drawing/2014/main" id="{AD941936-89EA-49C4-A1C6-465E980933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57502" y="3620398"/>
                <a:ext cx="4781550" cy="469900"/>
              </a:xfrm>
              <a:prstGeom prst="rect">
                <a:avLst/>
              </a:prstGeom>
              <a:blipFill>
                <a:blip r:embed="rId9"/>
                <a:stretch>
                  <a:fillRect b="-5195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Object 12">
                <a:extLst>
                  <a:ext uri="{FF2B5EF4-FFF2-40B4-BE49-F238E27FC236}">
                    <a16:creationId xmlns:a16="http://schemas.microsoft.com/office/drawing/2014/main" xmlns="" id="{2878682A-1FBC-4193-8473-624271CD93B1}"/>
                  </a:ext>
                </a:extLst>
              </p:cNvPr>
              <p:cNvSpPr txBox="1"/>
              <p:nvPr/>
            </p:nvSpPr>
            <p:spPr bwMode="auto">
              <a:xfrm>
                <a:off x="3879056" y="4229393"/>
                <a:ext cx="3685832" cy="45402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25.9.16</m:t>
                          </m:r>
                        </m:e>
                      </m:rad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Object 12">
                <a:extLst>
                  <a:ext uri="{FF2B5EF4-FFF2-40B4-BE49-F238E27FC236}">
                    <a16:creationId xmlns:a16="http://schemas.microsoft.com/office/drawing/2014/main" id="{2878682A-1FBC-4193-8473-624271CD93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55056" y="4229392"/>
                <a:ext cx="3685832" cy="454025"/>
              </a:xfrm>
              <a:prstGeom prst="rect">
                <a:avLst/>
              </a:prstGeom>
              <a:blipFill>
                <a:blip r:embed="rId10"/>
                <a:stretch>
                  <a:fillRect b="-6757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Object 13">
                <a:extLst>
                  <a:ext uri="{FF2B5EF4-FFF2-40B4-BE49-F238E27FC236}">
                    <a16:creationId xmlns:a16="http://schemas.microsoft.com/office/drawing/2014/main" xmlns="" id="{4656283C-B875-4512-99D5-A2469C45195F}"/>
                  </a:ext>
                </a:extLst>
              </p:cNvPr>
              <p:cNvSpPr txBox="1"/>
              <p:nvPr/>
            </p:nvSpPr>
            <p:spPr bwMode="auto">
              <a:xfrm>
                <a:off x="7322980" y="4357536"/>
                <a:ext cx="2715654" cy="300037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=5.3.4=60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Object 13">
                <a:extLst>
                  <a:ext uri="{FF2B5EF4-FFF2-40B4-BE49-F238E27FC236}">
                    <a16:creationId xmlns:a16="http://schemas.microsoft.com/office/drawing/2014/main" id="{4656283C-B875-4512-99D5-A2469C4519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98980" y="4357535"/>
                <a:ext cx="2715654" cy="300037"/>
              </a:xfrm>
              <a:prstGeom prst="rect">
                <a:avLst/>
              </a:prstGeom>
              <a:blipFill>
                <a:blip r:embed="rId11"/>
                <a:stretch>
                  <a:fillRect b="-48980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itle 1">
            <a:extLst>
              <a:ext uri="{FF2B5EF4-FFF2-40B4-BE49-F238E27FC236}">
                <a16:creationId xmlns:a16="http://schemas.microsoft.com/office/drawing/2014/main" xmlns="" id="{4E375DD0-829C-4EE3-A4E1-E334925ADC7C}"/>
              </a:ext>
            </a:extLst>
          </p:cNvPr>
          <p:cNvSpPr txBox="1">
            <a:spLocks/>
          </p:cNvSpPr>
          <p:nvPr/>
        </p:nvSpPr>
        <p:spPr>
          <a:xfrm>
            <a:off x="1524001" y="-36678"/>
            <a:ext cx="6947139" cy="83099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LUYỆN TẬP</a:t>
            </a:r>
          </a:p>
        </p:txBody>
      </p:sp>
    </p:spTree>
    <p:extLst>
      <p:ext uri="{BB962C8B-B14F-4D97-AF65-F5344CB8AC3E}">
        <p14:creationId xmlns:p14="http://schemas.microsoft.com/office/powerpoint/2010/main" val="3417606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>
        <p:random/>
      </p:transition>
    </mc:Choice>
    <mc:Fallback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xmlns="" id="{4E949D42-363F-4DDD-B215-D7BDEF86CD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6020" y="4929974"/>
            <a:ext cx="25555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&gt; 0 </a:t>
            </a:r>
            <a:r>
              <a:rPr lang="en-US" altLang="en-US" sz="2400" dirty="0">
                <a:latin typeface="Yu Gothic Light" panose="020B0300000000000000" pitchFamily="34" charset="-128"/>
                <a:ea typeface="Yu Gothic Light" panose="020B0300000000000000" pitchFamily="34" charset="-128"/>
                <a:cs typeface="Times New Roman" panose="02020603050405020304" pitchFamily="18" charset="0"/>
              </a:rPr>
              <a:t>⇒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3a &gt; 0)</a:t>
            </a:r>
          </a:p>
        </p:txBody>
      </p:sp>
      <p:sp>
        <p:nvSpPr>
          <p:cNvPr id="3" name="Text Box 149">
            <a:extLst>
              <a:ext uri="{FF2B5EF4-FFF2-40B4-BE49-F238E27FC236}">
                <a16:creationId xmlns:a16="http://schemas.microsoft.com/office/drawing/2014/main" xmlns="" id="{8E2BC558-E664-4B3A-8C95-6509F3C41E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0715" y="1464557"/>
            <a:ext cx="256013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8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5F03BCEF-6ABB-4B58-9955-B3AA54C20EA0}"/>
              </a:ext>
            </a:extLst>
          </p:cNvPr>
          <p:cNvSpPr txBox="1">
            <a:spLocks/>
          </p:cNvSpPr>
          <p:nvPr/>
        </p:nvSpPr>
        <p:spPr>
          <a:xfrm>
            <a:off x="1603812" y="83159"/>
            <a:ext cx="2804984" cy="74251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195" rtl="0" eaLnBrk="1" latinLnBrk="0" hangingPunct="1">
              <a:spcBef>
                <a:spcPct val="0"/>
              </a:spcBef>
              <a:buNone/>
              <a:defRPr sz="442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200" b="1" u="sng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2</a:t>
            </a:r>
            <a:r>
              <a:rPr lang="vi-VN" altLang="en-US" sz="3200" b="1" u="sng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32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612D902A-1518-47C9-A394-923E8EC962E4}"/>
              </a:ext>
            </a:extLst>
          </p:cNvPr>
          <p:cNvSpPr txBox="1">
            <a:spLocks/>
          </p:cNvSpPr>
          <p:nvPr/>
        </p:nvSpPr>
        <p:spPr>
          <a:xfrm>
            <a:off x="1692878" y="936071"/>
            <a:ext cx="4015946" cy="372457"/>
          </a:xfrm>
          <a:prstGeom prst="rect">
            <a:avLst/>
          </a:prstGeom>
        </p:spPr>
        <p:txBody>
          <a:bodyPr>
            <a:noAutofit/>
          </a:bodyPr>
          <a:lstStyle>
            <a:lvl1pPr marL="342824" indent="-342824" algn="l" defTabSz="9141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783" indent="-285686" algn="l" defTabSz="914195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743" indent="-228548" algn="l" defTabSz="9141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840" indent="-228548" algn="l" defTabSz="914195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937" indent="-228548" algn="l" defTabSz="914195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034" indent="-228548" algn="l" defTabSz="9141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32" indent="-228548" algn="l" defTabSz="9141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229" indent="-228548" algn="l" defTabSz="9141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326" indent="-228548" algn="l" defTabSz="91419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Arial" pitchFamily="34" charset="0"/>
              <a:buNone/>
            </a:pPr>
            <a:r>
              <a:rPr lang="vi-V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Rút gọn biểu thức</a:t>
            </a:r>
            <a:r>
              <a:rPr lang="en-US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với a &gt; 0</a:t>
            </a:r>
            <a:r>
              <a:rPr lang="vi-V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8801068"/>
              </p:ext>
            </p:extLst>
          </p:nvPr>
        </p:nvGraphicFramePr>
        <p:xfrm>
          <a:off x="5543261" y="629116"/>
          <a:ext cx="1642772" cy="9863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4" name="Equation" r:id="rId3" imgW="799920" imgH="469800" progId="Equation.DSMT4">
                  <p:embed/>
                </p:oleObj>
              </mc:Choice>
              <mc:Fallback>
                <p:oleObj name="Equation" r:id="rId3" imgW="799920" imgH="469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543261" y="629116"/>
                        <a:ext cx="1642772" cy="9863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4767476"/>
              </p:ext>
            </p:extLst>
          </p:nvPr>
        </p:nvGraphicFramePr>
        <p:xfrm>
          <a:off x="2650561" y="2010051"/>
          <a:ext cx="3633497" cy="10669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5" name="Equation" r:id="rId5" imgW="1600200" imgH="469800" progId="Equation.DSMT4">
                  <p:embed/>
                </p:oleObj>
              </mc:Choice>
              <mc:Fallback>
                <p:oleObj name="Equation" r:id="rId5" imgW="1600200" imgH="469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650561" y="2010051"/>
                        <a:ext cx="3633497" cy="10669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7381081"/>
              </p:ext>
            </p:extLst>
          </p:nvPr>
        </p:nvGraphicFramePr>
        <p:xfrm>
          <a:off x="6276100" y="1970383"/>
          <a:ext cx="1375830" cy="11066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6" name="Equation" r:id="rId7" imgW="583920" imgH="469800" progId="Equation.DSMT4">
                  <p:embed/>
                </p:oleObj>
              </mc:Choice>
              <mc:Fallback>
                <p:oleObj name="Equation" r:id="rId7" imgW="583920" imgH="469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276100" y="1970383"/>
                        <a:ext cx="1375830" cy="11066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5166449"/>
              </p:ext>
            </p:extLst>
          </p:nvPr>
        </p:nvGraphicFramePr>
        <p:xfrm>
          <a:off x="4408797" y="3290542"/>
          <a:ext cx="1134465" cy="6108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7" name="Equation" r:id="rId9" imgW="495000" imgH="266400" progId="Equation.DSMT4">
                  <p:embed/>
                </p:oleObj>
              </mc:Choice>
              <mc:Fallback>
                <p:oleObj name="Equation" r:id="rId9" imgW="49500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408797" y="3290542"/>
                        <a:ext cx="1134465" cy="6108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1337721"/>
              </p:ext>
            </p:extLst>
          </p:nvPr>
        </p:nvGraphicFramePr>
        <p:xfrm>
          <a:off x="4408797" y="3964781"/>
          <a:ext cx="1412697" cy="7652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8" name="Equation" r:id="rId11" imgW="609480" imgH="330120" progId="Equation.DSMT4">
                  <p:embed/>
                </p:oleObj>
              </mc:Choice>
              <mc:Fallback>
                <p:oleObj name="Equation" r:id="rId11" imgW="609480" imgH="3301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408797" y="3964781"/>
                        <a:ext cx="1412697" cy="7652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5876133"/>
              </p:ext>
            </p:extLst>
          </p:nvPr>
        </p:nvGraphicFramePr>
        <p:xfrm>
          <a:off x="4483457" y="4898570"/>
          <a:ext cx="1501935" cy="5667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9" name="Equation" r:id="rId13" imgW="672840" imgH="253800" progId="Equation.DSMT4">
                  <p:embed/>
                </p:oleObj>
              </mc:Choice>
              <mc:Fallback>
                <p:oleObj name="Equation" r:id="rId13" imgW="67284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483457" y="4898570"/>
                        <a:ext cx="1501935" cy="5667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91642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>
        <p:random/>
      </p:transition>
    </mc:Choice>
    <mc:Fallback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390" y="0"/>
            <a:ext cx="5121956" cy="3534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01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A771560F-DAE0-4DAD-BB2F-284A52E604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5376" y="168140"/>
            <a:ext cx="3854648" cy="1237900"/>
          </a:xfrm>
          <a:prstGeom prst="rect">
            <a:avLst/>
          </a:prstGeom>
        </p:spPr>
      </p:pic>
      <p:sp>
        <p:nvSpPr>
          <p:cNvPr id="31" name="文本框 30">
            <a:extLst>
              <a:ext uri="{FF2B5EF4-FFF2-40B4-BE49-F238E27FC236}">
                <a16:creationId xmlns:a16="http://schemas.microsoft.com/office/drawing/2014/main" xmlns="" id="{95FF8002-4BEF-410C-9960-45A602ADD63C}"/>
              </a:ext>
            </a:extLst>
          </p:cNvPr>
          <p:cNvSpPr txBox="1"/>
          <p:nvPr/>
        </p:nvSpPr>
        <p:spPr>
          <a:xfrm>
            <a:off x="4087647" y="375197"/>
            <a:ext cx="3645550" cy="6524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lnSpc>
                <a:spcPct val="130000"/>
              </a:lnSpc>
              <a:defRPr/>
            </a:pPr>
            <a:r>
              <a:rPr lang="en-US" altLang="zh-CN" sz="28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NỘI DUNG BÀI HỌC</a:t>
            </a:r>
            <a:endParaRPr lang="zh-CN" altLang="en-US" sz="2800" b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3" name="Picture 10">
            <a:extLst>
              <a:ext uri="{FF2B5EF4-FFF2-40B4-BE49-F238E27FC236}">
                <a16:creationId xmlns:a16="http://schemas.microsoft.com/office/drawing/2014/main" xmlns="" id="{860FE566-D226-4512-BFC4-A954F0F7F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964" y="4399534"/>
            <a:ext cx="4181475" cy="168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7">
            <a:extLst>
              <a:ext uri="{FF2B5EF4-FFF2-40B4-BE49-F238E27FC236}">
                <a16:creationId xmlns:a16="http://schemas.microsoft.com/office/drawing/2014/main" xmlns="" id="{7540BCCD-1445-4073-9C6C-379341315C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964" y="1965897"/>
            <a:ext cx="3076575" cy="310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xmlns="" id="{5411C947-D30D-49E2-857B-CD3557FD8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239" y="2586609"/>
            <a:ext cx="2949575" cy="248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xmlns="" id="{F8E66D08-BC16-40BA-96D5-1BB75F2237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039" y="3272409"/>
            <a:ext cx="3940175" cy="298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3F26352D-ECE6-4B89-A098-28878FC53D3B}"/>
              </a:ext>
            </a:extLst>
          </p:cNvPr>
          <p:cNvGrpSpPr/>
          <p:nvPr/>
        </p:nvGrpSpPr>
        <p:grpSpPr>
          <a:xfrm>
            <a:off x="1524001" y="2702497"/>
            <a:ext cx="1556247" cy="954087"/>
            <a:chOff x="0" y="2474913"/>
            <a:chExt cx="1556247" cy="954087"/>
          </a:xfrm>
        </p:grpSpPr>
        <p:pic>
          <p:nvPicPr>
            <p:cNvPr id="19" name="Picture 6">
              <a:extLst>
                <a:ext uri="{FF2B5EF4-FFF2-40B4-BE49-F238E27FC236}">
                  <a16:creationId xmlns:a16="http://schemas.microsoft.com/office/drawing/2014/main" xmlns="" id="{CAB528A4-7C82-4CC2-9DAE-DCABB0F35C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474913"/>
              <a:ext cx="1327150" cy="4206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aphicFrame>
          <p:nvGraphicFramePr>
            <p:cNvPr id="20" name="Object 19">
              <a:extLst>
                <a:ext uri="{FF2B5EF4-FFF2-40B4-BE49-F238E27FC236}">
                  <a16:creationId xmlns:a16="http://schemas.microsoft.com/office/drawing/2014/main" xmlns="" id="{7916AC46-5EA9-4692-A400-8B9034783776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51603" y="2686844"/>
            <a:ext cx="1504644" cy="7421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578" name="Equation" r:id="rId9" imgW="1645218" imgH="810801" progId="Equation.DSMT4">
                    <p:embed/>
                  </p:oleObj>
                </mc:Choice>
                <mc:Fallback>
                  <p:oleObj name="Equation" r:id="rId9" imgW="1645218" imgH="810801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51603" y="2686844"/>
                          <a:ext cx="1504644" cy="74215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6945ABA0-94A1-4002-99DB-D8D64B7DD38A}"/>
              </a:ext>
            </a:extLst>
          </p:cNvPr>
          <p:cNvGrpSpPr/>
          <p:nvPr/>
        </p:nvGrpSpPr>
        <p:grpSpPr>
          <a:xfrm>
            <a:off x="8540750" y="5045206"/>
            <a:ext cx="1790700" cy="881502"/>
            <a:chOff x="7016750" y="4817623"/>
            <a:chExt cx="1790700" cy="881502"/>
          </a:xfrm>
        </p:grpSpPr>
        <p:pic>
          <p:nvPicPr>
            <p:cNvPr id="22" name="Picture 11">
              <a:extLst>
                <a:ext uri="{FF2B5EF4-FFF2-40B4-BE49-F238E27FC236}">
                  <a16:creationId xmlns:a16="http://schemas.microsoft.com/office/drawing/2014/main" xmlns="" id="{F92B2F88-E5FA-425D-8CAD-694DEBBFEF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6750" y="5319713"/>
              <a:ext cx="1790700" cy="3794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aphicFrame>
          <p:nvGraphicFramePr>
            <p:cNvPr id="24" name="Object 23">
              <a:extLst>
                <a:ext uri="{FF2B5EF4-FFF2-40B4-BE49-F238E27FC236}">
                  <a16:creationId xmlns:a16="http://schemas.microsoft.com/office/drawing/2014/main" xmlns="" id="{2AAEC647-D171-48EC-A58A-2FB339EC355D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7095014" y="4817623"/>
            <a:ext cx="1488121" cy="66763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579" name="Equation" r:id="rId12" imgW="1807896" imgH="810801" progId="Equation.DSMT4">
                    <p:embed/>
                  </p:oleObj>
                </mc:Choice>
                <mc:Fallback>
                  <p:oleObj name="Equation" r:id="rId12" imgW="1807896" imgH="810801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7095014" y="4817623"/>
                          <a:ext cx="1488121" cy="66763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164B2678-D51C-4425-A08D-B37E275F63CF}"/>
              </a:ext>
            </a:extLst>
          </p:cNvPr>
          <p:cNvGrpSpPr/>
          <p:nvPr/>
        </p:nvGrpSpPr>
        <p:grpSpPr>
          <a:xfrm>
            <a:off x="7381875" y="1027684"/>
            <a:ext cx="3265488" cy="1370013"/>
            <a:chOff x="5857875" y="800100"/>
            <a:chExt cx="3265488" cy="1370013"/>
          </a:xfrm>
        </p:grpSpPr>
        <p:pic>
          <p:nvPicPr>
            <p:cNvPr id="26" name="Picture 8">
              <a:extLst>
                <a:ext uri="{FF2B5EF4-FFF2-40B4-BE49-F238E27FC236}">
                  <a16:creationId xmlns:a16="http://schemas.microsoft.com/office/drawing/2014/main" xmlns="" id="{E76554E3-241B-4BED-9C72-2E92588B81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7875" y="800100"/>
              <a:ext cx="3265488" cy="13700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aphicFrame>
          <p:nvGraphicFramePr>
            <p:cNvPr id="27" name="Object 26">
              <a:extLst>
                <a:ext uri="{FF2B5EF4-FFF2-40B4-BE49-F238E27FC236}">
                  <a16:creationId xmlns:a16="http://schemas.microsoft.com/office/drawing/2014/main" xmlns="" id="{A780DEC8-2205-43D5-82CE-173E39F08FE1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7147272" y="1211043"/>
            <a:ext cx="1504950" cy="7429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580" name="Equation" r:id="rId15" imgW="1504463" imgH="742303" progId="Equation.DSMT4">
                    <p:embed/>
                  </p:oleObj>
                </mc:Choice>
                <mc:Fallback>
                  <p:oleObj name="Equation" r:id="rId15" imgW="1504463" imgH="742303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6"/>
                        <a:stretch>
                          <a:fillRect/>
                        </a:stretch>
                      </p:blipFill>
                      <p:spPr>
                        <a:xfrm>
                          <a:off x="7147272" y="1211043"/>
                          <a:ext cx="1504950" cy="7429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3A204EA5-2A5F-4E3D-A6AA-1E18653EDFD9}"/>
              </a:ext>
            </a:extLst>
          </p:cNvPr>
          <p:cNvGrpSpPr/>
          <p:nvPr/>
        </p:nvGrpSpPr>
        <p:grpSpPr>
          <a:xfrm>
            <a:off x="7423150" y="2061147"/>
            <a:ext cx="3201988" cy="1556187"/>
            <a:chOff x="5899150" y="1833563"/>
            <a:chExt cx="3201988" cy="1556187"/>
          </a:xfrm>
        </p:grpSpPr>
        <p:pic>
          <p:nvPicPr>
            <p:cNvPr id="29" name="Picture 9">
              <a:extLst>
                <a:ext uri="{FF2B5EF4-FFF2-40B4-BE49-F238E27FC236}">
                  <a16:creationId xmlns:a16="http://schemas.microsoft.com/office/drawing/2014/main" xmlns="" id="{38583FE9-DB4A-40A7-8AED-B924C1B8EA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9150" y="1833563"/>
              <a:ext cx="3201988" cy="947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aphicFrame>
          <p:nvGraphicFramePr>
            <p:cNvPr id="32" name="Object 31">
              <a:extLst>
                <a:ext uri="{FF2B5EF4-FFF2-40B4-BE49-F238E27FC236}">
                  <a16:creationId xmlns:a16="http://schemas.microsoft.com/office/drawing/2014/main" xmlns="" id="{FB1E4142-C108-45F6-9F79-A14D94D4BED1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7016750" y="2583064"/>
            <a:ext cx="1635472" cy="80668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581" name="Equation" r:id="rId18" imgW="1645218" imgH="810801" progId="Equation.DSMT4">
                    <p:embed/>
                  </p:oleObj>
                </mc:Choice>
                <mc:Fallback>
                  <p:oleObj name="Equation" r:id="rId18" imgW="1645218" imgH="810801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9"/>
                        <a:stretch>
                          <a:fillRect/>
                        </a:stretch>
                      </p:blipFill>
                      <p:spPr>
                        <a:xfrm>
                          <a:off x="7016750" y="2583064"/>
                          <a:ext cx="1635472" cy="80668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602768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8435" name="Content Placeholder 2">
                <a:extLst>
                  <a:ext uri="{FF2B5EF4-FFF2-40B4-BE49-F238E27FC236}">
                    <a16:creationId xmlns:a16="http://schemas.microsoft.com/office/drawing/2014/main" xmlns="" id="{235678DA-E754-4950-80F5-D9804A56D17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742436" y="793038"/>
                <a:ext cx="8925565" cy="2017944"/>
              </a:xfrm>
            </p:spPr>
            <p:txBody>
              <a:bodyPr>
                <a:normAutofit/>
              </a:bodyPr>
              <a:lstStyle/>
              <a:p>
                <a:pPr eaLnBrk="1" hangingPunct="1">
                  <a:buFont typeface="Arial" panose="020B0604020202020204" pitchFamily="34" charset="0"/>
                  <a:buNone/>
                </a:pPr>
                <a:r>
                  <a:rPr lang="vi-VN" altLang="en-US" sz="2800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+) Học thuộc các qui tắc khai phương một tích và nhân các căn thức bậc hai. </a:t>
                </a:r>
              </a:p>
              <a:p>
                <a:pPr eaLnBrk="1" hangingPunct="1">
                  <a:buFont typeface="Arial" panose="020B0604020202020204" pitchFamily="34" charset="0"/>
                  <a:buNone/>
                </a:pPr>
                <a:r>
                  <a:rPr lang="vi-VN" altLang="en-US" sz="2800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+) </a:t>
                </a:r>
                <a:r>
                  <a:rPr lang="en-US" altLang="en-US" sz="2800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vi-VN" altLang="en-US" sz="2800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àm các bài tập 17</a:t>
                </a:r>
                <a:r>
                  <a:rPr lang="en-US" altLang="en-US" sz="2800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:r>
                  <a:rPr lang="vi-VN" altLang="en-US" sz="2800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18;</a:t>
                </a:r>
                <a:r>
                  <a:rPr lang="en-US" altLang="en-US" sz="280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altLang="en-US" sz="280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19</a:t>
                </a:r>
                <a:r>
                  <a:rPr lang="vi-VN" altLang="en-US" sz="2800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r>
                  <a:rPr lang="en-US" altLang="en-US" sz="2800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altLang="en-US" sz="2800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20/SGK</a:t>
                </a:r>
                <a:r>
                  <a:rPr lang="en-US" altLang="en-US" sz="2800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vi-VN" altLang="en-US" sz="28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buNone/>
                </a:pPr>
                <a:r>
                  <a:rPr lang="vi-VN" altLang="en-US" sz="2800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+) Ôn tập HĐT: </a:t>
                </a:r>
                <a:r>
                  <a:rPr lang="en-US" altLang="en-US" sz="2800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vi-VN" alt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vi-VN" altLang="en-US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en-US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altLang="en-US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en-US" alt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 </m:t>
                    </m:r>
                    <m:d>
                      <m:dPr>
                        <m:begChr m:val="|"/>
                        <m:endChr m:val="|"/>
                        <m:ctrlPr>
                          <a:rPr lang="en-US" alt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d>
                  </m:oMath>
                </a14:m>
                <a:endParaRPr lang="en-US" altLang="en-US" sz="28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435" name="Content Placeholder 2">
                <a:extLst>
                  <a:ext uri="{FF2B5EF4-FFF2-40B4-BE49-F238E27FC236}">
                    <a16:creationId xmlns:a16="http://schemas.microsoft.com/office/drawing/2014/main" id="{235678DA-E754-4950-80F5-D9804A56D17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18435" y="793038"/>
                <a:ext cx="8925565" cy="2017944"/>
              </a:xfrm>
              <a:blipFill>
                <a:blip r:embed="rId3"/>
                <a:stretch>
                  <a:fillRect l="-1434" t="-5136" b="-1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itle 1">
            <a:extLst>
              <a:ext uri="{FF2B5EF4-FFF2-40B4-BE49-F238E27FC236}">
                <a16:creationId xmlns:a16="http://schemas.microsoft.com/office/drawing/2014/main" xmlns="" id="{C1AD0980-3BEC-4C1D-9BCD-D9FA82F1163F}"/>
              </a:ext>
            </a:extLst>
          </p:cNvPr>
          <p:cNvSpPr txBox="1">
            <a:spLocks/>
          </p:cNvSpPr>
          <p:nvPr/>
        </p:nvSpPr>
        <p:spPr>
          <a:xfrm>
            <a:off x="3914111" y="-30715"/>
            <a:ext cx="4946056" cy="923330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601986" y="3517702"/>
            <a:ext cx="8811917" cy="1123302"/>
            <a:chOff x="77985" y="3517702"/>
            <a:chExt cx="8811917" cy="112330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Content Placeholder 2">
                  <a:extLst>
                    <a:ext uri="{FF2B5EF4-FFF2-40B4-BE49-F238E27FC236}">
                      <a16:creationId xmlns:a16="http://schemas.microsoft.com/office/drawing/2014/main" xmlns="" id="{ED3BEF70-00E1-4BE3-B09B-5136B99609AC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77985" y="3604194"/>
                  <a:ext cx="8811917" cy="1036810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171450" indent="-171450" algn="l" defTabSz="685800" rtl="0" eaLnBrk="1" latinLnBrk="0" hangingPunct="1">
                    <a:lnSpc>
                      <a:spcPct val="90000"/>
                    </a:lnSpc>
                    <a:spcBef>
                      <a:spcPts val="750"/>
                    </a:spcBef>
                    <a:buFont typeface="Arial" panose="020B0604020202020204" pitchFamily="34" charset="0"/>
                    <a:buChar char="•"/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143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8572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5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2001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5430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8859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2288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5717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9146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lnSpc>
                      <a:spcPct val="100000"/>
                    </a:lnSpc>
                    <a:buFont typeface="Arial" panose="020B0604020202020204" pitchFamily="34" charset="0"/>
                    <a:buNone/>
                  </a:pPr>
                  <a:r>
                    <a:rPr lang="vi-VN" altLang="en-US" sz="2400" dirty="0">
                      <a:solidFill>
                        <a:srgbClr val="FF0000"/>
                      </a:solidFill>
                      <a:latin typeface="+mj-lt"/>
                    </a:rPr>
                    <a:t>Bài 20c)</a:t>
                  </a:r>
                  <a:r>
                    <a:rPr lang="vi-VN" altLang="en-US" sz="2400" dirty="0">
                      <a:latin typeface="+mj-lt"/>
                    </a:rPr>
                    <a:t>                      </a:t>
                  </a:r>
                  <a:r>
                    <a:rPr lang="en-US" altLang="en-US" sz="2400" dirty="0">
                      <a:latin typeface="+mj-lt"/>
                    </a:rPr>
                    <a:t>            </a:t>
                  </a:r>
                  <a:r>
                    <a:rPr lang="vi-VN" altLang="en-US" sz="2400" dirty="0">
                      <a:latin typeface="+mj-lt"/>
                    </a:rPr>
                    <a:t>Với </a:t>
                  </a:r>
                  <a14:m>
                    <m:oMath xmlns:m="http://schemas.openxmlformats.org/officeDocument/2006/math">
                      <m:r>
                        <a:rPr lang="en-US" altLang="en-US" sz="2400" i="1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altLang="en-US" sz="2400" i="1">
                          <a:latin typeface="Cambria Math" panose="02040503050406030204" pitchFamily="18" charset="0"/>
                        </a:rPr>
                        <m:t>&gt;1 </m:t>
                      </m:r>
                    </m:oMath>
                  </a14:m>
                  <a:r>
                    <a:rPr lang="vi-VN" altLang="en-US" sz="2400" dirty="0">
                      <a:latin typeface="+mj-lt"/>
                    </a:rPr>
                    <a:t>thì </a:t>
                  </a:r>
                  <a14:m>
                    <m:oMath xmlns:m="http://schemas.openxmlformats.org/officeDocument/2006/math">
                      <m:r>
                        <a:rPr lang="en-US" altLang="en-US" sz="2400" i="1">
                          <a:latin typeface="Cambria Math" panose="02040503050406030204" pitchFamily="18" charset="0"/>
                        </a:rPr>
                        <m:t>1−</m:t>
                      </m:r>
                      <m:r>
                        <a:rPr lang="en-US" altLang="en-US" sz="2400" i="1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altLang="en-US" sz="2400" i="1">
                          <a:latin typeface="Cambria Math" panose="02040503050406030204" pitchFamily="18" charset="0"/>
                        </a:rPr>
                        <m:t>  </m:t>
                      </m:r>
                    </m:oMath>
                  </a14:m>
                  <a:r>
                    <a:rPr lang="vi-VN" altLang="en-US" sz="2400" dirty="0">
                      <a:latin typeface="+mj-lt"/>
                    </a:rPr>
                    <a:t>là số âm , nên khi khai phương</a:t>
                  </a:r>
                  <a:r>
                    <a:rPr lang="en-US" altLang="en-US" sz="2400" dirty="0">
                      <a:latin typeface="+mj-lt"/>
                    </a:rPr>
                    <a:t>  </a:t>
                  </a:r>
                  <a:r>
                    <a:rPr lang="vi-VN" altLang="en-US" sz="2400" dirty="0">
                      <a:latin typeface="+mj-lt"/>
                    </a:rPr>
                    <a:t>ta được</a:t>
                  </a:r>
                  <a:r>
                    <a:rPr lang="en-US" altLang="en-US" sz="2400" dirty="0">
                      <a:latin typeface="+mj-lt"/>
                    </a:rPr>
                    <a:t>:</a:t>
                  </a:r>
                  <a:endParaRPr lang="vi-VN" altLang="en-US" sz="2400" dirty="0">
                    <a:latin typeface="+mj-lt"/>
                  </a:endParaRPr>
                </a:p>
                <a:p>
                  <a:pPr>
                    <a:lnSpc>
                      <a:spcPct val="100000"/>
                    </a:lnSpc>
                    <a:buFont typeface="Arial" panose="020B0604020202020204" pitchFamily="34" charset="0"/>
                    <a:buNone/>
                  </a:pPr>
                  <a:endParaRPr lang="en-US" altLang="en-US" sz="2400" dirty="0"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10" name="Content Placeholder 2">
                  <a:extLst>
                    <a:ext uri="{FF2B5EF4-FFF2-40B4-BE49-F238E27FC236}">
                      <a16:creationId xmlns:a16="http://schemas.microsoft.com/office/drawing/2014/main" id="{ED3BEF70-00E1-4BE3-B09B-5136B99609A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985" y="3604194"/>
                  <a:ext cx="8811917" cy="1036810"/>
                </a:xfrm>
                <a:prstGeom prst="rect">
                  <a:avLst/>
                </a:prstGeom>
                <a:blipFill>
                  <a:blip r:embed="rId4"/>
                  <a:stretch>
                    <a:fillRect l="-1107" t="-529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Object 4">
                  <a:extLst>
                    <a:ext uri="{FF2B5EF4-FFF2-40B4-BE49-F238E27FC236}">
                      <a16:creationId xmlns:a16="http://schemas.microsoft.com/office/drawing/2014/main" xmlns="" id="{7A5F6927-E9D9-43C6-BB32-33A729DA6C7E}"/>
                    </a:ext>
                  </a:extLst>
                </p:cNvPr>
                <p:cNvSpPr txBox="1"/>
                <p:nvPr/>
              </p:nvSpPr>
              <p:spPr bwMode="auto">
                <a:xfrm>
                  <a:off x="1358220" y="3517702"/>
                  <a:ext cx="2247900" cy="6096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ad>
                          <m:radPr>
                            <m:degHide m:val="on"/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27.48(1−</m:t>
                            </m:r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  <m:sSup>
                              <m:sSupPr>
                                <m:ctrlP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  <m:sup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rad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1" name="Object 4">
                  <a:extLst>
                    <a:ext uri="{FF2B5EF4-FFF2-40B4-BE49-F238E27FC236}">
                      <a16:creationId xmlns:a16="http://schemas.microsoft.com/office/drawing/2014/main" id="{7A5F6927-E9D9-43C6-BB32-33A729DA6C7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358220" y="3517702"/>
                  <a:ext cx="2247900" cy="60960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Object 5">
                  <a:extLst>
                    <a:ext uri="{FF2B5EF4-FFF2-40B4-BE49-F238E27FC236}">
                      <a16:creationId xmlns:a16="http://schemas.microsoft.com/office/drawing/2014/main" xmlns="" id="{F1CA6FAC-E411-4995-8DA7-774110C94899}"/>
                    </a:ext>
                  </a:extLst>
                </p:cNvPr>
                <p:cNvSpPr txBox="1"/>
                <p:nvPr/>
              </p:nvSpPr>
              <p:spPr bwMode="auto">
                <a:xfrm>
                  <a:off x="2982053" y="3983420"/>
                  <a:ext cx="2668888" cy="6096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>
                  <a:norm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|"/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d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2" name="Object 5">
                  <a:extLst>
                    <a:ext uri="{FF2B5EF4-FFF2-40B4-BE49-F238E27FC236}">
                      <a16:creationId xmlns:a16="http://schemas.microsoft.com/office/drawing/2014/main" id="{F1CA6FAC-E411-4995-8DA7-774110C9489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982053" y="3983420"/>
                  <a:ext cx="2668888" cy="609600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5" name="Text Box 149">
            <a:extLst>
              <a:ext uri="{FF2B5EF4-FFF2-40B4-BE49-F238E27FC236}">
                <a16:creationId xmlns:a16="http://schemas.microsoft.com/office/drawing/2014/main" xmlns="" id="{36934268-265F-4C64-B61B-70D36F39F0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3975" y="2855229"/>
            <a:ext cx="256013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601986" y="4641004"/>
            <a:ext cx="8922325" cy="1764706"/>
            <a:chOff x="77985" y="4641004"/>
            <a:chExt cx="8922325" cy="176470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Object 7">
                  <a:extLst>
                    <a:ext uri="{FF2B5EF4-FFF2-40B4-BE49-F238E27FC236}">
                      <a16:creationId xmlns:a16="http://schemas.microsoft.com/office/drawing/2014/main" xmlns="" id="{E764EED2-AC9D-4C40-A986-3EED565B85BA}"/>
                    </a:ext>
                  </a:extLst>
                </p:cNvPr>
                <p:cNvSpPr txBox="1"/>
                <p:nvPr/>
              </p:nvSpPr>
              <p:spPr bwMode="auto">
                <a:xfrm>
                  <a:off x="3474177" y="5206178"/>
                  <a:ext cx="2721103" cy="119953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>
                  <a:norm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|"/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d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4" name="Object 7">
                  <a:extLst>
                    <a:ext uri="{FF2B5EF4-FFF2-40B4-BE49-F238E27FC236}">
                      <a16:creationId xmlns:a16="http://schemas.microsoft.com/office/drawing/2014/main" id="{E764EED2-AC9D-4C40-A986-3EED565B85B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3474177" y="5206178"/>
                  <a:ext cx="2721103" cy="11995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3" name="Group 2"/>
            <p:cNvGrpSpPr/>
            <p:nvPr/>
          </p:nvGrpSpPr>
          <p:grpSpPr>
            <a:xfrm>
              <a:off x="77985" y="4641004"/>
              <a:ext cx="8922325" cy="1277788"/>
              <a:chOff x="77985" y="4628706"/>
              <a:chExt cx="8922325" cy="127778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Object 6">
                    <a:extLst>
                      <a:ext uri="{FF2B5EF4-FFF2-40B4-BE49-F238E27FC236}">
                        <a16:creationId xmlns:a16="http://schemas.microsoft.com/office/drawing/2014/main" xmlns="" id="{ECE2881C-FF37-4DFD-A2ED-27065F120DA7}"/>
                      </a:ext>
                    </a:extLst>
                  </p:cNvPr>
                  <p:cNvSpPr txBox="1"/>
                  <p:nvPr/>
                </p:nvSpPr>
                <p:spPr bwMode="auto">
                  <a:xfrm>
                    <a:off x="1306594" y="4628706"/>
                    <a:ext cx="2299526" cy="79321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</p:spPr>
                <p:txBody>
                  <a:bodyPr>
                    <a:no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den>
                          </m:f>
                          <m:rad>
                            <m:radPr>
                              <m:degHide m:val="on"/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p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sSup>
                                <m:sSupPr>
                                  <m:ctrlP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13" name="Object 6">
                    <a:extLst>
                      <a:ext uri="{FF2B5EF4-FFF2-40B4-BE49-F238E27FC236}">
                        <a16:creationId xmlns:a16="http://schemas.microsoft.com/office/drawing/2014/main" id="{ECE2881C-FF37-4DFD-A2ED-27065F120DA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1306594" y="4628706"/>
                    <a:ext cx="2299526" cy="793211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r="-8995"/>
                    </a:stretch>
                  </a:blipFill>
                  <a:ln>
                    <a:noFill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" name="Content Placeholder 2">
                    <a:extLst>
                      <a:ext uri="{FF2B5EF4-FFF2-40B4-BE49-F238E27FC236}">
                        <a16:creationId xmlns:a16="http://schemas.microsoft.com/office/drawing/2014/main" xmlns="" id="{27FFAE6A-3EE4-45D0-B2A5-878FD3EC67A7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77985" y="4840141"/>
                    <a:ext cx="8922325" cy="1066353"/>
                  </a:xfrm>
                  <a:prstGeom prst="rect">
                    <a:avLst/>
                  </a:prstGeom>
                </p:spPr>
                <p:txBody>
                  <a:bodyPr vert="horz" lIns="91440" tIns="45720" rIns="91440" bIns="45720" rtlCol="0">
                    <a:noAutofit/>
                  </a:bodyPr>
                  <a:lstStyle>
                    <a:lvl1pPr marL="171450" indent="-171450" algn="l" defTabSz="685800" rtl="0" eaLnBrk="1" latinLnBrk="0" hangingPunct="1">
                      <a:lnSpc>
                        <a:spcPct val="90000"/>
                      </a:lnSpc>
                      <a:spcBef>
                        <a:spcPts val="750"/>
                      </a:spcBef>
                      <a:buFont typeface="Arial" panose="020B0604020202020204" pitchFamily="34" charset="0"/>
                      <a:buChar char="•"/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14350" indent="-171450" algn="l" defTabSz="685800" rtl="0" eaLnBrk="1" latinLnBrk="0" hangingPunct="1">
                      <a:lnSpc>
                        <a:spcPct val="90000"/>
                      </a:lnSpc>
                      <a:spcBef>
                        <a:spcPts val="375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857250" indent="-171450" algn="l" defTabSz="685800" rtl="0" eaLnBrk="1" latinLnBrk="0" hangingPunct="1">
                      <a:lnSpc>
                        <a:spcPct val="90000"/>
                      </a:lnSpc>
                      <a:spcBef>
                        <a:spcPts val="375"/>
                      </a:spcBef>
                      <a:buFont typeface="Arial" panose="020B0604020202020204" pitchFamily="34" charset="0"/>
                      <a:buChar char="•"/>
                      <a:defRPr sz="15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200150" indent="-171450" algn="l" defTabSz="685800" rtl="0" eaLnBrk="1" latinLnBrk="0" hangingPunct="1">
                      <a:lnSpc>
                        <a:spcPct val="90000"/>
                      </a:lnSpc>
                      <a:spcBef>
                        <a:spcPts val="375"/>
                      </a:spcBef>
                      <a:buFont typeface="Arial" panose="020B0604020202020204" pitchFamily="34" charset="0"/>
                      <a:buChar char="•"/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543050" indent="-171450" algn="l" defTabSz="685800" rtl="0" eaLnBrk="1" latinLnBrk="0" hangingPunct="1">
                      <a:lnSpc>
                        <a:spcPct val="90000"/>
                      </a:lnSpc>
                      <a:spcBef>
                        <a:spcPts val="375"/>
                      </a:spcBef>
                      <a:buFont typeface="Arial" panose="020B0604020202020204" pitchFamily="34" charset="0"/>
                      <a:buChar char="•"/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1885950" indent="-171450" algn="l" defTabSz="685800" rtl="0" eaLnBrk="1" latinLnBrk="0" hangingPunct="1">
                      <a:lnSpc>
                        <a:spcPct val="90000"/>
                      </a:lnSpc>
                      <a:spcBef>
                        <a:spcPts val="375"/>
                      </a:spcBef>
                      <a:buFont typeface="Arial" panose="020B0604020202020204" pitchFamily="34" charset="0"/>
                      <a:buChar char="•"/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228850" indent="-171450" algn="l" defTabSz="685800" rtl="0" eaLnBrk="1" latinLnBrk="0" hangingPunct="1">
                      <a:lnSpc>
                        <a:spcPct val="90000"/>
                      </a:lnSpc>
                      <a:spcBef>
                        <a:spcPts val="375"/>
                      </a:spcBef>
                      <a:buFont typeface="Arial" panose="020B0604020202020204" pitchFamily="34" charset="0"/>
                      <a:buChar char="•"/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2571750" indent="-171450" algn="l" defTabSz="685800" rtl="0" eaLnBrk="1" latinLnBrk="0" hangingPunct="1">
                      <a:lnSpc>
                        <a:spcPct val="90000"/>
                      </a:lnSpc>
                      <a:spcBef>
                        <a:spcPts val="375"/>
                      </a:spcBef>
                      <a:buFont typeface="Arial" panose="020B0604020202020204" pitchFamily="34" charset="0"/>
                      <a:buChar char="•"/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2914650" indent="-171450" algn="l" defTabSz="685800" rtl="0" eaLnBrk="1" latinLnBrk="0" hangingPunct="1">
                      <a:lnSpc>
                        <a:spcPct val="90000"/>
                      </a:lnSpc>
                      <a:spcBef>
                        <a:spcPts val="375"/>
                      </a:spcBef>
                      <a:buFont typeface="Arial" panose="020B0604020202020204" pitchFamily="34" charset="0"/>
                      <a:buChar char="•"/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buNone/>
                    </a:pPr>
                    <a:r>
                      <a:rPr lang="vi-VN" altLang="en-US" sz="2400" dirty="0">
                        <a:solidFill>
                          <a:srgbClr val="FF0000"/>
                        </a:solidFill>
                        <a:latin typeface="+mj-lt"/>
                      </a:rPr>
                      <a:t>Bài 20d)</a:t>
                    </a:r>
                    <a:r>
                      <a:rPr lang="vi-VN" altLang="en-US" sz="2400" dirty="0">
                        <a:latin typeface="+mj-lt"/>
                      </a:rPr>
                      <a:t>                           </a:t>
                    </a:r>
                    <a:r>
                      <a:rPr lang="en-US" altLang="en-US" sz="2400" dirty="0">
                        <a:latin typeface="+mj-lt"/>
                      </a:rPr>
                      <a:t>          </a:t>
                    </a:r>
                    <a:r>
                      <a:rPr lang="vi-VN" altLang="en-US" sz="2400" dirty="0">
                        <a:latin typeface="+mj-lt"/>
                      </a:rPr>
                      <a:t>Với </a:t>
                    </a:r>
                    <a14:m>
                      <m:oMath xmlns:m="http://schemas.openxmlformats.org/officeDocument/2006/math">
                        <m:r>
                          <a:rPr lang="en-US" altLang="en-US" sz="2400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altLang="en-US" sz="2400" i="1">
                            <a:latin typeface="Cambria Math" panose="02040503050406030204" pitchFamily="18" charset="0"/>
                          </a:rPr>
                          <m:t>&gt;</m:t>
                        </m:r>
                        <m:r>
                          <a:rPr lang="en-US" altLang="en-US" sz="2400" i="1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altLang="en-US" sz="2400" i="1"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a14:m>
                    <a:r>
                      <a:rPr lang="vi-VN" altLang="en-US" sz="2400" dirty="0">
                        <a:latin typeface="+mj-lt"/>
                      </a:rPr>
                      <a:t>thì </a:t>
                    </a:r>
                    <a14:m>
                      <m:oMath xmlns:m="http://schemas.openxmlformats.org/officeDocument/2006/math">
                        <m:r>
                          <a:rPr lang="en-US" altLang="en-US" sz="2400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alt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en-US" sz="2400" i="1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altLang="en-US" sz="2400" i="1">
                            <a:latin typeface="Cambria Math" panose="02040503050406030204" pitchFamily="18" charset="0"/>
                          </a:rPr>
                          <m:t>  </m:t>
                        </m:r>
                      </m:oMath>
                    </a14:m>
                    <a:r>
                      <a:rPr lang="vi-VN" altLang="en-US" sz="2400" dirty="0">
                        <a:latin typeface="+mj-lt"/>
                      </a:rPr>
                      <a:t>là số dương , nên khi khai phương ta</a:t>
                    </a:r>
                    <a:r>
                      <a:rPr lang="en-US" altLang="en-US" sz="2400" dirty="0">
                        <a:latin typeface="+mj-lt"/>
                      </a:rPr>
                      <a:t> </a:t>
                    </a:r>
                    <a:r>
                      <a:rPr lang="en-US" altLang="en-US" sz="2400" dirty="0" err="1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được</a:t>
                    </a:r>
                    <a:r>
                      <a:rPr lang="en-US" alt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:</a:t>
                    </a:r>
                    <a:r>
                      <a:rPr lang="vi-VN" alt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  </a:t>
                    </a:r>
                    <a:endParaRPr lang="en-US" alt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8" name="Content Placeholder 2">
                    <a:extLst>
                      <a:ext uri="{FF2B5EF4-FFF2-40B4-BE49-F238E27FC236}">
                        <a16:creationId xmlns:a16="http://schemas.microsoft.com/office/drawing/2014/main" id="{27FFAE6A-3EE4-45D0-B2A5-878FD3EC67A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7985" y="4840141"/>
                    <a:ext cx="8922325" cy="1066353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l="-1094" t="-514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7700" y="374353"/>
            <a:ext cx="37232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 ĐỘNG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21230" y="1896121"/>
            <a:ext cx="84467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căn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21229" y="2901021"/>
            <a:ext cx="22513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2: 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63945" y="5263325"/>
            <a:ext cx="4828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3143215" y="2444504"/>
                <a:ext cx="1650469" cy="5681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 Math"/>
                    <a:cs typeface="Times New Roman" panose="02020603050405020304" pitchFamily="18" charset="0"/>
                  </a:rPr>
                  <a:t>a</a:t>
                </a:r>
                <a14:m>
                  <m:oMath xmlns:m="http://schemas.openxmlformats.org/officeDocument/2006/math"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/>
                        <a:cs typeface="Times New Roman" pitchFamily="18" charset="0"/>
                      </a:rPr>
                      <m:t>) </m:t>
                    </m:r>
                    <m:rad>
                      <m:radPr>
                        <m:degHide m:val="on"/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−</m:t>
                        </m:r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𝟓</m:t>
                        </m:r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𝒂</m:t>
                        </m:r>
                      </m:e>
                    </m:rad>
                  </m:oMath>
                </a14:m>
                <a:endPara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9214" y="2444503"/>
                <a:ext cx="1650469" cy="568169"/>
              </a:xfrm>
              <a:prstGeom prst="rect">
                <a:avLst/>
              </a:prstGeom>
              <a:blipFill>
                <a:blip r:embed="rId2"/>
                <a:stretch>
                  <a:fillRect l="-7778" t="-2151" b="-30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5628732" y="2401788"/>
                <a:ext cx="2088456" cy="57394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𝐛</m:t>
                      </m:r>
                      <m:r>
                        <a:rPr lang="en-US" sz="2800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)  </m:t>
                      </m:r>
                      <m:rad>
                        <m:radPr>
                          <m:degHide m:val="on"/>
                          <m:ctrlPr>
                            <a:rPr lang="en-US" sz="2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radPr>
                        <m:deg/>
                        <m:e>
                          <m:r>
                            <a:rPr lang="en-US" sz="2800" b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𝟑𝐚</m:t>
                          </m:r>
                          <m:r>
                            <a:rPr lang="en-US" sz="2800" b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+</m:t>
                          </m:r>
                          <m:r>
                            <a:rPr lang="en-US" sz="2800" b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𝟕</m:t>
                          </m:r>
                        </m:e>
                      </m:rad>
                    </m:oMath>
                  </m:oMathPara>
                </a14:m>
                <a:endPara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4732" y="2401788"/>
                <a:ext cx="2088456" cy="57394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3115159" y="3494353"/>
                <a:ext cx="1999073" cy="6164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𝐚</m:t>
                      </m:r>
                      <m:r>
                        <a:rPr lang="en-US" sz="2800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) </m:t>
                      </m:r>
                      <m:rad>
                        <m:radPr>
                          <m:degHide m:val="on"/>
                          <m:ctrlPr>
                            <a:rPr lang="en-US" sz="2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28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8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𝟎</m:t>
                                  </m:r>
                                  <m:r>
                                    <a:rPr lang="en-US" sz="28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,</m:t>
                                  </m:r>
                                  <m:r>
                                    <a:rPr lang="en-US" sz="28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𝟒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8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𝟐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1158" y="3494352"/>
                <a:ext cx="1999073" cy="61645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5389492" y="3467943"/>
                <a:ext cx="2198914" cy="6141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28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8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en-US" sz="28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  <m:r>
                                  <a:rPr lang="en-US" sz="28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r>
                                  <a:rPr lang="en-US" sz="28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𝟓</m:t>
                                </m:r>
                              </m:e>
                            </m:d>
                          </m:e>
                          <m:sup>
                            <m:r>
                              <a:rPr lang="en-US" sz="28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</m:oMath>
                </a14:m>
                <a:endPara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5492" y="3467943"/>
                <a:ext cx="2198914" cy="614142"/>
              </a:xfrm>
              <a:prstGeom prst="rect">
                <a:avLst/>
              </a:prstGeom>
              <a:blipFill>
                <a:blip r:embed="rId5"/>
                <a:stretch>
                  <a:fillRect l="-5540" b="-257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7588407" y="3251237"/>
                <a:ext cx="2552075" cy="9691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 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28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8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  <m:r>
                                  <a:rPr lang="en-US" sz="28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ad>
                                  <m:radPr>
                                    <m:degHide m:val="on"/>
                                    <m:ctrlPr>
                                      <a:rPr lang="en-US" sz="2800" b="1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sz="2800" b="1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𝟑</m:t>
                                    </m:r>
                                  </m:e>
                                </m:rad>
                              </m:e>
                            </m:d>
                          </m:e>
                          <m:sup>
                            <m:r>
                              <a:rPr lang="en-US" sz="28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</m:oMath>
                </a14:m>
                <a:endPara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4406" y="3251237"/>
                <a:ext cx="2552075" cy="969176"/>
              </a:xfrm>
              <a:prstGeom prst="rect">
                <a:avLst/>
              </a:prstGeom>
              <a:blipFill>
                <a:blip r:embed="rId6"/>
                <a:stretch>
                  <a:fillRect l="-5024" b="-31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035106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8" grpId="0"/>
      <p:bldP spid="8" grpId="1"/>
      <p:bldP spid="11" grpId="0"/>
      <p:bldP spid="12" grpId="0"/>
      <p:bldP spid="13" grpId="0"/>
      <p:bldP spid="14" grpId="0"/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66879" y="2827564"/>
            <a:ext cx="8058242" cy="806888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405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HỌC TẬP TỐT</a:t>
            </a:r>
            <a:endParaRPr lang="en-US" sz="3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6" descr="Spring-23-76db4.jpg">
            <a:extLst>
              <a:ext uri="{FF2B5EF4-FFF2-40B4-BE49-F238E27FC236}">
                <a16:creationId xmlns:a16="http://schemas.microsoft.com/office/drawing/2014/main" xmlns="" id="{17B10DCF-5498-47FA-B09D-573A41246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9" b="1089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E1D882E-97F7-4C96-BC0C-DA07E9213BBE}"/>
              </a:ext>
            </a:extLst>
          </p:cNvPr>
          <p:cNvSpPr txBox="1"/>
          <p:nvPr/>
        </p:nvSpPr>
        <p:spPr>
          <a:xfrm>
            <a:off x="2005505" y="1279962"/>
            <a:ext cx="2051221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CHÚC CÁC EM HỌC TỐT</a:t>
            </a:r>
          </a:p>
        </p:txBody>
      </p:sp>
    </p:spTree>
    <p:extLst>
      <p:ext uri="{BB962C8B-B14F-4D97-AF65-F5344CB8AC3E}">
        <p14:creationId xmlns:p14="http://schemas.microsoft.com/office/powerpoint/2010/main" val="2416708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258A2C70-B383-41ED-BF00-947DAE487F4C}"/>
              </a:ext>
            </a:extLst>
          </p:cNvPr>
          <p:cNvSpPr txBox="1"/>
          <p:nvPr/>
        </p:nvSpPr>
        <p:spPr>
          <a:xfrm>
            <a:off x="1650355" y="3209767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961715" y="3764791"/>
                <a:ext cx="1879938" cy="61414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>
                          <a:latin typeface="Cambria Math" panose="02040503050406030204" pitchFamily="18" charset="0"/>
                          <a:cs typeface="Times New Roman" pitchFamily="18" charset="0"/>
                        </a:rPr>
                        <m:t>a</m:t>
                      </m:r>
                      <m:r>
                        <a:rPr lang="en-US" sz="2800">
                          <a:latin typeface="Cambria Math" panose="02040503050406030204" pitchFamily="18" charset="0"/>
                          <a:cs typeface="Times New Roman" pitchFamily="18" charset="0"/>
                        </a:rPr>
                        <m:t>) </m:t>
                      </m:r>
                      <m:rad>
                        <m:radPr>
                          <m:degHide m:val="on"/>
                          <m:ctrlPr>
                            <a:rPr lang="en-US" sz="2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0,4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715" y="3764791"/>
                <a:ext cx="1879938" cy="61414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3804301" y="3856667"/>
                <a:ext cx="141897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= 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2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0,4</m:t>
                          </m:r>
                        </m:e>
                      </m:d>
                    </m:oMath>
                  </m:oMathPara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0301" y="3856667"/>
                <a:ext cx="1418978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5152759" y="3863904"/>
                <a:ext cx="111319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=0,4</m:t>
                      </m:r>
                    </m:oMath>
                  </m:oMathPara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8759" y="3863904"/>
                <a:ext cx="1113190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990459" y="4795303"/>
                <a:ext cx="2198914" cy="6141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−1,5</m:t>
                                </m:r>
                              </m:e>
                            </m:d>
                          </m:e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459" y="4795303"/>
                <a:ext cx="2198914" cy="614142"/>
              </a:xfrm>
              <a:prstGeom prst="rect">
                <a:avLst/>
              </a:prstGeom>
              <a:blipFill>
                <a:blip r:embed="rId7"/>
                <a:stretch>
                  <a:fillRect l="-5833" b="-2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1961716" y="5515995"/>
                <a:ext cx="2552075" cy="9691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 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2−</m:t>
                                </m:r>
                                <m:rad>
                                  <m:radPr>
                                    <m:degHide m:val="on"/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3</m:t>
                                    </m:r>
                                  </m:e>
                                </m:rad>
                              </m:e>
                            </m:d>
                          </m:e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715" y="5515995"/>
                <a:ext cx="2552075" cy="969176"/>
              </a:xfrm>
              <a:prstGeom prst="rect">
                <a:avLst/>
              </a:prstGeom>
              <a:blipFill>
                <a:blip r:embed="rId8"/>
                <a:stretch>
                  <a:fillRect l="-5024" b="-25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3998840" y="4926843"/>
                <a:ext cx="168668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−1,5</m:t>
                          </m:r>
                        </m:e>
                      </m:d>
                    </m:oMath>
                  </m:oMathPara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4840" y="4926843"/>
                <a:ext cx="1686680" cy="52322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5566237" y="4934080"/>
                <a:ext cx="1081130" cy="5132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=1,5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2237" y="4934080"/>
                <a:ext cx="1081130" cy="51328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4189374" y="5794724"/>
                <a:ext cx="2008307" cy="60850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2−</m:t>
                          </m:r>
                          <m:rad>
                            <m:radPr>
                              <m:degHide m:val="on"/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e>
                          </m:rad>
                        </m:e>
                      </m:d>
                    </m:oMath>
                  </m:oMathPara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5373" y="5794724"/>
                <a:ext cx="2008307" cy="60850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6046306" y="5785878"/>
                <a:ext cx="1702517" cy="57394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=2−</m:t>
                      </m:r>
                      <m:rad>
                        <m:radPr>
                          <m:degHide m:val="on"/>
                          <m:ctrlP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e>
                      </m:rad>
                    </m:oMath>
                  </m:oMathPara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2305" y="5785878"/>
                <a:ext cx="1702517" cy="57394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5045640" y="7047288"/>
                <a:ext cx="2781724" cy="5637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(</m:t>
                    </m:r>
                    <m:r>
                      <a:rPr lang="en-US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𝑉</m:t>
                    </m:r>
                    <m:r>
                      <a:rPr lang="en-US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ì 2−</m:t>
                    </m:r>
                    <m:rad>
                      <m:radPr>
                        <m:degHide m:val="on"/>
                        <m:ctrlP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rad>
                    <m:r>
                      <a:rPr lang="en-US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&gt;0)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1640" y="7047288"/>
                <a:ext cx="2781724" cy="563744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2569319" y="1380557"/>
                <a:ext cx="7002408" cy="5681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>
                    <a:latin typeface="Times New Roman" panose="02020603050405020304" pitchFamily="18" charset="0"/>
                    <a:cs typeface="Times New Roman" pitchFamily="18" charset="0"/>
                  </a:rPr>
                  <a:t>Để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800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en-US" sz="2800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−5</m:t>
                        </m:r>
                        <m:r>
                          <a:rPr lang="en-US" sz="2800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𝑎</m:t>
                        </m:r>
                      </m:e>
                    </m:rad>
                    <m:r>
                      <a:rPr lang="en-US" sz="2800" i="1">
                        <a:latin typeface="Cambria Math"/>
                        <a:ea typeface="Cambria Math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nghĩa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thì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-5a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  <a:ea typeface="Cambria Math"/>
                        <a:cs typeface="Times New Roman" pitchFamily="18" charset="0"/>
                      </a:rPr>
                      <m:t>≥0⇔</m:t>
                    </m:r>
                    <m:r>
                      <a:rPr lang="en-US" sz="2800" i="1">
                        <a:latin typeface="Cambria Math"/>
                        <a:ea typeface="Cambria Math"/>
                        <a:cs typeface="Times New Roman" pitchFamily="18" charset="0"/>
                      </a:rPr>
                      <m:t>𝑎</m:t>
                    </m:r>
                    <m:r>
                      <a:rPr lang="en-US" sz="2800" i="1">
                        <a:latin typeface="Cambria Math"/>
                        <a:ea typeface="Cambria Math"/>
                        <a:cs typeface="Times New Roman" pitchFamily="18" charset="0"/>
                      </a:rPr>
                      <m:t>≤0</m:t>
                    </m:r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5319" y="1380556"/>
                <a:ext cx="7002408" cy="568169"/>
              </a:xfrm>
              <a:prstGeom prst="rect">
                <a:avLst/>
              </a:prstGeom>
              <a:blipFill>
                <a:blip r:embed="rId14"/>
                <a:stretch>
                  <a:fillRect l="-1741" t="-2128" b="-287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2510751" y="2040601"/>
                <a:ext cx="7556358" cy="11691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Để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8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radPr>
                      <m:deg/>
                      <m:e>
                        <m:r>
                          <a:rPr lang="en-US" sz="2800" i="1">
                            <a:latin typeface="Cambria Math"/>
                            <a:ea typeface="Cambria Math"/>
                          </a:rPr>
                          <m:t>3</m:t>
                        </m:r>
                        <m:r>
                          <a:rPr lang="en-US" sz="2800" i="1">
                            <a:latin typeface="Cambria Math"/>
                            <a:ea typeface="Cambria Math"/>
                          </a:rPr>
                          <m:t>𝑎</m:t>
                        </m:r>
                        <m:r>
                          <a:rPr lang="en-US" sz="2800" i="1">
                            <a:latin typeface="Cambria Math"/>
                            <a:ea typeface="Cambria Math"/>
                          </a:rPr>
                          <m:t>+7</m:t>
                        </m:r>
                      </m:e>
                    </m:rad>
                  </m:oMath>
                </a14:m>
                <a:r>
                  <a:rPr lang="en-US" sz="2800" i="1" dirty="0">
                    <a:latin typeface="Cambria Math"/>
                    <a:ea typeface="Cambria Math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mbria Math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latin typeface="Times New Roman" panose="02020603050405020304" pitchFamily="18" charset="0"/>
                    <a:ea typeface="Cambria Math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mbria Math"/>
                    <a:cs typeface="Times New Roman" panose="02020603050405020304" pitchFamily="18" charset="0"/>
                  </a:rPr>
                  <a:t>nghĩa</a:t>
                </a:r>
                <a:r>
                  <a:rPr lang="en-US" sz="2800" dirty="0">
                    <a:latin typeface="Times New Roman" panose="02020603050405020304" pitchFamily="18" charset="0"/>
                    <a:ea typeface="Cambria Math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mbria Math"/>
                    <a:cs typeface="Times New Roman" panose="02020603050405020304" pitchFamily="18" charset="0"/>
                  </a:rPr>
                  <a:t>thì</a:t>
                </a:r>
                <a:r>
                  <a:rPr lang="en-US" sz="2800" dirty="0">
                    <a:latin typeface="Times New Roman" panose="02020603050405020304" pitchFamily="18" charset="0"/>
                    <a:ea typeface="Cambria Math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  <a:ea typeface="Cambria Math"/>
                      </a:rPr>
                      <m:t> </m:t>
                    </m:r>
                    <m:r>
                      <a:rPr lang="en-US" sz="2800" i="1">
                        <a:latin typeface="Cambria Math"/>
                        <a:ea typeface="Cambria Math"/>
                      </a:rPr>
                      <m:t>3</m:t>
                    </m:r>
                    <m:r>
                      <a:rPr lang="en-US" sz="2800" i="1">
                        <a:latin typeface="Cambria Math"/>
                        <a:ea typeface="Cambria Math"/>
                      </a:rPr>
                      <m:t>𝑎</m:t>
                    </m:r>
                    <m:r>
                      <a:rPr lang="en-US" sz="2800" i="1">
                        <a:latin typeface="Cambria Math"/>
                        <a:ea typeface="Cambria Math"/>
                      </a:rPr>
                      <m:t>+7≥0</m:t>
                    </m:r>
                  </m:oMath>
                </a14:m>
                <a:endParaRPr lang="en-US" sz="2800" i="1" dirty="0">
                  <a:latin typeface="Times New Roman" panose="02020603050405020304" pitchFamily="18" charset="0"/>
                  <a:ea typeface="Cambria Math"/>
                  <a:cs typeface="Times New Roman" panose="02020603050405020304" pitchFamily="18" charset="0"/>
                </a:endParaRPr>
              </a:p>
              <a:p>
                <a:pPr algn="just"/>
                <a:r>
                  <a:rPr lang="en-US" sz="2800" dirty="0">
                    <a:latin typeface="Times New Roman" panose="02020603050405020304" pitchFamily="18" charset="0"/>
                    <a:ea typeface="Cambria Math"/>
                    <a:cs typeface="Times New Roman" panose="02020603050405020304" pitchFamily="18" charset="0"/>
                  </a:rPr>
                  <a:t>                                   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  <a:ea typeface="Cambria Math"/>
                      </a:rPr>
                      <m:t>⇔3</m:t>
                    </m:r>
                    <m:r>
                      <a:rPr lang="en-US" sz="2800" i="1">
                        <a:latin typeface="Cambria Math"/>
                        <a:ea typeface="Cambria Math"/>
                      </a:rPr>
                      <m:t>𝑎</m:t>
                    </m:r>
                    <m:r>
                      <a:rPr lang="en-US" sz="2800" i="1">
                        <a:latin typeface="Cambria Math"/>
                        <a:ea typeface="Cambria Math"/>
                      </a:rPr>
                      <m:t>≥−7⇔</m:t>
                    </m:r>
                    <m:r>
                      <a:rPr lang="en-US" sz="2800" i="1">
                        <a:latin typeface="Cambria Math"/>
                        <a:ea typeface="Cambria Math"/>
                      </a:rPr>
                      <m:t>𝑎</m:t>
                    </m:r>
                    <m:r>
                      <a:rPr lang="en-US" sz="2800" i="1">
                        <a:latin typeface="Cambria Math"/>
                        <a:ea typeface="Cambria Math"/>
                      </a:rPr>
                      <m:t>≥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/>
                            <a:ea typeface="Cambria Math"/>
                          </a:rPr>
                          <m:t>−7</m:t>
                        </m:r>
                      </m:num>
                      <m:den>
                        <m:r>
                          <a:rPr lang="en-US" sz="2800" i="1">
                            <a:latin typeface="Cambria Math"/>
                            <a:ea typeface="Cambria Math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751" y="2040601"/>
                <a:ext cx="7556358" cy="1169166"/>
              </a:xfrm>
              <a:prstGeom prst="rect">
                <a:avLst/>
              </a:prstGeom>
              <a:blipFill>
                <a:blip r:embed="rId15"/>
                <a:stretch>
                  <a:fillRect l="-1695" t="-26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/>
          <p:cNvSpPr txBox="1"/>
          <p:nvPr/>
        </p:nvSpPr>
        <p:spPr>
          <a:xfrm>
            <a:off x="4580708" y="258712"/>
            <a:ext cx="31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endParaRPr lang="en-US" sz="36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01198534-211C-4123-9CF7-A90F2EDD2BBE}"/>
              </a:ext>
            </a:extLst>
          </p:cNvPr>
          <p:cNvSpPr txBox="1"/>
          <p:nvPr/>
        </p:nvSpPr>
        <p:spPr>
          <a:xfrm flipH="1">
            <a:off x="1650356" y="825532"/>
            <a:ext cx="12836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045559" y="1410831"/>
            <a:ext cx="4651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011226" y="2067755"/>
            <a:ext cx="4828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30606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" grpId="0"/>
      <p:bldP spid="4" grpId="0"/>
      <p:bldP spid="5" grpId="0"/>
      <p:bldP spid="7" grpId="0"/>
      <p:bldP spid="17" grpId="0"/>
      <p:bldP spid="8" grpId="0"/>
      <p:bldP spid="9" grpId="0"/>
      <p:bldP spid="10" grpId="0"/>
      <p:bldP spid="11" grpId="0"/>
      <p:bldP spid="13" grpId="0"/>
      <p:bldP spid="31" grpId="0"/>
      <p:bldP spid="32" grpId="1"/>
      <p:bldP spid="33" grpId="0"/>
      <p:bldP spid="34" grpId="0"/>
      <p:bldP spid="36" grpId="0"/>
      <p:bldP spid="37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7700" y="374353"/>
            <a:ext cx="37232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 ĐỘNG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21230" y="1896121"/>
            <a:ext cx="84467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63945" y="5263325"/>
            <a:ext cx="4828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4937415" y="2434540"/>
                <a:ext cx="2487528" cy="5837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/>
                        <a:cs typeface="Times New Roman" pitchFamily="18" charset="0"/>
                      </a:rPr>
                      <m:t> </m:t>
                    </m:r>
                    <m:rad>
                      <m:radPr>
                        <m:degHide m:val="on"/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𝟔𝟒</m:t>
                        </m:r>
                      </m:e>
                    </m:rad>
                  </m:oMath>
                </a14:m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sz="2800" b="1" dirty="0">
                    <a:solidFill>
                      <a:srgbClr val="FF0000"/>
                    </a:solidFill>
                    <a:ea typeface="Cambria Math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𝟐𝟓</m:t>
                        </m:r>
                      </m:e>
                    </m:rad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/>
                        <a:cs typeface="Times New Roman" pitchFamily="18" charset="0"/>
                      </a:rPr>
                      <m:t>=</m:t>
                    </m:r>
                  </m:oMath>
                </a14:m>
                <a:endPara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3415" y="2434540"/>
                <a:ext cx="2487528" cy="583750"/>
              </a:xfrm>
              <a:prstGeom prst="rect">
                <a:avLst/>
              </a:prstGeom>
              <a:blipFill>
                <a:blip r:embed="rId2"/>
                <a:stretch>
                  <a:fillRect t="-4167" b="-239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3693651" y="3110113"/>
                <a:ext cx="2487528" cy="5827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 Math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/>
                        <a:cs typeface="Times New Roman" pitchFamily="18" charset="0"/>
                      </a:rPr>
                      <m:t> </m:t>
                    </m:r>
                    <m:rad>
                      <m:radPr>
                        <m:degHide m:val="on"/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𝟔𝟒</m:t>
                        </m:r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.</m:t>
                        </m:r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𝟐𝟓</m:t>
                        </m:r>
                      </m:e>
                    </m:rad>
                  </m:oMath>
                </a14:m>
                <a:endPara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9651" y="3110113"/>
                <a:ext cx="2487528" cy="582724"/>
              </a:xfrm>
              <a:prstGeom prst="rect">
                <a:avLst/>
              </a:prstGeom>
              <a:blipFill>
                <a:blip r:embed="rId3"/>
                <a:stretch>
                  <a:fillRect l="-5147" t="-2083" b="-260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3693651" y="3827138"/>
                <a:ext cx="2487528" cy="5827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 Math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/>
                        <a:cs typeface="Times New Roman" pitchFamily="18" charset="0"/>
                      </a:rPr>
                      <m:t> </m:t>
                    </m:r>
                    <m:rad>
                      <m:radPr>
                        <m:degHide m:val="on"/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𝟖</m:t>
                        </m:r>
                      </m:e>
                    </m:rad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/>
                        <a:cs typeface="Times New Roman" pitchFamily="18" charset="0"/>
                      </a:rPr>
                      <m:t>.</m:t>
                    </m:r>
                    <m:rad>
                      <m:radPr>
                        <m:degHide m:val="on"/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𝟓</m:t>
                        </m:r>
                      </m:e>
                    </m:rad>
                  </m:oMath>
                </a14:m>
                <a:endPara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9651" y="3827138"/>
                <a:ext cx="2487528" cy="582724"/>
              </a:xfrm>
              <a:prstGeom prst="rect">
                <a:avLst/>
              </a:prstGeom>
              <a:blipFill>
                <a:blip r:embed="rId4"/>
                <a:stretch>
                  <a:fillRect l="-5147" t="-3158" b="-273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6576188" y="3123752"/>
                <a:ext cx="2487528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 Math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/>
                        <a:cs typeface="Times New Roman" pitchFamily="18" charset="0"/>
                      </a:rPr>
                      <m:t> </m:t>
                    </m:r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/>
                        <a:cs typeface="Times New Roman" pitchFamily="18" charset="0"/>
                      </a:rPr>
                      <m:t>𝟖</m:t>
                    </m:r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/>
                        <a:cs typeface="Times New Roman" pitchFamily="18" charset="0"/>
                      </a:rPr>
                      <m:t>.</m:t>
                    </m:r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/>
                        <a:cs typeface="Times New Roman" pitchFamily="18" charset="0"/>
                      </a:rPr>
                      <m:t>𝟓</m:t>
                    </m:r>
                  </m:oMath>
                </a14:m>
                <a:endPara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2188" y="3123752"/>
                <a:ext cx="2487528" cy="523220"/>
              </a:xfrm>
              <a:prstGeom prst="rect">
                <a:avLst/>
              </a:prstGeom>
              <a:blipFill>
                <a:blip r:embed="rId5"/>
                <a:stretch>
                  <a:fillRect l="-5147"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6484748" y="3767634"/>
                <a:ext cx="2487528" cy="5681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 Math"/>
                    <a:cs typeface="Times New Roman" panose="02020603050405020304" pitchFamily="18" charset="0"/>
                  </a:rPr>
                  <a:t> D.</a:t>
                </a:r>
                <a14:m>
                  <m:oMath xmlns:m="http://schemas.openxmlformats.org/officeDocument/2006/math">
                    <m:r>
                      <a:rPr lang="en-US" sz="2800" b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/>
                        <a:cs typeface="Times New Roman" pitchFamily="18" charset="0"/>
                      </a:rPr>
                      <m:t> </m:t>
                    </m:r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/>
                        <a:cs typeface="Times New Roman" pitchFamily="18" charset="0"/>
                      </a:rPr>
                      <m:t>  </m:t>
                    </m:r>
                    <m:rad>
                      <m:radPr>
                        <m:degHide m:val="on"/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𝟏𝟔𝟎𝟎</m:t>
                        </m:r>
                      </m:e>
                    </m:rad>
                  </m:oMath>
                </a14:m>
                <a:endPara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0748" y="3767633"/>
                <a:ext cx="2487528" cy="568169"/>
              </a:xfrm>
              <a:prstGeom prst="rect">
                <a:avLst/>
              </a:prstGeom>
              <a:blipFill>
                <a:blip r:embed="rId6"/>
                <a:stretch>
                  <a:fillRect l="-1471" t="-3226" b="-290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6"/>
          <p:cNvSpPr/>
          <p:nvPr/>
        </p:nvSpPr>
        <p:spPr>
          <a:xfrm>
            <a:off x="3622751" y="3144197"/>
            <a:ext cx="548640" cy="548640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6523936" y="3126540"/>
            <a:ext cx="548640" cy="548640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6502151" y="3814075"/>
            <a:ext cx="548640" cy="548640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6775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/>
      <p:bldP spid="8" grpId="1"/>
      <p:bldP spid="16" grpId="0"/>
      <p:bldP spid="17" grpId="0"/>
      <p:bldP spid="18" grpId="0"/>
      <p:bldP spid="19" grpId="0"/>
      <p:bldP spid="20" grpId="0"/>
      <p:bldP spid="7" grpId="0" animBg="1"/>
      <p:bldP spid="21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938" y="2790387"/>
            <a:ext cx="7210697" cy="3980917"/>
          </a:xfrm>
          <a:prstGeom prst="rect">
            <a:avLst/>
          </a:prstGeom>
        </p:spPr>
      </p:pic>
      <p:sp>
        <p:nvSpPr>
          <p:cNvPr id="7" name="矩形 9"/>
          <p:cNvSpPr/>
          <p:nvPr/>
        </p:nvSpPr>
        <p:spPr>
          <a:xfrm>
            <a:off x="1448557" y="928367"/>
            <a:ext cx="9517381" cy="175432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LIÊN HỆ PHÉP NHÂN </a:t>
            </a:r>
          </a:p>
          <a:p>
            <a:pPr algn="ctr"/>
            <a:r>
              <a:rPr lang="en-US" sz="54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 PHÉP KHAI PHƯƠNG</a:t>
            </a:r>
          </a:p>
        </p:txBody>
      </p:sp>
      <p:pic>
        <p:nvPicPr>
          <p:cNvPr id="8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8556" y="367567"/>
            <a:ext cx="1703262" cy="112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4148">
            <a:off x="1214691" y="2715256"/>
            <a:ext cx="4650327" cy="2271244"/>
          </a:xfrm>
          <a:prstGeom prst="rect">
            <a:avLst/>
          </a:prstGeom>
        </p:spPr>
      </p:pic>
      <p:pic>
        <p:nvPicPr>
          <p:cNvPr id="10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426" y="4302681"/>
            <a:ext cx="483537" cy="483537"/>
          </a:xfrm>
          <a:prstGeom prst="rect">
            <a:avLst/>
          </a:prstGeom>
        </p:spPr>
      </p:pic>
      <p:pic>
        <p:nvPicPr>
          <p:cNvPr id="11" name="图片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317" y="4341225"/>
            <a:ext cx="439620" cy="439620"/>
          </a:xfrm>
          <a:prstGeom prst="rect">
            <a:avLst/>
          </a:prstGeom>
        </p:spPr>
      </p:pic>
      <p:sp>
        <p:nvSpPr>
          <p:cNvPr id="12" name="TextBox 15"/>
          <p:cNvSpPr txBox="1">
            <a:spLocks noChangeArrowheads="1"/>
          </p:cNvSpPr>
          <p:nvPr/>
        </p:nvSpPr>
        <p:spPr bwMode="auto">
          <a:xfrm>
            <a:off x="2787229" y="438589"/>
            <a:ext cx="31599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4 -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</a:p>
        </p:txBody>
      </p:sp>
    </p:spTree>
    <p:extLst>
      <p:ext uri="{BB962C8B-B14F-4D97-AF65-F5344CB8AC3E}">
        <p14:creationId xmlns:p14="http://schemas.microsoft.com/office/powerpoint/2010/main" val="775880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1618343" y="1511845"/>
            <a:ext cx="18914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671763" y="2290760"/>
            <a:ext cx="564063" cy="42914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?1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3235825" y="2211749"/>
            <a:ext cx="6092310" cy="570981"/>
            <a:chOff x="1711825" y="840150"/>
            <a:chExt cx="6092310" cy="57098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/>
                <p:cNvSpPr txBox="1"/>
                <p:nvPr/>
              </p:nvSpPr>
              <p:spPr>
                <a:xfrm>
                  <a:off x="1711825" y="842962"/>
                  <a:ext cx="4847725" cy="5681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>
                      <a:latin typeface="Times New Roman" pitchFamily="18" charset="0"/>
                      <a:cs typeface="Times New Roman" pitchFamily="18" charset="0"/>
                    </a:rPr>
                    <a:t>Tính </a:t>
                  </a:r>
                  <a:r>
                    <a:rPr lang="en-US" sz="2800" dirty="0" err="1">
                      <a:latin typeface="Times New Roman" pitchFamily="18" charset="0"/>
                      <a:cs typeface="Times New Roman" pitchFamily="18" charset="0"/>
                    </a:rPr>
                    <a:t>và</a:t>
                  </a:r>
                  <a:r>
                    <a:rPr lang="en-US" sz="2800" dirty="0">
                      <a:latin typeface="Times New Roman" pitchFamily="18" charset="0"/>
                      <a:cs typeface="Times New Roman" pitchFamily="18" charset="0"/>
                    </a:rPr>
                    <a:t> so </a:t>
                  </a:r>
                  <a:r>
                    <a:rPr lang="en-US" sz="2800" dirty="0" err="1">
                      <a:latin typeface="Times New Roman" pitchFamily="18" charset="0"/>
                      <a:cs typeface="Times New Roman" pitchFamily="18" charset="0"/>
                    </a:rPr>
                    <a:t>sánh</a:t>
                  </a:r>
                  <a:r>
                    <a:rPr lang="en-US" sz="2800" dirty="0"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14:m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2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16.25</m:t>
                          </m:r>
                        </m:e>
                      </m:rad>
                    </m:oMath>
                  </a14:m>
                  <a:r>
                    <a:rPr lang="en-US" sz="2800" dirty="0">
                      <a:latin typeface="Times New Roman" pitchFamily="18" charset="0"/>
                      <a:cs typeface="Times New Roman" pitchFamily="18" charset="0"/>
                    </a:rPr>
                    <a:t>    </a:t>
                  </a:r>
                </a:p>
              </p:txBody>
            </p:sp>
          </mc:Choice>
          <mc:Fallback xmlns="">
            <p:sp>
              <p:nvSpPr>
                <p:cNvPr id="6" name="TextBox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11825" y="842962"/>
                  <a:ext cx="4847725" cy="568169"/>
                </a:xfrm>
                <a:prstGeom prst="rect">
                  <a:avLst/>
                </a:prstGeom>
                <a:blipFill>
                  <a:blip r:embed="rId5"/>
                  <a:stretch>
                    <a:fillRect l="-2642" t="-2151" b="-3010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5314965" y="840150"/>
                  <a:ext cx="2489170" cy="5681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 err="1">
                      <a:latin typeface="Times New Roman" pitchFamily="18" charset="0"/>
                      <a:cs typeface="Times New Roman" pitchFamily="18" charset="0"/>
                    </a:rPr>
                    <a:t>và</a:t>
                  </a:r>
                  <a:r>
                    <a:rPr lang="en-US" sz="2800" dirty="0">
                      <a:latin typeface="Times New Roman" pitchFamily="18" charset="0"/>
                      <a:cs typeface="Times New Roman" pitchFamily="18" charset="0"/>
                    </a:rPr>
                    <a:t>  </a:t>
                  </a:r>
                  <a14:m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2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16</m:t>
                          </m:r>
                        </m:e>
                      </m:rad>
                      <m:r>
                        <a:rPr lang="en-US" sz="2800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.</m:t>
                      </m:r>
                      <m:rad>
                        <m:radPr>
                          <m:degHide m:val="on"/>
                          <m:ctrlPr>
                            <a:rPr lang="en-US" sz="2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25</m:t>
                          </m:r>
                        </m:e>
                      </m:rad>
                    </m:oMath>
                  </a14:m>
                  <a:r>
                    <a:rPr lang="en-US" sz="2800" dirty="0">
                      <a:latin typeface="Times New Roman" pitchFamily="18" charset="0"/>
                      <a:cs typeface="Times New Roman" pitchFamily="18" charset="0"/>
                    </a:rPr>
                    <a:t>  </a:t>
                  </a:r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14965" y="840150"/>
                  <a:ext cx="2489170" cy="568169"/>
                </a:xfrm>
                <a:prstGeom prst="rect">
                  <a:avLst/>
                </a:prstGeom>
                <a:blipFill>
                  <a:blip r:embed="rId6"/>
                  <a:stretch>
                    <a:fillRect l="-5147" t="-3226" b="-3010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7" name="Text Box 149"/>
          <p:cNvSpPr txBox="1">
            <a:spLocks noChangeArrowheads="1"/>
          </p:cNvSpPr>
          <p:nvPr/>
        </p:nvSpPr>
        <p:spPr bwMode="auto">
          <a:xfrm>
            <a:off x="1673725" y="2967769"/>
            <a:ext cx="256013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8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graphicFrame>
        <p:nvGraphicFramePr>
          <p:cNvPr id="38" name="Objec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6813967"/>
              </p:ext>
            </p:extLst>
          </p:nvPr>
        </p:nvGraphicFramePr>
        <p:xfrm>
          <a:off x="3943350" y="3767137"/>
          <a:ext cx="1106488" cy="58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98" name="Equation" r:id="rId7" imgW="482400" imgH="228600" progId="Equation.DSMT4">
                  <p:embed/>
                </p:oleObj>
              </mc:Choice>
              <mc:Fallback>
                <p:oleObj name="Equation" r:id="rId7" imgW="4824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43350" y="3767137"/>
                        <a:ext cx="1106488" cy="587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ct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5639231"/>
              </p:ext>
            </p:extLst>
          </p:nvPr>
        </p:nvGraphicFramePr>
        <p:xfrm>
          <a:off x="4999326" y="3690608"/>
          <a:ext cx="1252538" cy="652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99" name="Equation" r:id="rId9" imgW="545760" imgH="253800" progId="Equation.DSMT4">
                  <p:embed/>
                </p:oleObj>
              </mc:Choice>
              <mc:Fallback>
                <p:oleObj name="Equation" r:id="rId9" imgW="54576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99326" y="3690608"/>
                        <a:ext cx="1252538" cy="652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9161210"/>
              </p:ext>
            </p:extLst>
          </p:nvPr>
        </p:nvGraphicFramePr>
        <p:xfrm>
          <a:off x="6248400" y="3668383"/>
          <a:ext cx="1835150" cy="654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00" name="Equation" r:id="rId11" imgW="799920" imgH="253800" progId="Equation.DSMT4">
                  <p:embed/>
                </p:oleObj>
              </mc:Choice>
              <mc:Fallback>
                <p:oleObj name="Equation" r:id="rId11" imgW="79992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8400" y="3668383"/>
                        <a:ext cx="1835150" cy="654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8605837"/>
              </p:ext>
            </p:extLst>
          </p:nvPr>
        </p:nvGraphicFramePr>
        <p:xfrm>
          <a:off x="3923869" y="4518655"/>
          <a:ext cx="1248207" cy="5972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01" name="Equation" r:id="rId13" imgW="596880" imgH="228600" progId="Equation.DSMT4">
                  <p:embed/>
                </p:oleObj>
              </mc:Choice>
              <mc:Fallback>
                <p:oleObj name="Equation" r:id="rId13" imgW="59688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3869" y="4518655"/>
                        <a:ext cx="1248207" cy="59722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8787792"/>
              </p:ext>
            </p:extLst>
          </p:nvPr>
        </p:nvGraphicFramePr>
        <p:xfrm>
          <a:off x="5145769" y="4499784"/>
          <a:ext cx="1381125" cy="652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02" name="Equation" r:id="rId15" imgW="698400" imgH="253800" progId="Equation.DSMT4">
                  <p:embed/>
                </p:oleObj>
              </mc:Choice>
              <mc:Fallback>
                <p:oleObj name="Equation" r:id="rId15" imgW="69840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5769" y="4499784"/>
                        <a:ext cx="1381125" cy="652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ct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3141485"/>
              </p:ext>
            </p:extLst>
          </p:nvPr>
        </p:nvGraphicFramePr>
        <p:xfrm>
          <a:off x="6480856" y="4658681"/>
          <a:ext cx="1338542" cy="4572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03" name="Equation" r:id="rId17" imgW="660240" imgH="177480" progId="Equation.DSMT4">
                  <p:embed/>
                </p:oleObj>
              </mc:Choice>
              <mc:Fallback>
                <p:oleObj name="Equation" r:id="rId17" imgW="66024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80856" y="4658681"/>
                        <a:ext cx="1338542" cy="4572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Text Box 153"/>
          <p:cNvSpPr txBox="1">
            <a:spLocks noChangeArrowheads="1"/>
          </p:cNvSpPr>
          <p:nvPr/>
        </p:nvSpPr>
        <p:spPr bwMode="auto">
          <a:xfrm>
            <a:off x="3683179" y="5280024"/>
            <a:ext cx="9906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graphicFrame>
        <p:nvGraphicFramePr>
          <p:cNvPr id="45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1057627"/>
              </p:ext>
            </p:extLst>
          </p:nvPr>
        </p:nvGraphicFramePr>
        <p:xfrm>
          <a:off x="4591340" y="5250950"/>
          <a:ext cx="2736850" cy="58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04" name="Equation" r:id="rId19" imgW="1193760" imgH="228600" progId="Equation.DSMT4">
                  <p:embed/>
                </p:oleObj>
              </mc:Choice>
              <mc:Fallback>
                <p:oleObj name="Equation" r:id="rId19" imgW="119376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91340" y="5250950"/>
                        <a:ext cx="2736850" cy="587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TextBox 45"/>
          <p:cNvSpPr txBox="1"/>
          <p:nvPr/>
        </p:nvSpPr>
        <p:spPr>
          <a:xfrm>
            <a:off x="2481262" y="3874530"/>
            <a:ext cx="129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Ta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867401" y="350519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48" name="Group 47"/>
          <p:cNvGrpSpPr/>
          <p:nvPr/>
        </p:nvGrpSpPr>
        <p:grpSpPr>
          <a:xfrm>
            <a:off x="2429860" y="163916"/>
            <a:ext cx="6409341" cy="963823"/>
            <a:chOff x="905859" y="163915"/>
            <a:chExt cx="6409341" cy="963823"/>
          </a:xfrm>
        </p:grpSpPr>
        <p:sp>
          <p:nvSpPr>
            <p:cNvPr id="49" name="TextBox 48"/>
            <p:cNvSpPr txBox="1"/>
            <p:nvPr/>
          </p:nvSpPr>
          <p:spPr>
            <a:xfrm>
              <a:off x="2159179" y="173631"/>
              <a:ext cx="515602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LIÊN HỆ PHÉP NHÂN </a:t>
              </a:r>
            </a:p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 PHÉP KHAI PHƯƠNG</a:t>
              </a: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905859" y="163915"/>
              <a:ext cx="151349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 4: </a:t>
              </a:r>
              <a:endParaRPr lang="en-US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68007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7" dur="1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3" grpId="0" animBg="1"/>
      <p:bldP spid="37" grpId="0"/>
      <p:bldP spid="44" grpId="0"/>
      <p:bldP spid="4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462" y="583998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2124492" y="1069480"/>
            <a:ext cx="15393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u="sng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b="1" u="sng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800" b="1" u="sng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2362200" y="1647990"/>
            <a:ext cx="60198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1731610" y="2278883"/>
            <a:ext cx="2362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minh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435543" y="2887092"/>
                <a:ext cx="6107917" cy="5001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Times New Roman" panose="02020603050405020304" pitchFamily="18" charset="0"/>
                    <a:cs typeface="Times New Roman" pitchFamily="18" charset="0"/>
                  </a:rPr>
                  <a:t>Vì a 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/>
                        <a:ea typeface="Cambria Math"/>
                      </a:rPr>
                      <m:t>≥0 </m:t>
                    </m:r>
                    <m:r>
                      <m:rPr>
                        <m:sty m:val="p"/>
                      </m:rPr>
                      <a:rPr lang="en-US" sz="2400">
                        <a:latin typeface="Cambria Math"/>
                        <a:ea typeface="Cambria Math"/>
                      </a:rPr>
                      <m:t>v</m:t>
                    </m:r>
                    <m:r>
                      <a:rPr lang="en-US" sz="2400">
                        <a:latin typeface="Cambria Math"/>
                        <a:ea typeface="Cambria Math"/>
                      </a:rPr>
                      <m:t>à </m:t>
                    </m:r>
                    <m:r>
                      <m:rPr>
                        <m:sty m:val="p"/>
                      </m:rPr>
                      <a:rPr lang="en-US" sz="2400">
                        <a:latin typeface="Cambria Math"/>
                        <a:ea typeface="Cambria Math"/>
                      </a:rPr>
                      <m:t>b</m:t>
                    </m:r>
                    <m:r>
                      <a:rPr lang="en-US" sz="2400">
                        <a:latin typeface="Cambria Math"/>
                        <a:ea typeface="Cambria Math"/>
                      </a:rPr>
                      <m:t>≥0 </m:t>
                    </m:r>
                    <m:r>
                      <m:rPr>
                        <m:sty m:val="p"/>
                      </m:rPr>
                      <a:rPr lang="en-US" sz="2400">
                        <a:latin typeface="Cambria Math"/>
                        <a:ea typeface="Cambria Math"/>
                      </a:rPr>
                      <m:t>n</m:t>
                    </m:r>
                    <m:r>
                      <a:rPr lang="en-US" sz="2400">
                        <a:latin typeface="Cambria Math"/>
                        <a:ea typeface="Cambria Math"/>
                      </a:rPr>
                      <m:t>ê</m:t>
                    </m:r>
                    <m:r>
                      <m:rPr>
                        <m:sty m:val="p"/>
                      </m:rPr>
                      <a:rPr lang="en-US" sz="2400">
                        <a:latin typeface="Cambria Math"/>
                        <a:ea typeface="Cambria Math"/>
                      </a:rPr>
                      <m:t>n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400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𝑎</m:t>
                        </m:r>
                      </m:e>
                    </m:rad>
                    <m:r>
                      <a:rPr lang="en-US" sz="2400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.</m:t>
                    </m:r>
                    <m:rad>
                      <m:radPr>
                        <m:degHide m:val="on"/>
                        <m:ctrlPr>
                          <a:rPr lang="en-US" sz="2400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𝑏</m:t>
                        </m:r>
                      </m:e>
                    </m:rad>
                    <m:r>
                      <a:rPr lang="en-US" sz="2400" dirty="0">
                        <a:latin typeface="Cambria Math" panose="02040503050406030204" pitchFamily="18" charset="0"/>
                        <a:cs typeface="Times New Roman" pitchFamily="18" charset="0"/>
                      </a:rPr>
                      <m:t>  </m:t>
                    </m:r>
                    <m:r>
                      <m:rPr>
                        <m:sty m:val="p"/>
                      </m:rPr>
                      <a:rPr lang="en-US" sz="2400">
                        <a:latin typeface="Cambria Math"/>
                        <a:ea typeface="Cambria Math"/>
                      </a:rPr>
                      <m:t>x</m:t>
                    </m:r>
                    <m:r>
                      <a:rPr lang="en-US" sz="2400">
                        <a:latin typeface="Cambria Math"/>
                        <a:ea typeface="Cambria Math"/>
                      </a:rPr>
                      <m:t>á</m:t>
                    </m:r>
                    <m:r>
                      <m:rPr>
                        <m:sty m:val="p"/>
                      </m:rPr>
                      <a:rPr lang="en-US" sz="2400">
                        <a:latin typeface="Cambria Math"/>
                        <a:ea typeface="Cambria Math"/>
                      </a:rPr>
                      <m:t>c</m:t>
                    </m:r>
                    <m:r>
                      <a:rPr lang="en-US" sz="2400">
                        <a:latin typeface="Cambria Math"/>
                        <a:ea typeface="Cambria Math"/>
                      </a:rPr>
                      <m:t> đị</m:t>
                    </m:r>
                    <m:r>
                      <m:rPr>
                        <m:sty m:val="p"/>
                      </m:rPr>
                      <a:rPr lang="en-US" sz="2400">
                        <a:latin typeface="Cambria Math"/>
                        <a:ea typeface="Cambria Math"/>
                      </a:rPr>
                      <m:t>nh</m:t>
                    </m:r>
                    <m:r>
                      <a:rPr lang="en-US" sz="2400">
                        <a:latin typeface="Cambria Math" panose="02040503050406030204" pitchFamily="18" charset="0"/>
                        <a:ea typeface="Cambria Math"/>
                      </a:rPr>
                      <m:t>.</m:t>
                    </m:r>
                  </m:oMath>
                </a14:m>
                <a:endParaRPr lang="en-US" sz="2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542" y="2887091"/>
                <a:ext cx="6107917" cy="500137"/>
              </a:xfrm>
              <a:prstGeom prst="rect">
                <a:avLst/>
              </a:prstGeom>
              <a:blipFill>
                <a:blip r:embed="rId5"/>
                <a:stretch>
                  <a:fillRect l="-1598" t="-1220" b="-280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2481262" y="3344711"/>
            <a:ext cx="129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Ta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867401" y="342212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9" name="Text Box 45"/>
          <p:cNvSpPr txBox="1">
            <a:spLocks noChangeArrowheads="1"/>
          </p:cNvSpPr>
          <p:nvPr/>
        </p:nvSpPr>
        <p:spPr bwMode="auto">
          <a:xfrm>
            <a:off x="1820413" y="1495428"/>
            <a:ext cx="495943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400" b="1" dirty="0">
                <a:solidFill>
                  <a:srgbClr val="FF0000"/>
                </a:solidFill>
                <a:sym typeface="Wingdings" pitchFamily="2" charset="2"/>
              </a:rPr>
              <a:t>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4827455"/>
              </p:ext>
            </p:extLst>
          </p:nvPr>
        </p:nvGraphicFramePr>
        <p:xfrm>
          <a:off x="3663821" y="3632475"/>
          <a:ext cx="4879638" cy="7336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6" name="Equation" r:id="rId6" imgW="1904760" imgH="342720" progId="Equation.DSMT4">
                  <p:embed/>
                </p:oleObj>
              </mc:Choice>
              <mc:Fallback>
                <p:oleObj name="Equation" r:id="rId6" imgW="1904760" imgH="342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63821" y="3632475"/>
                        <a:ext cx="4879638" cy="7336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357562" y="4603847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Vậy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8860826"/>
              </p:ext>
            </p:extLst>
          </p:nvPr>
        </p:nvGraphicFramePr>
        <p:xfrm>
          <a:off x="4093810" y="4546531"/>
          <a:ext cx="1810468" cy="5378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7" name="Equation" r:id="rId8" imgW="914400" imgH="228600" progId="Equation.DSMT4">
                  <p:embed/>
                </p:oleObj>
              </mc:Choice>
              <mc:Fallback>
                <p:oleObj name="Equation" r:id="rId8" imgW="9144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93810" y="4546531"/>
                        <a:ext cx="1810468" cy="53787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2013094" y="5303282"/>
            <a:ext cx="13444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800" b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ý:</a:t>
            </a: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1472918"/>
              </p:ext>
            </p:extLst>
          </p:nvPr>
        </p:nvGraphicFramePr>
        <p:xfrm>
          <a:off x="3723692" y="5519958"/>
          <a:ext cx="3012494" cy="5629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8" name="Equation" r:id="rId10" imgW="1384200" imgH="228600" progId="Equation.DSMT4">
                  <p:embed/>
                </p:oleObj>
              </mc:Choice>
              <mc:Fallback>
                <p:oleObj name="Equation" r:id="rId10" imgW="13842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23692" y="5519958"/>
                        <a:ext cx="3012494" cy="56293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2242026" y="6188867"/>
            <a:ext cx="78258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xmlns="" id="{FB418EC2-774F-41BE-80DC-177E82947E5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4763988"/>
              </p:ext>
            </p:extLst>
          </p:nvPr>
        </p:nvGraphicFramePr>
        <p:xfrm>
          <a:off x="7438811" y="1559817"/>
          <a:ext cx="2261415" cy="6113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9" name="Equation" r:id="rId12" imgW="914400" imgH="228600" progId="Equation.DSMT4">
                  <p:embed/>
                </p:oleObj>
              </mc:Choice>
              <mc:Fallback>
                <p:oleObj name="Equation" r:id="rId12" imgW="9144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38811" y="1559817"/>
                        <a:ext cx="2261415" cy="61139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7" name="Group 16"/>
          <p:cNvGrpSpPr/>
          <p:nvPr/>
        </p:nvGrpSpPr>
        <p:grpSpPr>
          <a:xfrm>
            <a:off x="2755095" y="59788"/>
            <a:ext cx="6409341" cy="840713"/>
            <a:chOff x="905859" y="163915"/>
            <a:chExt cx="6409341" cy="840713"/>
          </a:xfrm>
        </p:grpSpPr>
        <p:sp>
          <p:nvSpPr>
            <p:cNvPr id="18" name="TextBox 17"/>
            <p:cNvSpPr txBox="1"/>
            <p:nvPr/>
          </p:nvSpPr>
          <p:spPr>
            <a:xfrm>
              <a:off x="2159179" y="173631"/>
              <a:ext cx="515602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LIÊN HỆ PHÉP NHÂN </a:t>
              </a:r>
            </a:p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 PHÉP KHAI PHƯƠNG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905859" y="163915"/>
              <a:ext cx="132523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 4: 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964155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>
        <p:random/>
      </p:transition>
    </mc:Choice>
    <mc:Fallback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2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3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9" grpId="0"/>
      <p:bldP spid="9" grpId="1"/>
      <p:bldP spid="11" grpId="0"/>
      <p:bldP spid="13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67401" y="384012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821005" y="1668849"/>
            <a:ext cx="2232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 Box 84"/>
          <p:cNvSpPr txBox="1">
            <a:spLocks noChangeArrowheads="1"/>
          </p:cNvSpPr>
          <p:nvPr/>
        </p:nvSpPr>
        <p:spPr bwMode="auto">
          <a:xfrm>
            <a:off x="1821005" y="2076703"/>
            <a:ext cx="572293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4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u="sng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400" b="1" u="sng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400" b="1" u="sng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400" b="1" u="sng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u="sng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u="sng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b="1" u="sng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Text Box 85"/>
          <p:cNvSpPr txBox="1">
            <a:spLocks noChangeArrowheads="1"/>
          </p:cNvSpPr>
          <p:nvPr/>
        </p:nvSpPr>
        <p:spPr bwMode="auto">
          <a:xfrm>
            <a:off x="2200094" y="2518891"/>
            <a:ext cx="809278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, ta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Text Box 102"/>
          <p:cNvSpPr txBox="1">
            <a:spLocks noChangeArrowheads="1"/>
          </p:cNvSpPr>
          <p:nvPr/>
        </p:nvSpPr>
        <p:spPr bwMode="auto">
          <a:xfrm>
            <a:off x="2030403" y="3417417"/>
            <a:ext cx="867082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err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2400" b="1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dụ1: </a:t>
            </a:r>
            <a:r>
              <a:rPr lang="en-US" sz="2400" b="1" dirty="0" err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Áp</a:t>
            </a:r>
            <a:r>
              <a:rPr lang="en-US" sz="2400" b="1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b="1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2400" b="1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tắc</a:t>
            </a:r>
            <a:r>
              <a:rPr lang="en-US" sz="2400" b="1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2400" b="1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400" b="1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b="1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b="1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endParaRPr lang="en-US" sz="2400" b="1" dirty="0">
              <a:solidFill>
                <a:schemeClr val="hlin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9995406"/>
              </p:ext>
            </p:extLst>
          </p:nvPr>
        </p:nvGraphicFramePr>
        <p:xfrm>
          <a:off x="2649804" y="4065092"/>
          <a:ext cx="1878058" cy="5383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0" name="Equation" r:id="rId3" imgW="990360" imgH="253800" progId="Equation.DSMT4">
                  <p:embed/>
                </p:oleObj>
              </mc:Choice>
              <mc:Fallback>
                <p:oleObj name="Equation" r:id="rId3" imgW="99036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9804" y="4065092"/>
                        <a:ext cx="1878058" cy="5383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8684449"/>
              </p:ext>
            </p:extLst>
          </p:nvPr>
        </p:nvGraphicFramePr>
        <p:xfrm>
          <a:off x="6853149" y="4065092"/>
          <a:ext cx="1458162" cy="5108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1" name="Equation" r:id="rId5" imgW="736560" imgH="241200" progId="Equation.DSMT4">
                  <p:embed/>
                </p:oleObj>
              </mc:Choice>
              <mc:Fallback>
                <p:oleObj name="Equation" r:id="rId5" imgW="73656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3149" y="4065092"/>
                        <a:ext cx="1458162" cy="5108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5695430"/>
              </p:ext>
            </p:extLst>
          </p:nvPr>
        </p:nvGraphicFramePr>
        <p:xfrm>
          <a:off x="2397261" y="5397138"/>
          <a:ext cx="2035646" cy="5797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2" name="Equation" r:id="rId7" imgW="990360" imgH="253800" progId="Equation.DSMT4">
                  <p:embed/>
                </p:oleObj>
              </mc:Choice>
              <mc:Fallback>
                <p:oleObj name="Equation" r:id="rId7" imgW="99036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97261" y="5397138"/>
                        <a:ext cx="2035646" cy="5797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8001326"/>
              </p:ext>
            </p:extLst>
          </p:nvPr>
        </p:nvGraphicFramePr>
        <p:xfrm>
          <a:off x="4462978" y="5397138"/>
          <a:ext cx="2248261" cy="5797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3" name="Equation" r:id="rId9" imgW="1117440" imgH="253800" progId="Equation.DSMT4">
                  <p:embed/>
                </p:oleObj>
              </mc:Choice>
              <mc:Fallback>
                <p:oleObj name="Equation" r:id="rId9" imgW="111744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62978" y="5397138"/>
                        <a:ext cx="2248261" cy="5797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5180733"/>
              </p:ext>
            </p:extLst>
          </p:nvPr>
        </p:nvGraphicFramePr>
        <p:xfrm>
          <a:off x="6807761" y="5488125"/>
          <a:ext cx="1092645" cy="464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4" name="Equation" r:id="rId11" imgW="583920" imgH="203040" progId="Equation.DSMT4">
                  <p:embed/>
                </p:oleObj>
              </mc:Choice>
              <mc:Fallback>
                <p:oleObj name="Equation" r:id="rId11" imgW="58392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07761" y="5488125"/>
                        <a:ext cx="1092645" cy="464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7749252"/>
              </p:ext>
            </p:extLst>
          </p:nvPr>
        </p:nvGraphicFramePr>
        <p:xfrm>
          <a:off x="7975193" y="5501187"/>
          <a:ext cx="672239" cy="3770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5" name="Equation" r:id="rId13" imgW="317160" imgH="164880" progId="Equation.DSMT4">
                  <p:embed/>
                </p:oleObj>
              </mc:Choice>
              <mc:Fallback>
                <p:oleObj name="Equation" r:id="rId13" imgW="317160" imgH="164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75193" y="5501187"/>
                        <a:ext cx="672239" cy="37709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7364819"/>
              </p:ext>
            </p:extLst>
          </p:nvPr>
        </p:nvGraphicFramePr>
        <p:xfrm>
          <a:off x="2401889" y="6159139"/>
          <a:ext cx="1532162" cy="564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6" name="Equation" r:id="rId15" imgW="736560" imgH="241200" progId="Equation.DSMT4">
                  <p:embed/>
                </p:oleObj>
              </mc:Choice>
              <mc:Fallback>
                <p:oleObj name="Equation" r:id="rId15" imgW="73656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01889" y="6159139"/>
                        <a:ext cx="1532162" cy="56497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1253572"/>
              </p:ext>
            </p:extLst>
          </p:nvPr>
        </p:nvGraphicFramePr>
        <p:xfrm>
          <a:off x="4075088" y="6159139"/>
          <a:ext cx="1560027" cy="5346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7" name="Equation" r:id="rId17" imgW="812520" imgH="228600" progId="Equation.DSMT4">
                  <p:embed/>
                </p:oleObj>
              </mc:Choice>
              <mc:Fallback>
                <p:oleObj name="Equation" r:id="rId17" imgW="81252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75088" y="6159139"/>
                        <a:ext cx="1560027" cy="53463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7124127"/>
              </p:ext>
            </p:extLst>
          </p:nvPr>
        </p:nvGraphicFramePr>
        <p:xfrm>
          <a:off x="5772012" y="6159138"/>
          <a:ext cx="1919580" cy="5346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8" name="Equation" r:id="rId19" imgW="1002960" imgH="228600" progId="Equation.DSMT4">
                  <p:embed/>
                </p:oleObj>
              </mc:Choice>
              <mc:Fallback>
                <p:oleObj name="Equation" r:id="rId19" imgW="100296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72012" y="6159138"/>
                        <a:ext cx="1919580" cy="53463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6338239"/>
              </p:ext>
            </p:extLst>
          </p:nvPr>
        </p:nvGraphicFramePr>
        <p:xfrm>
          <a:off x="7776829" y="6250307"/>
          <a:ext cx="982562" cy="4161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9" name="Equation" r:id="rId21" imgW="545760" imgH="177480" progId="Equation.DSMT4">
                  <p:embed/>
                </p:oleObj>
              </mc:Choice>
              <mc:Fallback>
                <p:oleObj name="Equation" r:id="rId21" imgW="54576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76829" y="6250307"/>
                        <a:ext cx="982562" cy="4161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8705453"/>
              </p:ext>
            </p:extLst>
          </p:nvPr>
        </p:nvGraphicFramePr>
        <p:xfrm>
          <a:off x="8948128" y="6247359"/>
          <a:ext cx="684904" cy="4146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20" name="Equation" r:id="rId23" imgW="380880" imgH="177480" progId="Equation.DSMT4">
                  <p:embed/>
                </p:oleObj>
              </mc:Choice>
              <mc:Fallback>
                <p:oleObj name="Equation" r:id="rId23" imgW="38088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48128" y="6247359"/>
                        <a:ext cx="684904" cy="4146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 Box 149">
            <a:extLst>
              <a:ext uri="{FF2B5EF4-FFF2-40B4-BE49-F238E27FC236}">
                <a16:creationId xmlns:a16="http://schemas.microsoft.com/office/drawing/2014/main" xmlns="" id="{BA96665A-CEB0-49DA-84D0-F6B464ABA2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6444" y="4777608"/>
            <a:ext cx="256013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4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845180" y="807641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2030403" y="1203208"/>
            <a:ext cx="15393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u="sng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00" b="1" u="sng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400" b="1" u="sng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1" name="Text Box 11"/>
          <p:cNvSpPr txBox="1">
            <a:spLocks noChangeArrowheads="1"/>
          </p:cNvSpPr>
          <p:nvPr/>
        </p:nvSpPr>
        <p:spPr bwMode="auto">
          <a:xfrm>
            <a:off x="3415084" y="1216923"/>
            <a:ext cx="60198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xmlns="" id="{FB418EC2-774F-41BE-80DC-177E82947E5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2472110"/>
              </p:ext>
            </p:extLst>
          </p:nvPr>
        </p:nvGraphicFramePr>
        <p:xfrm>
          <a:off x="7719203" y="1120653"/>
          <a:ext cx="1964126" cy="5310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21" name="Equation" r:id="rId25" imgW="914400" imgH="228600" progId="Equation.DSMT4">
                  <p:embed/>
                </p:oleObj>
              </mc:Choice>
              <mc:Fallback>
                <p:oleObj name="Equation" r:id="rId25" imgW="9144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19203" y="1120653"/>
                        <a:ext cx="1964126" cy="5310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3" name="Group 22"/>
          <p:cNvGrpSpPr/>
          <p:nvPr/>
        </p:nvGrpSpPr>
        <p:grpSpPr>
          <a:xfrm>
            <a:off x="2800068" y="85751"/>
            <a:ext cx="6409341" cy="840713"/>
            <a:chOff x="905859" y="163915"/>
            <a:chExt cx="6409341" cy="840713"/>
          </a:xfrm>
        </p:grpSpPr>
        <p:sp>
          <p:nvSpPr>
            <p:cNvPr id="24" name="TextBox 23"/>
            <p:cNvSpPr txBox="1"/>
            <p:nvPr/>
          </p:nvSpPr>
          <p:spPr>
            <a:xfrm>
              <a:off x="2159179" y="173631"/>
              <a:ext cx="515602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LIÊN HỆ PHÉP NHÂN </a:t>
              </a:r>
            </a:p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 PHÉP KHAI PHƯƠNG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905859" y="163915"/>
              <a:ext cx="132523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 4: </a:t>
              </a:r>
              <a:endParaRPr lang="en-US" sz="2400" dirty="0"/>
            </a:p>
          </p:txBody>
        </p:sp>
      </p:grpSp>
      <p:sp>
        <p:nvSpPr>
          <p:cNvPr id="26" name="Text Box 45"/>
          <p:cNvSpPr txBox="1">
            <a:spLocks noChangeArrowheads="1"/>
          </p:cNvSpPr>
          <p:nvPr/>
        </p:nvSpPr>
        <p:spPr bwMode="auto">
          <a:xfrm>
            <a:off x="1704151" y="2264458"/>
            <a:ext cx="495943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400" b="1" dirty="0">
                <a:solidFill>
                  <a:srgbClr val="FF0000"/>
                </a:solidFill>
                <a:sym typeface="Wingdings" pitchFamily="2" charset="2"/>
              </a:rPr>
              <a:t></a:t>
            </a:r>
          </a:p>
        </p:txBody>
      </p:sp>
    </p:spTree>
    <p:extLst>
      <p:ext uri="{BB962C8B-B14F-4D97-AF65-F5344CB8AC3E}">
        <p14:creationId xmlns:p14="http://schemas.microsoft.com/office/powerpoint/2010/main" val="565277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>
        <p:random/>
      </p:transition>
    </mc:Choice>
    <mc:Fallback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18" grpId="0"/>
      <p:bldP spid="26" grpId="0"/>
      <p:bldP spid="26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014540" y="2834096"/>
            <a:ext cx="1326439" cy="461665"/>
            <a:chOff x="914400" y="914400"/>
            <a:chExt cx="1326439" cy="461665"/>
          </a:xfrm>
        </p:grpSpPr>
        <p:sp>
          <p:nvSpPr>
            <p:cNvPr id="3" name="Rectangle 2"/>
            <p:cNvSpPr/>
            <p:nvPr/>
          </p:nvSpPr>
          <p:spPr>
            <a:xfrm>
              <a:off x="914400" y="990600"/>
              <a:ext cx="485286" cy="293132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?2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475886" y="914400"/>
              <a:ext cx="7649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Tính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3260490"/>
              </p:ext>
            </p:extLst>
          </p:nvPr>
        </p:nvGraphicFramePr>
        <p:xfrm>
          <a:off x="3417179" y="2773378"/>
          <a:ext cx="2372527" cy="5679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4" name="Equation" r:id="rId3" imgW="1180800" imgH="253800" progId="Equation.DSMT4">
                  <p:embed/>
                </p:oleObj>
              </mc:Choice>
              <mc:Fallback>
                <p:oleObj name="Equation" r:id="rId3" imgW="118080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7179" y="2773378"/>
                        <a:ext cx="2372527" cy="56793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751571"/>
              </p:ext>
            </p:extLst>
          </p:nvPr>
        </p:nvGraphicFramePr>
        <p:xfrm>
          <a:off x="7521577" y="2725238"/>
          <a:ext cx="1628774" cy="5249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5" name="Equation" r:id="rId5" imgW="825480" imgH="241200" progId="Equation.DSMT4">
                  <p:embed/>
                </p:oleObj>
              </mc:Choice>
              <mc:Fallback>
                <p:oleObj name="Equation" r:id="rId5" imgW="82548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21577" y="2725238"/>
                        <a:ext cx="1628774" cy="52499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136763"/>
              </p:ext>
            </p:extLst>
          </p:nvPr>
        </p:nvGraphicFramePr>
        <p:xfrm>
          <a:off x="2466110" y="3952555"/>
          <a:ext cx="2715491" cy="654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6" name="Equation" r:id="rId7" imgW="1143000" imgH="253800" progId="Equation.DSMT4">
                  <p:embed/>
                </p:oleObj>
              </mc:Choice>
              <mc:Fallback>
                <p:oleObj name="Equation" r:id="rId7" imgW="114300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66110" y="3952555"/>
                        <a:ext cx="2715491" cy="654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0283584"/>
              </p:ext>
            </p:extLst>
          </p:nvPr>
        </p:nvGraphicFramePr>
        <p:xfrm>
          <a:off x="2861152" y="4722226"/>
          <a:ext cx="3158648" cy="654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7" name="Equation" r:id="rId9" imgW="1333440" imgH="253800" progId="Equation.DSMT4">
                  <p:embed/>
                </p:oleObj>
              </mc:Choice>
              <mc:Fallback>
                <p:oleObj name="Equation" r:id="rId9" imgW="133344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61152" y="4722226"/>
                        <a:ext cx="3158648" cy="654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4700381"/>
              </p:ext>
            </p:extLst>
          </p:nvPr>
        </p:nvGraphicFramePr>
        <p:xfrm>
          <a:off x="2868268" y="5484227"/>
          <a:ext cx="2027960" cy="522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8" name="Equation" r:id="rId11" imgW="799920" imgH="203040" progId="Equation.DSMT4">
                  <p:embed/>
                </p:oleObj>
              </mc:Choice>
              <mc:Fallback>
                <p:oleObj name="Equation" r:id="rId11" imgW="79992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68268" y="5484227"/>
                        <a:ext cx="2027960" cy="522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0524539"/>
              </p:ext>
            </p:extLst>
          </p:nvPr>
        </p:nvGraphicFramePr>
        <p:xfrm>
          <a:off x="2895601" y="6181140"/>
          <a:ext cx="727075" cy="522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9" name="Equation" r:id="rId13" imgW="368280" imgH="203040" progId="Equation.DSMT4">
                  <p:embed/>
                </p:oleObj>
              </mc:Choice>
              <mc:Fallback>
                <p:oleObj name="Equation" r:id="rId13" imgW="36828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601" y="6181140"/>
                        <a:ext cx="727075" cy="522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Connector 10"/>
          <p:cNvCxnSpPr/>
          <p:nvPr/>
        </p:nvCxnSpPr>
        <p:spPr>
          <a:xfrm flipV="1">
            <a:off x="6213566" y="3807826"/>
            <a:ext cx="0" cy="289560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3827340"/>
              </p:ext>
            </p:extLst>
          </p:nvPr>
        </p:nvGraphicFramePr>
        <p:xfrm>
          <a:off x="6972301" y="3803424"/>
          <a:ext cx="2178050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0" name="Equation" r:id="rId15" imgW="787320" imgH="241200" progId="Equation.DSMT4">
                  <p:embed/>
                </p:oleObj>
              </mc:Choice>
              <mc:Fallback>
                <p:oleObj name="Equation" r:id="rId15" imgW="78732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72301" y="3803424"/>
                        <a:ext cx="2178050" cy="622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7139707"/>
              </p:ext>
            </p:extLst>
          </p:nvPr>
        </p:nvGraphicFramePr>
        <p:xfrm>
          <a:off x="7467600" y="4506687"/>
          <a:ext cx="2106612" cy="588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1" name="Equation" r:id="rId17" imgW="888840" imgH="228600" progId="Equation.DSMT4">
                  <p:embed/>
                </p:oleObj>
              </mc:Choice>
              <mc:Fallback>
                <p:oleObj name="Equation" r:id="rId17" imgW="88884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67600" y="4506687"/>
                        <a:ext cx="2106612" cy="588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8102054"/>
              </p:ext>
            </p:extLst>
          </p:nvPr>
        </p:nvGraphicFramePr>
        <p:xfrm>
          <a:off x="7467600" y="5089299"/>
          <a:ext cx="2557462" cy="58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2" name="Equation" r:id="rId19" imgW="1079280" imgH="228600" progId="Equation.DSMT4">
                  <p:embed/>
                </p:oleObj>
              </mc:Choice>
              <mc:Fallback>
                <p:oleObj name="Equation" r:id="rId19" imgW="107928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67600" y="5089299"/>
                        <a:ext cx="2557462" cy="587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4035206"/>
              </p:ext>
            </p:extLst>
          </p:nvPr>
        </p:nvGraphicFramePr>
        <p:xfrm>
          <a:off x="7467600" y="5802086"/>
          <a:ext cx="13843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3" name="Equation" r:id="rId21" imgW="545760" imgH="177480" progId="Equation.DSMT4">
                  <p:embed/>
                </p:oleObj>
              </mc:Choice>
              <mc:Fallback>
                <p:oleObj name="Equation" r:id="rId21" imgW="54576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67600" y="5802086"/>
                        <a:ext cx="1384300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6028007"/>
              </p:ext>
            </p:extLst>
          </p:nvPr>
        </p:nvGraphicFramePr>
        <p:xfrm>
          <a:off x="7467601" y="6411686"/>
          <a:ext cx="998537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4" name="Equation" r:id="rId23" imgW="393480" imgH="177480" progId="Equation.DSMT4">
                  <p:embed/>
                </p:oleObj>
              </mc:Choice>
              <mc:Fallback>
                <p:oleObj name="Equation" r:id="rId23" imgW="39348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67601" y="6411686"/>
                        <a:ext cx="998537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 Box 149">
            <a:extLst>
              <a:ext uri="{FF2B5EF4-FFF2-40B4-BE49-F238E27FC236}">
                <a16:creationId xmlns:a16="http://schemas.microsoft.com/office/drawing/2014/main" xmlns="" id="{F30C7CD7-C685-4AE7-84F1-9CD0A5380F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6041" y="3445341"/>
            <a:ext cx="256013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4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821005" y="1668849"/>
            <a:ext cx="2232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 Box 84"/>
          <p:cNvSpPr txBox="1">
            <a:spLocks noChangeArrowheads="1"/>
          </p:cNvSpPr>
          <p:nvPr/>
        </p:nvSpPr>
        <p:spPr bwMode="auto">
          <a:xfrm>
            <a:off x="1821005" y="2076703"/>
            <a:ext cx="572293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4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u="sng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400" b="1" u="sng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400" b="1" u="sng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400" b="1" u="sng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u="sng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u="sng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b="1" u="sng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845180" y="807641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2030403" y="1203208"/>
            <a:ext cx="15393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u="sng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00" b="1" u="sng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400" b="1" u="sng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3415084" y="1216923"/>
            <a:ext cx="60198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xmlns="" id="{FB418EC2-774F-41BE-80DC-177E82947E5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1686869"/>
              </p:ext>
            </p:extLst>
          </p:nvPr>
        </p:nvGraphicFramePr>
        <p:xfrm>
          <a:off x="7719203" y="1120653"/>
          <a:ext cx="1964126" cy="5310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5" name="Equation" r:id="rId25" imgW="914400" imgH="228600" progId="Equation.DSMT4">
                  <p:embed/>
                </p:oleObj>
              </mc:Choice>
              <mc:Fallback>
                <p:oleObj name="Equation" r:id="rId25" imgW="9144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19203" y="1120653"/>
                        <a:ext cx="1964126" cy="5310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4" name="Group 23"/>
          <p:cNvGrpSpPr/>
          <p:nvPr/>
        </p:nvGrpSpPr>
        <p:grpSpPr>
          <a:xfrm>
            <a:off x="2800068" y="85751"/>
            <a:ext cx="6409341" cy="840713"/>
            <a:chOff x="905859" y="163915"/>
            <a:chExt cx="6409341" cy="840713"/>
          </a:xfrm>
        </p:grpSpPr>
        <p:sp>
          <p:nvSpPr>
            <p:cNvPr id="25" name="TextBox 24"/>
            <p:cNvSpPr txBox="1"/>
            <p:nvPr/>
          </p:nvSpPr>
          <p:spPr>
            <a:xfrm>
              <a:off x="2159179" y="173631"/>
              <a:ext cx="515602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LIÊN HỆ PHÉP NHÂN </a:t>
              </a:r>
            </a:p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 PHÉP KHAI PHƯƠNG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905859" y="163915"/>
              <a:ext cx="132523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 4: 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381749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>
        <p:random/>
      </p:transition>
    </mc:Choice>
    <mc:Fallback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29412482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LINE" val="5/10/15/20/25/30/35"/>
  <p:tag name="ELAPSEDTIME" val="40"/>
  <p:tag name="ANNOTATION_COUNT" val="0"/>
  <p:tag name="ARTICULATE_NAV_LEVEL" val="1"/>
  <p:tag name="ARTICULATE_SLIDE_PRESENTER_GUID" val="3d54a0f2-d104-4be1-9b2a-b13d61dc2675"/>
  <p:tag name="ARTICULATE_SLIDE_PAUSE" val="0"/>
  <p:tag name="ARTICULATE_LOCK_SLIDE" val="0"/>
  <p:tag name="ARTICULATE_HIDE_SLIDE" val="0"/>
  <p:tag name="ARTICULATE_PLAYER_CONTROL_PREVIOUS" val="True"/>
  <p:tag name="ARTICULATE_PLAYER_CONTROL_NEXT" val="True"/>
  <p:tag name="ARTICULATE_PLAYER_IS_DEFAULT" val="True"/>
  <p:tag name="ARTICULATE_PLAYER_CONTROL_NOTES" val="False"/>
  <p:tag name="ARTICULATE_PLAYER_CONTROL_RESOURCES" val="True"/>
  <p:tag name="ARTICULATE_PLAYER_CONTROL_MENU" val="True"/>
  <p:tag name="ARTICULATE_PLAYER_CONTROL_GLOSSARY" val="False"/>
  <p:tag name="ARTICULATE_PLAYER_SEEKBAR" val="True"/>
  <p:tag name="ARTICULATE_PLAYER_CONTROL_PLAYPAUSE" val="True"/>
  <p:tag name="AUDIO_ID" val="277"/>
  <p:tag name="ARTICULATE_USED_LAYOUT" val="2"/>
</p:tagLst>
</file>

<file path=ppt/theme/theme1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nyhfocs">
      <a:majorFont>
        <a:latin typeface="HanaMinB"/>
        <a:ea typeface="FZHei-B01S"/>
        <a:cs typeface=""/>
      </a:majorFont>
      <a:minorFont>
        <a:latin typeface="HanaMinB"/>
        <a:ea typeface="FZHei-B01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UI/customUI14.xml>Chào Phạm Gia
Đây là gắn xong
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1014</TotalTime>
  <Words>826</Words>
  <Application>Microsoft Office PowerPoint</Application>
  <PresentationFormat>Widescreen</PresentationFormat>
  <Paragraphs>186</Paragraphs>
  <Slides>20</Slides>
  <Notes>2</Notes>
  <HiddenSlides>0</HiddenSlides>
  <MMClips>2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5" baseType="lpstr">
      <vt:lpstr>Arial</vt:lpstr>
      <vt:lpstr>ITC Avant Garde Std Bk</vt:lpstr>
      <vt:lpstr>Cambria Math</vt:lpstr>
      <vt:lpstr>Calibri</vt:lpstr>
      <vt:lpstr>Times New Roman</vt:lpstr>
      <vt:lpstr>宋体</vt:lpstr>
      <vt:lpstr>HanaMinB</vt:lpstr>
      <vt:lpstr>Calibri Light</vt:lpstr>
      <vt:lpstr>Wingdings</vt:lpstr>
      <vt:lpstr>FZHei-B01S</vt:lpstr>
      <vt:lpstr>Yu Gothic Light</vt:lpstr>
      <vt:lpstr>2_Office Theme</vt:lpstr>
      <vt:lpstr>1_Office Theme</vt:lpstr>
      <vt:lpstr>Office 主题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CHÚC CÁC EM HỌC TẬP TỐT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dell</cp:lastModifiedBy>
  <cp:revision>139</cp:revision>
  <dcterms:created xsi:type="dcterms:W3CDTF">2018-03-07T03:31:56Z</dcterms:created>
  <dcterms:modified xsi:type="dcterms:W3CDTF">2021-09-10T04:20:46Z</dcterms:modified>
</cp:coreProperties>
</file>