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</p:sldMasterIdLst>
  <p:notesMasterIdLst>
    <p:notesMasterId r:id="rId15"/>
  </p:notesMasterIdLst>
  <p:handoutMasterIdLst>
    <p:handoutMasterId r:id="rId16"/>
  </p:handoutMasterIdLst>
  <p:sldIdLst>
    <p:sldId id="256" r:id="rId3"/>
    <p:sldId id="347" r:id="rId4"/>
    <p:sldId id="296" r:id="rId5"/>
    <p:sldId id="297" r:id="rId6"/>
    <p:sldId id="306" r:id="rId7"/>
    <p:sldId id="345" r:id="rId8"/>
    <p:sldId id="346" r:id="rId9"/>
    <p:sldId id="268" r:id="rId10"/>
    <p:sldId id="301" r:id="rId11"/>
    <p:sldId id="282" r:id="rId12"/>
    <p:sldId id="269" r:id="rId13"/>
    <p:sldId id="31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5448" autoAdjust="0"/>
  </p:normalViewPr>
  <p:slideViewPr>
    <p:cSldViewPr>
      <p:cViewPr varScale="1">
        <p:scale>
          <a:sx n="140" d="100"/>
          <a:sy n="140" d="100"/>
        </p:scale>
        <p:origin x="22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04B611D-8603-4B95-8DE7-0056098C1E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vi-VN"/>
              <a:t>Ứng dụng CNTT trong dạy học                 GVHD : Vũ Minh Hùng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7484A8B-1021-44AB-943B-D09926BF98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046C29E6-C53A-4895-9C4A-CD402E3E156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vi-VN"/>
              <a:t>SVTH : Phan Khánh Hiền                         MSSV : 02132087</a:t>
            </a: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57D86F98-2E15-4C96-B96C-003EE802D09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ECBA62-5DEF-4068-A356-EA7E28D977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D9A1995-CA31-428C-AB81-95BEEC6912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vi-VN"/>
              <a:t>Ứng dụng CNTT trong dạy học                 GVHD : Vũ Minh Hùng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D8CB323-83BA-4A17-AE4F-12D8A332F2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6965F53-D2ED-4E3A-9CF7-FEB570F009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A2629D41-E91F-404C-9A9B-2AD3A74579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0C3166FA-C6B7-403F-B0B9-5EF12CB36E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vi-VN"/>
              <a:t>SVTH : Phan Khánh Hiền                         MSSV : 02132087</a:t>
            </a: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57709B49-DF24-4217-BE7A-560745A0D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63BE71-E8A8-42E1-BA5F-2C07E67DCBA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4573F77-CD2D-4F8F-9B5B-A021CBC5F5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>
                <a:latin typeface="Arial" panose="020B0604020202020204" pitchFamily="34" charset="0"/>
              </a:rPr>
              <a:t>Ứng dụng CNTT trong dạy học                 GVHD : Vũ Minh Hùng</a:t>
            </a: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BC8FDFFA-E0A3-4066-94B6-7D927CB11C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>
                <a:latin typeface="Arial" panose="020B0604020202020204" pitchFamily="34" charset="0"/>
              </a:rPr>
              <a:t>SVTH : Phan Khánh Hiền                         MSSV : 02132087</a:t>
            </a:r>
          </a:p>
        </p:txBody>
      </p:sp>
      <p:sp>
        <p:nvSpPr>
          <p:cNvPr id="6148" name="Rectangle 7">
            <a:extLst>
              <a:ext uri="{FF2B5EF4-FFF2-40B4-BE49-F238E27FC236}">
                <a16:creationId xmlns:a16="http://schemas.microsoft.com/office/drawing/2014/main" id="{0FBF801F-A2A3-40A7-876D-29CABBCA0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F0BB5A53-B07E-47E4-822F-916F0D67CC30}" type="slidenum">
              <a:rPr lang="en-US" altLang="vi-VN">
                <a:latin typeface="Arial" panose="020B0604020202020204" pitchFamily="34" charset="0"/>
              </a:rPr>
              <a:pPr/>
              <a:t>1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443798D8-80AD-4540-9E87-2E61E157FE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46707B2C-AC49-4EAC-94A0-56F1B4C78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4573F77-CD2D-4F8F-9B5B-A021CBC5F5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>
                <a:latin typeface="Arial" panose="020B0604020202020204" pitchFamily="34" charset="0"/>
              </a:rPr>
              <a:t>Ứng dụng CNTT trong dạy học                 GVHD : Vũ Minh Hùng</a:t>
            </a: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BC8FDFFA-E0A3-4066-94B6-7D927CB11C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>
                <a:latin typeface="Arial" panose="020B0604020202020204" pitchFamily="34" charset="0"/>
              </a:rPr>
              <a:t>SVTH : Phan Khánh Hiền                         MSSV : 02132087</a:t>
            </a:r>
          </a:p>
        </p:txBody>
      </p:sp>
      <p:sp>
        <p:nvSpPr>
          <p:cNvPr id="6148" name="Rectangle 7">
            <a:extLst>
              <a:ext uri="{FF2B5EF4-FFF2-40B4-BE49-F238E27FC236}">
                <a16:creationId xmlns:a16="http://schemas.microsoft.com/office/drawing/2014/main" id="{0FBF801F-A2A3-40A7-876D-29CABBCA0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F0BB5A53-B07E-47E4-822F-916F0D67CC30}" type="slidenum">
              <a:rPr lang="en-US" altLang="vi-VN">
                <a:latin typeface="Arial" panose="020B0604020202020204" pitchFamily="34" charset="0"/>
              </a:rPr>
              <a:pPr/>
              <a:t>3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443798D8-80AD-4540-9E87-2E61E157FE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46707B2C-AC49-4EAC-94A0-56F1B4C78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5403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4573F77-CD2D-4F8F-9B5B-A021CBC5F5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>
                <a:latin typeface="Arial" panose="020B0604020202020204" pitchFamily="34" charset="0"/>
              </a:rPr>
              <a:t>Ứng dụng CNTT trong dạy học                 GVHD : Vũ Minh Hùng</a:t>
            </a: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BC8FDFFA-E0A3-4066-94B6-7D927CB11C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>
                <a:latin typeface="Arial" panose="020B0604020202020204" pitchFamily="34" charset="0"/>
              </a:rPr>
              <a:t>SVTH : Phan Khánh Hiền                         MSSV : 02132087</a:t>
            </a:r>
          </a:p>
        </p:txBody>
      </p:sp>
      <p:sp>
        <p:nvSpPr>
          <p:cNvPr id="6148" name="Rectangle 7">
            <a:extLst>
              <a:ext uri="{FF2B5EF4-FFF2-40B4-BE49-F238E27FC236}">
                <a16:creationId xmlns:a16="http://schemas.microsoft.com/office/drawing/2014/main" id="{0FBF801F-A2A3-40A7-876D-29CABBCA0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F0BB5A53-B07E-47E4-822F-916F0D67CC30}" type="slidenum">
              <a:rPr lang="en-US" altLang="vi-VN">
                <a:latin typeface="Arial" panose="020B0604020202020204" pitchFamily="34" charset="0"/>
              </a:rPr>
              <a:pPr/>
              <a:t>4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443798D8-80AD-4540-9E87-2E61E157FE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46707B2C-AC49-4EAC-94A0-56F1B4C78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12385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E1319DD-25B2-491E-B28A-AF2D410DE2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30F3152-4462-4707-A21E-158DE35BF0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0CA47E9-5BCA-43C6-9511-D0786C9E81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F977473-51C7-4C56-9AC5-0C8B933F32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8E302E9-8627-4C34-B741-A5E389A18C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941CF81-8892-4FA4-9F70-1C85A02988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D1D617C-F141-4097-88F6-DE980FA113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8D20D61-E9DB-4F9C-8BD7-AE2B5E0B55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4A0441E-5633-420F-9719-1E177968C0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F5E248D-6686-46CB-ABD1-C5F9AF8450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B80B67FC-2DDA-4AF9-9733-C6D7E6E179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A58BEDFF-CB57-4964-AF0C-82CBED50DC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A9CFA91-CE31-4FDF-9EB1-7D43B7ED5C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46DEC59-9FCC-4100-9546-F6EE7B92E1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89E76CA-6A7F-4782-9779-EE7B19BCA1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6C192D2-429E-4D06-B38F-83D872040F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6527558-1AAD-4B6B-8A5F-91190A5F02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82014A6F-675C-4BE8-8499-5E7F90CF0C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71F03BE-583B-42B4-B892-06B20335AC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1A6DA18A-F22D-4991-B65D-A9261628231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E741E26B-4A5E-405C-950E-BD171D0F6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E39FF761-C5D8-426C-9D48-408B501BB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4C5ED8-4C16-44E0-9C31-1EB9B390E6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86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83E7D98F-E38F-4B37-B580-BDEC097AF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D2D6F3C-4C00-4C7F-9537-CC9254FAE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DC01F6A-7155-44AE-96D6-9AD6A80BC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79C28-CF42-48F0-A579-92D0D111358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150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FA90A65-E707-4B5E-B7D0-6D78FE299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E03D33E5-CDD0-448A-B3E7-94CDB4624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9D849C5-A6BD-4BF2-8BB5-2038BA664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40F6C-DF28-4EF8-B7A3-7CD6233396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70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ề và Bả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Bả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AD64F012-B4DD-4627-B7E4-701769505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671D75FC-3D04-4ABE-BC5D-4CFA6DB59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D08D49A-EAB4-4F0E-AB49-69DC695B4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0575E-2E80-4475-9C98-DEE3A8D6829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318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39246-4CFE-48B3-90A4-79B8AEC6A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72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DF2BB-EB21-4FA1-9278-83C06CCC15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83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52C53-6E05-4AD9-B1E7-FD9C9E12CE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512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51352-C4A4-494B-AB83-B903E3327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76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D72B6-2444-499E-B72D-E825E8215B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01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A3640-BD4E-4452-B422-3500CC30A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192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105E7-710C-472C-8E64-5E10F3EEA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5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166169B8-49B7-4B14-A3AB-CFE9B9B6B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94A0C3-913F-4B6F-A993-AC4D80768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CC2377E-9674-4080-B34E-58D8DB0DA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031B-457A-479F-8680-1FD863F26A5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778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7D577-71D1-429F-BF7C-04FD0FFDC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554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74F94-0FC8-424E-BFC8-7E9E5E7AD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93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D9FD5-7B81-4927-BA90-F70E4458E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805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1BDA9-58C4-4F9A-8621-40133A430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351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A7A3C-166C-40B9-AD26-5A84F091FE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162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7FCB9-5034-4EC7-AD54-4CD0FA49F91C}" type="datetimeFigureOut">
              <a:rPr lang="en-US"/>
              <a:pPr>
                <a:defRPr/>
              </a:pPr>
              <a:t>16-09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B9E0602-892B-48B6-88A5-677F67434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3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4E0005D-F6BD-4408-8E5E-6B65965E5F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698D5AFE-6ED1-4F8F-A68F-B24A287C0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BB80F85-8468-4952-B6C8-3150714F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70522-B20C-4E57-9F7B-4E935A333B6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243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5F0782F0-D212-4B66-B1CC-7AED4ADA1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DDB0AC8C-59B4-4DE1-BDA9-69ADD53CD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F4F4E00C-4181-4EC0-951F-32363F92A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B60AE-5A65-408E-BD15-03E86348CC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3895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218C1BC6-781B-4E7F-92AF-A47BA5A01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30ED59C4-A297-46A5-B5A5-E0649E020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7D98C45B-875A-4318-BA1B-9058D11E9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B47BA-12BA-413C-879C-D76BE74E5E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781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752FD8E2-0DE4-43E7-9BFE-50439585B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2EC1BFF7-6398-43CA-B382-51E7B9F4C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7C2FC647-65D3-4583-9CD6-F55423632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0C447-BE70-4219-B3FD-202D59694C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6771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3CA39036-9F15-43EF-88A7-B12A626CD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2615D92A-3467-480C-B0AF-866D9AC28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319F6C28-7753-447C-B4C5-8DCAC0CA9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BE2E3-7BFD-497C-97CD-09D9712D959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23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901C070B-E03F-4383-85AF-898BD8A44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8DFF76BA-0E12-4C66-9E59-9564C6E322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B5A0B222-5967-4A63-AF66-9F169CE65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0EF92-7853-4747-901D-7355C81AFEE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373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61DAD433-9865-4BF1-B2DC-24C45520F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ABC6CD0D-3EEE-428A-8920-E2C334514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344C50BF-AC10-4AE5-8F17-77E3281D6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ED34-1DD8-4F86-9C61-CE6509F59F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73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99D791C-B926-4F31-B440-B63EC7841E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B8404AA1-5CDA-4566-8941-752C28DBE3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CF1E1B5E-86D4-450C-9048-B5BDBADD36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56557A09-7B80-41A5-B99A-54E3C6E769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02977A50-085B-4A29-B181-233AA6BAE2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5F7948F8-B359-49F5-9629-F910700360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8B32C58D-6921-494F-8584-5CA0B4B112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01BA0451-C063-48F8-AA0F-D34C002A28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301DC83F-9A2D-41E8-B4BD-E6E5DDCA00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17502BA7-20E2-4EEE-9801-0C49BEA39B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484B9D7E-7DD2-4711-ADCD-86F6910A09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D7872614-600A-4C92-A2C8-45891F7D4C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D32B8126-C761-4DBB-94B3-82C0C0FF43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111" name="Freeform 15">
              <a:extLst>
                <a:ext uri="{FF2B5EF4-FFF2-40B4-BE49-F238E27FC236}">
                  <a16:creationId xmlns:a16="http://schemas.microsoft.com/office/drawing/2014/main" id="{28878E77-446A-46C0-8FA5-9175339628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id="{63053FC4-F2B5-4AA5-B711-83E4C54CEB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A568433B-B577-4D0D-95C3-26C2B32C99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7" name="Freeform 18">
              <a:extLst>
                <a:ext uri="{FF2B5EF4-FFF2-40B4-BE49-F238E27FC236}">
                  <a16:creationId xmlns:a16="http://schemas.microsoft.com/office/drawing/2014/main" id="{E3CF25A0-DEE5-4F6A-9E91-6516659EF1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5" name="Freeform 19">
              <a:extLst>
                <a:ext uri="{FF2B5EF4-FFF2-40B4-BE49-F238E27FC236}">
                  <a16:creationId xmlns:a16="http://schemas.microsoft.com/office/drawing/2014/main" id="{0FC1459F-E491-4BD7-A0BC-CA10787432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049" name="Freeform 20">
              <a:extLst>
                <a:ext uri="{FF2B5EF4-FFF2-40B4-BE49-F238E27FC236}">
                  <a16:creationId xmlns:a16="http://schemas.microsoft.com/office/drawing/2014/main" id="{CBF5F37A-8272-49B1-B0E2-D58E5C64BB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117" name="Rectangle 21">
            <a:extLst>
              <a:ext uri="{FF2B5EF4-FFF2-40B4-BE49-F238E27FC236}">
                <a16:creationId xmlns:a16="http://schemas.microsoft.com/office/drawing/2014/main" id="{D553C99E-F684-4A64-9F6E-B2775696C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118" name="Rectangle 22">
            <a:extLst>
              <a:ext uri="{FF2B5EF4-FFF2-40B4-BE49-F238E27FC236}">
                <a16:creationId xmlns:a16="http://schemas.microsoft.com/office/drawing/2014/main" id="{E8666EA8-F1F1-43B3-9ED1-8C8BE02AC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119" name="Rectangle 23">
            <a:extLst>
              <a:ext uri="{FF2B5EF4-FFF2-40B4-BE49-F238E27FC236}">
                <a16:creationId xmlns:a16="http://schemas.microsoft.com/office/drawing/2014/main" id="{A7452535-05C6-40A0-97CD-C271E2837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120" name="Rectangle 24">
            <a:extLst>
              <a:ext uri="{FF2B5EF4-FFF2-40B4-BE49-F238E27FC236}">
                <a16:creationId xmlns:a16="http://schemas.microsoft.com/office/drawing/2014/main" id="{39A19ED2-793A-4F6D-AC93-5126D729AF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36D67E54-0A4D-40E2-8299-C430C69FBF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199D92-D7DE-4068-B095-CB54E930E1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776F8799-7A86-45FE-92C6-1765BEB3B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81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BF69CA5-2044-4851-A5FA-FA5BBA42F2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vi-VN" sz="4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3: BÀI 4+5: THỰC </a:t>
            </a:r>
            <a:r>
              <a:rPr lang="en-US" altLang="vi-VN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br>
              <a:rPr lang="en-US" altLang="vi-VN" sz="4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THÀNH PHẦN CƠ GIỚI CỦA ĐẤT BẰNG PHƯƠNG PHÁP ĐƠN GIẢN.</a:t>
            </a:r>
            <a:b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vi-VN" sz="4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en-US" altLang="vi-VN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ĐỘ pH CỦA ĐẤT</a:t>
            </a:r>
            <a:endParaRPr lang="en-US" altLang="vi-VN" sz="4800" b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6CB2480-1AD1-49EB-B3B4-4455E8864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410200"/>
            <a:ext cx="426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vi-VN">
                <a:solidFill>
                  <a:srgbClr val="FFFF00"/>
                </a:solidFill>
                <a:latin typeface="Arial" panose="020B0604020202020204" pitchFamily="34" charset="0"/>
              </a:rPr>
              <a:t>Dụng cụ đo pH</a:t>
            </a:r>
          </a:p>
        </p:txBody>
      </p:sp>
      <p:pic>
        <p:nvPicPr>
          <p:cNvPr id="28675" name="Picture 4" descr="Test-Kit-API-PH[1]">
            <a:extLst>
              <a:ext uri="{FF2B5EF4-FFF2-40B4-BE49-F238E27FC236}">
                <a16:creationId xmlns:a16="http://schemas.microsoft.com/office/drawing/2014/main" id="{009F3063-89F9-4169-958B-2BB10A5E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C2018A0A-BFF8-468F-B7ED-0B95248F4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8229600" cy="10255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vi-VN" b="1">
                <a:solidFill>
                  <a:srgbClr val="FFFF00"/>
                </a:solidFill>
                <a:latin typeface="Arial" panose="020B0604020202020204" pitchFamily="34" charset="0"/>
              </a:rPr>
              <a:t>Đo pH bằng máy</a:t>
            </a:r>
          </a:p>
        </p:txBody>
      </p:sp>
      <p:pic>
        <p:nvPicPr>
          <p:cNvPr id="29699" name="Picture 5" descr="ph">
            <a:extLst>
              <a:ext uri="{FF2B5EF4-FFF2-40B4-BE49-F238E27FC236}">
                <a16:creationId xmlns:a16="http://schemas.microsoft.com/office/drawing/2014/main" id="{96394E25-8DD1-4D74-9F1E-A77979A3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0772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hinh-nen-dien-thoai-mau-xanh-dep-nhat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7772400" cy="2286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4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sgk</a:t>
            </a:r>
            <a:endParaRPr lang="en-US" altLang="en-US" sz="3400" b="1" dirty="0">
              <a:latin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400" b="1" dirty="0" err="1">
                <a:latin typeface="Times New Roman" panose="02020603050405020304" pitchFamily="18" charset="0"/>
              </a:rPr>
              <a:t>Xem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400" b="1" dirty="0">
                <a:latin typeface="Times New Roman" panose="02020603050405020304" pitchFamily="18" charset="0"/>
              </a:rPr>
              <a:t> 7: </a:t>
            </a:r>
            <a:r>
              <a:rPr lang="vi-VN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en-US" sz="3400" b="1" dirty="0">
              <a:latin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3400" b="1" dirty="0">
              <a:latin typeface="Times New Roman" panose="02020603050405020304" pitchFamily="18" charset="0"/>
            </a:endParaRPr>
          </a:p>
        </p:txBody>
      </p:sp>
      <p:sp>
        <p:nvSpPr>
          <p:cNvPr id="32772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286000" y="533400"/>
            <a:ext cx="3048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05F9AE7-8AFC-43D6-A3F9-9E5753425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95" y="762000"/>
            <a:ext cx="9107009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cơ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phương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đơn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br>
              <a:rPr lang="en-US" alt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alt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vi-VN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83D6CF7-1F8D-44A9-B2BC-25734C588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8496" y="2057400"/>
            <a:ext cx="9144000" cy="3657600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- Yêu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: khô (hơi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nilong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bên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ghi: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…,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…,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…, nơi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…, 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đo. </a:t>
            </a:r>
          </a:p>
        </p:txBody>
      </p:sp>
    </p:spTree>
    <p:extLst>
      <p:ext uri="{BB962C8B-B14F-4D97-AF65-F5344CB8AC3E}">
        <p14:creationId xmlns:p14="http://schemas.microsoft.com/office/powerpoint/2010/main" val="1925522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BF69CA5-2044-4851-A5FA-FA5BBA42F2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609600" y="-76200"/>
            <a:ext cx="8155619" cy="1364942"/>
          </a:xfrm>
        </p:spPr>
        <p:txBody>
          <a:bodyPr/>
          <a:lstStyle/>
          <a:p>
            <a:pPr eaLnBrk="1" hangingPunct="1">
              <a:defRPr/>
            </a:pPr>
            <a:r>
              <a:rPr lang="vi-VN" altLang="vi-VN" sz="4400" u="sng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u="sng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Quy trình thực hành</a:t>
            </a:r>
            <a:endParaRPr lang="en-US" altLang="vi-VN" sz="4800" b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6601B-55FE-4084-9280-29CD7F0A2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8039438" cy="476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9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AB1B0094-F49D-4C41-9FB6-35B547EC1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78306"/>
              </p:ext>
            </p:extLst>
          </p:nvPr>
        </p:nvGraphicFramePr>
        <p:xfrm>
          <a:off x="76200" y="1678731"/>
          <a:ext cx="9067800" cy="5098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316018757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40810093"/>
                    </a:ext>
                  </a:extLst>
                </a:gridCol>
              </a:tblGrid>
              <a:tr h="357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 thái đất sau khi vê (A)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đất (B)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54015233"/>
                  </a:ext>
                </a:extLst>
              </a:tr>
              <a:tr h="3003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Không vê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Vê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thỏi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nhưng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đứt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Vê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thỏi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nhưng khi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đứt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Vê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thỏi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khi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không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vết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nứt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vê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viên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rời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rạc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Vê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thỏi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nhưng khi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vết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nứt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vi-VN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 cát  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 thịt nhẹ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vi-VN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thịt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trung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vi-VN" sz="24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</a:t>
                      </a:r>
                      <a:r>
                        <a:rPr lang="vi-VN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Đất cát pha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vi-VN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thịt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6863989"/>
                  </a:ext>
                </a:extLst>
              </a:tr>
            </a:tbl>
          </a:graphicData>
        </a:graphic>
      </p:graphicFrame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F763109D-103D-40AA-AE0D-4842810009B5}"/>
              </a:ext>
            </a:extLst>
          </p:cNvPr>
          <p:cNvSpPr/>
          <p:nvPr/>
        </p:nvSpPr>
        <p:spPr>
          <a:xfrm>
            <a:off x="0" y="80409"/>
            <a:ext cx="906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phân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1 trang 11</a:t>
            </a:r>
          </a:p>
        </p:txBody>
      </p:sp>
    </p:spTree>
    <p:extLst>
      <p:ext uri="{BB962C8B-B14F-4D97-AF65-F5344CB8AC3E}">
        <p14:creationId xmlns:p14="http://schemas.microsoft.com/office/powerpoint/2010/main" val="15211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05F9AE7-8AFC-43D6-A3F9-9E5753425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91" y="304800"/>
            <a:ext cx="9107009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vi-VN" sz="4000" dirty="0">
                <a:solidFill>
                  <a:srgbClr val="FFFF00"/>
                </a:solidFill>
                <a:latin typeface="Arial" panose="020B0604020202020204" pitchFamily="34" charset="0"/>
              </a:rPr>
              <a:t>II. </a:t>
            </a:r>
            <a:r>
              <a:rPr lang="en-US" alt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ĐỘ pH CỦA ĐẤT</a:t>
            </a:r>
            <a:endParaRPr lang="en-US" altLang="vi-VN"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83D6CF7-1F8D-44A9-B2BC-25734C588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991" y="1981200"/>
            <a:ext cx="91440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vi-VN" sz="2800" b="1" dirty="0" err="1">
                <a:latin typeface="Arial" panose="020B0604020202020204" pitchFamily="34" charset="0"/>
              </a:rPr>
              <a:t>Mẫu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đất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khô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đã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nghiền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nhỏ</a:t>
            </a:r>
            <a:r>
              <a:rPr lang="en-US" altLang="vi-VN" sz="2800" b="1" dirty="0">
                <a:latin typeface="Arial" panose="020B0604020202020204" pitchFamily="34" charset="0"/>
              </a:rPr>
              <a:t>( 2-3 </a:t>
            </a:r>
            <a:r>
              <a:rPr lang="en-US" altLang="vi-VN" sz="2800" b="1" dirty="0" err="1">
                <a:latin typeface="Arial" panose="020B0604020202020204" pitchFamily="34" charset="0"/>
              </a:rPr>
              <a:t>mẫu</a:t>
            </a:r>
            <a:r>
              <a:rPr lang="en-US" altLang="vi-VN" sz="2800" b="1" dirty="0">
                <a:latin typeface="Arial" panose="020B0604020202020204" pitchFamily="34" charset="0"/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vi-VN" sz="2800" b="1" dirty="0" err="1">
                <a:latin typeface="Arial" panose="020B0604020202020204" pitchFamily="34" charset="0"/>
              </a:rPr>
              <a:t>Máy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đo</a:t>
            </a:r>
            <a:r>
              <a:rPr lang="en-US" altLang="vi-VN" sz="2800" b="1" dirty="0">
                <a:latin typeface="Arial" panose="020B0604020202020204" pitchFamily="34" charset="0"/>
              </a:rPr>
              <a:t> pH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vi-VN" sz="2800" b="1" dirty="0" err="1">
                <a:latin typeface="Arial" panose="020B0604020202020204" pitchFamily="34" charset="0"/>
              </a:rPr>
              <a:t>Đồng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hồ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bấm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giây</a:t>
            </a:r>
            <a:r>
              <a:rPr lang="en-US" altLang="vi-VN" sz="2800" b="1" dirty="0">
                <a:latin typeface="Arial" panose="020B0604020202020204" pitchFamily="34" charset="0"/>
              </a:rPr>
              <a:t> ( </a:t>
            </a:r>
            <a:r>
              <a:rPr lang="en-US" altLang="vi-VN" sz="2800" b="1" dirty="0" err="1">
                <a:latin typeface="Arial" panose="020B0604020202020204" pitchFamily="34" charset="0"/>
              </a:rPr>
              <a:t>đồng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hồ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đeo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tay</a:t>
            </a:r>
            <a:r>
              <a:rPr lang="en-US" altLang="vi-VN" sz="2800" b="1" dirty="0">
                <a:latin typeface="Arial" panose="020B0604020202020204" pitchFamily="34" charset="0"/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vi-VN" sz="2800" b="1" dirty="0">
                <a:latin typeface="Arial" panose="020B0604020202020204" pitchFamily="34" charset="0"/>
              </a:rPr>
              <a:t>Dung </a:t>
            </a:r>
            <a:r>
              <a:rPr lang="en-US" altLang="vi-VN" sz="2800" b="1" dirty="0" err="1">
                <a:latin typeface="Arial" panose="020B0604020202020204" pitchFamily="34" charset="0"/>
              </a:rPr>
              <a:t>dịch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KCl</a:t>
            </a:r>
            <a:r>
              <a:rPr lang="en-US" altLang="vi-VN" sz="2800" b="1" dirty="0">
                <a:latin typeface="Arial" panose="020B0604020202020204" pitchFamily="34" charset="0"/>
              </a:rPr>
              <a:t> 1N </a:t>
            </a:r>
            <a:r>
              <a:rPr lang="en-US" altLang="vi-VN" sz="2800" b="1" dirty="0" err="1">
                <a:latin typeface="Arial" panose="020B0604020202020204" pitchFamily="34" charset="0"/>
              </a:rPr>
              <a:t>hoặc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nước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cất</a:t>
            </a:r>
            <a:r>
              <a:rPr lang="en-US" altLang="vi-VN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vi-VN" sz="2800" b="1" dirty="0" err="1">
                <a:latin typeface="Arial" panose="020B0604020202020204" pitchFamily="34" charset="0"/>
              </a:rPr>
              <a:t>Bình</a:t>
            </a:r>
            <a:r>
              <a:rPr lang="en-US" altLang="vi-VN" sz="2800" b="1" dirty="0">
                <a:latin typeface="Arial" panose="020B0604020202020204" pitchFamily="34" charset="0"/>
              </a:rPr>
              <a:t> tam </a:t>
            </a:r>
            <a:r>
              <a:rPr lang="en-US" altLang="vi-VN" sz="2800" b="1" dirty="0" err="1">
                <a:latin typeface="Arial" panose="020B0604020202020204" pitchFamily="34" charset="0"/>
              </a:rPr>
              <a:t>giác</a:t>
            </a:r>
            <a:r>
              <a:rPr lang="en-US" altLang="vi-VN" sz="2800" b="1" dirty="0">
                <a:latin typeface="Arial" panose="020B0604020202020204" pitchFamily="34" charset="0"/>
              </a:rPr>
              <a:t> ( </a:t>
            </a:r>
            <a:r>
              <a:rPr lang="en-US" altLang="vi-VN" sz="2800" b="1" dirty="0" err="1">
                <a:latin typeface="Arial" panose="020B0604020202020204" pitchFamily="34" charset="0"/>
              </a:rPr>
              <a:t>bình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nón</a:t>
            </a:r>
            <a:r>
              <a:rPr lang="en-US" altLang="vi-VN" sz="2800" b="1" dirty="0">
                <a:latin typeface="Arial" panose="020B0604020202020204" pitchFamily="34" charset="0"/>
              </a:rPr>
              <a:t>) dung </a:t>
            </a:r>
            <a:r>
              <a:rPr lang="en-US" altLang="vi-VN" sz="2800" b="1" dirty="0" err="1">
                <a:latin typeface="Arial" panose="020B0604020202020204" pitchFamily="34" charset="0"/>
              </a:rPr>
              <a:t>tích</a:t>
            </a:r>
            <a:r>
              <a:rPr lang="en-US" altLang="vi-VN" sz="2800" b="1" dirty="0">
                <a:latin typeface="Arial" panose="020B0604020202020204" pitchFamily="34" charset="0"/>
              </a:rPr>
              <a:t> 100 ml: 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vi-VN" sz="2800" b="1" dirty="0" err="1">
                <a:latin typeface="Arial" panose="020B0604020202020204" pitchFamily="34" charset="0"/>
              </a:rPr>
              <a:t>Ống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đong</a:t>
            </a:r>
            <a:r>
              <a:rPr lang="en-US" altLang="vi-VN" sz="2800" b="1" dirty="0">
                <a:latin typeface="Arial" panose="020B0604020202020204" pitchFamily="34" charset="0"/>
              </a:rPr>
              <a:t> dung </a:t>
            </a:r>
            <a:r>
              <a:rPr lang="en-US" altLang="vi-VN" sz="2800" b="1" dirty="0" err="1">
                <a:latin typeface="Arial" panose="020B0604020202020204" pitchFamily="34" charset="0"/>
              </a:rPr>
              <a:t>dịch</a:t>
            </a:r>
            <a:r>
              <a:rPr lang="en-US" altLang="vi-VN" sz="2800" b="1" dirty="0">
                <a:latin typeface="Arial" panose="020B0604020202020204" pitchFamily="34" charset="0"/>
              </a:rPr>
              <a:t> 50 ml: 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vi-VN" sz="2800" b="1" dirty="0" err="1">
                <a:latin typeface="Arial" panose="020B0604020202020204" pitchFamily="34" charset="0"/>
              </a:rPr>
              <a:t>Cân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kĩ</a:t>
            </a:r>
            <a:r>
              <a:rPr lang="en-US" altLang="vi-VN" sz="2800" b="1" dirty="0"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latin typeface="Arial" panose="020B0604020202020204" pitchFamily="34" charset="0"/>
              </a:rPr>
              <a:t>thuật</a:t>
            </a:r>
            <a:r>
              <a:rPr lang="en-US" altLang="vi-VN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vi-VN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67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05F9AE7-8AFC-43D6-A3F9-9E5753425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95" y="457200"/>
            <a:ext cx="9107009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XÁC ĐỊNH ĐỘ pH CỦA ĐẤT</a:t>
            </a:r>
            <a:br>
              <a:rPr lang="en-US" alt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alt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vi-VN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vi-VN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83D6CF7-1F8D-44A9-B2BC-25734C588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95" y="1592802"/>
            <a:ext cx="9144000" cy="3657600"/>
          </a:xfrm>
        </p:spPr>
        <p:txBody>
          <a:bodyPr/>
          <a:lstStyle/>
          <a:p>
            <a:pPr marL="0" indent="0">
              <a:buNone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em. </a:t>
            </a:r>
          </a:p>
          <a:p>
            <a:pPr marL="0" indent="0">
              <a:buNone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– Yêu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sơ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   +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   +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77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05F9AE7-8AFC-43D6-A3F9-9E5753425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91" y="304800"/>
            <a:ext cx="9107009" cy="1143000"/>
          </a:xfrm>
        </p:spPr>
        <p:txBody>
          <a:bodyPr/>
          <a:lstStyle/>
          <a:p>
            <a:pPr algn="l" eaLnBrk="1" hangingPunct="1">
              <a:defRPr/>
            </a:pPr>
            <a:br>
              <a:rPr lang="en-US" altLang="vi-VN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vi-V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altLang="vi-VN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Quy </a:t>
            </a:r>
            <a:r>
              <a:rPr lang="vi-VN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vi-VN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br>
              <a:rPr lang="vi-V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vi-V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vi-VN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93625-C015-4F07-A88A-5AEB6D019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620000" cy="1942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B3DDD0-612C-454D-B791-B62D3981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85562"/>
            <a:ext cx="7620000" cy="24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47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>
            <a:extLst>
              <a:ext uri="{FF2B5EF4-FFF2-40B4-BE49-F238E27FC236}">
                <a16:creationId xmlns:a16="http://schemas.microsoft.com/office/drawing/2014/main" id="{CE67E18E-B9B6-4C4F-9247-437A9B709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200" y="0"/>
            <a:ext cx="9220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D45C41B9-74E1-4CD0-812E-B2715FC24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52400" y="5410200"/>
            <a:ext cx="9144000" cy="8731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vi-VN" b="1" dirty="0" err="1">
                <a:solidFill>
                  <a:srgbClr val="FFFF00"/>
                </a:solidFill>
                <a:latin typeface="Arial" panose="020B0604020202020204" pitchFamily="34" charset="0"/>
              </a:rPr>
              <a:t>Bảng</a:t>
            </a:r>
            <a:r>
              <a:rPr lang="en-US" altLang="vi-VN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rgbClr val="FFFF00"/>
                </a:solidFill>
                <a:latin typeface="Arial" panose="020B0604020202020204" pitchFamily="34" charset="0"/>
              </a:rPr>
              <a:t>màu</a:t>
            </a:r>
            <a:r>
              <a:rPr lang="en-US" altLang="vi-VN" b="1" dirty="0">
                <a:solidFill>
                  <a:srgbClr val="FFFF00"/>
                </a:solidFill>
                <a:latin typeface="Arial" panose="020B0604020202020204" pitchFamily="34" charset="0"/>
              </a:rPr>
              <a:t> pH </a:t>
            </a:r>
            <a:r>
              <a:rPr lang="en-US" altLang="vi-VN" b="1" dirty="0" err="1">
                <a:solidFill>
                  <a:srgbClr val="FFFF00"/>
                </a:solidFill>
                <a:latin typeface="Arial" panose="020B0604020202020204" pitchFamily="34" charset="0"/>
              </a:rPr>
              <a:t>chuẩn</a:t>
            </a:r>
            <a:endParaRPr lang="en-US" altLang="vi-VN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D45C41B9-74E1-4CD0-812E-B2715FC24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984875"/>
            <a:ext cx="9144000" cy="8731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vi-VN" b="1">
                <a:solidFill>
                  <a:srgbClr val="FFFF00"/>
                </a:solidFill>
                <a:latin typeface="Arial" panose="020B0604020202020204" pitchFamily="34" charset="0"/>
              </a:rPr>
              <a:t>Đo pH trong phòng thí nghiệm bằng giấy quỳ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CE67E18E-B9B6-4C4F-9247-437A9B709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7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theme1.xml><?xml version="1.0" encoding="utf-8"?>
<a:theme xmlns:a="http://schemas.openxmlformats.org/drawingml/2006/main" name="Maple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ủ đề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330</TotalTime>
  <Words>547</Words>
  <Application>Microsoft Office PowerPoint</Application>
  <PresentationFormat>On-screen Show (4:3)</PresentationFormat>
  <Paragraphs>56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VNI-Times</vt:lpstr>
      <vt:lpstr>Wingdings</vt:lpstr>
      <vt:lpstr>Maple</vt:lpstr>
      <vt:lpstr>Default Design</vt:lpstr>
      <vt:lpstr>TIẾT 3: BÀI 4+5: THỰC HÀNH XÁC ĐỊNH THÀNH PHẦN CƠ GIỚI CỦA ĐẤT BẰNG PHƯƠNG PHÁP ĐƠN GIẢN. XÁC ĐỊNH ĐỘ pH CỦA ĐẤT</vt:lpstr>
      <vt:lpstr>I. Xác định thành phần cơ giới của đất bằng phương pháp đơn giản    1. Vật liệu và dụng cụ cần thiết  </vt:lpstr>
      <vt:lpstr>2. Quy trình thực hành</vt:lpstr>
      <vt:lpstr>PowerPoint Presentation</vt:lpstr>
      <vt:lpstr>II. XÁC ĐỊNH ĐỘ pH CỦA ĐẤT</vt:lpstr>
      <vt:lpstr>II. XÁC ĐỊNH ĐỘ pH CỦA ĐẤT    1. Vật liệu và dụng cụ cần thiết  </vt:lpstr>
      <vt:lpstr>    2. Quy trình thực hành   </vt:lpstr>
      <vt:lpstr>PowerPoint Presentation</vt:lpstr>
      <vt:lpstr>PowerPoint Presentation</vt:lpstr>
      <vt:lpstr>Dụng cụ đo pH</vt:lpstr>
      <vt:lpstr>PowerPoint Presentation</vt:lpstr>
      <vt:lpstr>PowerPoint Presentation</vt:lpstr>
    </vt:vector>
  </TitlesOfParts>
  <Company>Tu Gia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Baøi 14:    THÖÏC HAØNH XAÙC ÑÒNH ÑOÄ CHUA CUÛA ÑAÁT.</dc:title>
  <dc:creator>Tran Hieu</dc:creator>
  <cp:lastModifiedBy>Hưng Khúc</cp:lastModifiedBy>
  <cp:revision>45</cp:revision>
  <dcterms:created xsi:type="dcterms:W3CDTF">2005-06-22T22:13:42Z</dcterms:created>
  <dcterms:modified xsi:type="dcterms:W3CDTF">2021-09-16T17:05:58Z</dcterms:modified>
</cp:coreProperties>
</file>