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  <p:sldMasterId id="2147483711" r:id="rId5"/>
    <p:sldMasterId id="2147483724" r:id="rId6"/>
    <p:sldMasterId id="2147483736" r:id="rId7"/>
    <p:sldMasterId id="2147483749" r:id="rId8"/>
    <p:sldMasterId id="2147483775" r:id="rId9"/>
  </p:sldMasterIdLst>
  <p:notesMasterIdLst>
    <p:notesMasterId r:id="rId44"/>
  </p:notesMasterIdLst>
  <p:sldIdLst>
    <p:sldId id="257" r:id="rId10"/>
    <p:sldId id="258" r:id="rId11"/>
    <p:sldId id="260" r:id="rId12"/>
    <p:sldId id="259" r:id="rId13"/>
    <p:sldId id="267" r:id="rId14"/>
    <p:sldId id="265" r:id="rId15"/>
    <p:sldId id="270" r:id="rId16"/>
    <p:sldId id="261" r:id="rId17"/>
    <p:sldId id="302" r:id="rId18"/>
    <p:sldId id="273" r:id="rId19"/>
    <p:sldId id="303" r:id="rId20"/>
    <p:sldId id="268" r:id="rId21"/>
    <p:sldId id="272" r:id="rId22"/>
    <p:sldId id="271" r:id="rId23"/>
    <p:sldId id="275" r:id="rId24"/>
    <p:sldId id="274" r:id="rId25"/>
    <p:sldId id="276" r:id="rId26"/>
    <p:sldId id="277" r:id="rId27"/>
    <p:sldId id="280" r:id="rId28"/>
    <p:sldId id="281" r:id="rId29"/>
    <p:sldId id="282" r:id="rId30"/>
    <p:sldId id="283" r:id="rId31"/>
    <p:sldId id="286" r:id="rId32"/>
    <p:sldId id="284" r:id="rId33"/>
    <p:sldId id="285" r:id="rId34"/>
    <p:sldId id="287" r:id="rId35"/>
    <p:sldId id="289" r:id="rId36"/>
    <p:sldId id="290" r:id="rId37"/>
    <p:sldId id="288" r:id="rId38"/>
    <p:sldId id="292" r:id="rId39"/>
    <p:sldId id="293" r:id="rId40"/>
    <p:sldId id="295" r:id="rId41"/>
    <p:sldId id="301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B84"/>
    <a:srgbClr val="D30B1E"/>
    <a:srgbClr val="FF99FF"/>
    <a:srgbClr val="FC3442"/>
    <a:srgbClr val="F93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DABA5-3A51-4310-B761-A5F8191E6EA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E630C76-507F-47F3-9EAA-493318295C25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8DC24E81-C458-450B-BE5A-ABA29138F2AB}" type="parTrans" cxnId="{0BD4B892-9541-4B11-8A08-042617D73FC2}">
      <dgm:prSet/>
      <dgm:spPr/>
      <dgm:t>
        <a:bodyPr/>
        <a:lstStyle/>
        <a:p>
          <a:endParaRPr lang="en-GB"/>
        </a:p>
      </dgm:t>
    </dgm:pt>
    <dgm:pt modelId="{60D4DBED-3146-42E6-B109-FEA5694618F3}" type="sibTrans" cxnId="{0BD4B892-9541-4B11-8A08-042617D73FC2}">
      <dgm:prSet/>
      <dgm:spPr/>
      <dgm:t>
        <a:bodyPr/>
        <a:lstStyle/>
        <a:p>
          <a:endParaRPr lang="en-GB"/>
        </a:p>
      </dgm:t>
    </dgm:pt>
    <dgm:pt modelId="{C1A2A2DA-2118-40E7-811D-B220F441E9FC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1B0BBF1B-61A5-4EC6-9669-290E3754194F}" type="parTrans" cxnId="{7751A808-3E50-4B84-AB55-B915C97C252D}">
      <dgm:prSet/>
      <dgm:spPr/>
      <dgm:t>
        <a:bodyPr/>
        <a:lstStyle/>
        <a:p>
          <a:endParaRPr lang="en-GB"/>
        </a:p>
      </dgm:t>
    </dgm:pt>
    <dgm:pt modelId="{D9745E4D-172C-4882-AF08-8150C426DFAB}" type="sibTrans" cxnId="{7751A808-3E50-4B84-AB55-B915C97C252D}">
      <dgm:prSet/>
      <dgm:spPr/>
      <dgm:t>
        <a:bodyPr/>
        <a:lstStyle/>
        <a:p>
          <a:endParaRPr lang="en-GB"/>
        </a:p>
      </dgm:t>
    </dgm:pt>
    <dgm:pt modelId="{08B1A9EE-4824-43F0-8292-48EA6F15CA4B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442EB026-15DC-4441-B880-D5C8714262AA}" type="parTrans" cxnId="{EAB5AA3B-039A-4360-A667-52CC1B4090F5}">
      <dgm:prSet/>
      <dgm:spPr/>
      <dgm:t>
        <a:bodyPr/>
        <a:lstStyle/>
        <a:p>
          <a:endParaRPr lang="en-GB"/>
        </a:p>
      </dgm:t>
    </dgm:pt>
    <dgm:pt modelId="{0B047388-32F7-49FE-AF46-D3653962BFD1}" type="sibTrans" cxnId="{EAB5AA3B-039A-4360-A667-52CC1B4090F5}">
      <dgm:prSet/>
      <dgm:spPr/>
      <dgm:t>
        <a:bodyPr/>
        <a:lstStyle/>
        <a:p>
          <a:endParaRPr lang="en-GB"/>
        </a:p>
      </dgm:t>
    </dgm:pt>
    <dgm:pt modelId="{31D89F09-E370-406A-9934-26AAB9581A7A}">
      <dgm:prSet phldrT="[Tex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00D8FE08-8B1F-4886-9289-4FA5026FA199}" type="sibTrans" cxnId="{ECEA74B1-0E99-404F-A0D3-42D0BEB44B0E}">
      <dgm:prSet/>
      <dgm:spPr/>
      <dgm:t>
        <a:bodyPr/>
        <a:lstStyle/>
        <a:p>
          <a:endParaRPr lang="en-GB"/>
        </a:p>
      </dgm:t>
    </dgm:pt>
    <dgm:pt modelId="{F1BE3A12-92A6-4928-B3CD-20A6E193FF39}" type="parTrans" cxnId="{ECEA74B1-0E99-404F-A0D3-42D0BEB44B0E}">
      <dgm:prSet/>
      <dgm:spPr/>
      <dgm:t>
        <a:bodyPr/>
        <a:lstStyle/>
        <a:p>
          <a:endParaRPr lang="en-GB"/>
        </a:p>
      </dgm:t>
    </dgm:pt>
    <dgm:pt modelId="{758DEB85-A07C-401B-AAD5-E6378221FA5F}" type="pres">
      <dgm:prSet presAssocID="{E84DABA5-3A51-4310-B761-A5F8191E6EAD}" presName="diagram" presStyleCnt="0">
        <dgm:presLayoutVars>
          <dgm:dir/>
          <dgm:resizeHandles val="exact"/>
        </dgm:presLayoutVars>
      </dgm:prSet>
      <dgm:spPr/>
    </dgm:pt>
    <dgm:pt modelId="{DA9EDCAA-3522-415C-AD14-A8022720C3DC}" type="pres">
      <dgm:prSet presAssocID="{6E630C76-507F-47F3-9EAA-493318295C25}" presName="node" presStyleLbl="node1" presStyleIdx="0" presStyleCnt="4">
        <dgm:presLayoutVars>
          <dgm:bulletEnabled val="1"/>
        </dgm:presLayoutVars>
      </dgm:prSet>
      <dgm:spPr/>
    </dgm:pt>
    <dgm:pt modelId="{E573E05B-24A7-48D2-84A1-0B0AE8B64ACF}" type="pres">
      <dgm:prSet presAssocID="{60D4DBED-3146-42E6-B109-FEA5694618F3}" presName="sibTrans" presStyleCnt="0"/>
      <dgm:spPr/>
    </dgm:pt>
    <dgm:pt modelId="{E3E405B5-DED4-4832-8711-09B0E929FED2}" type="pres">
      <dgm:prSet presAssocID="{C1A2A2DA-2118-40E7-811D-B220F441E9FC}" presName="node" presStyleLbl="node1" presStyleIdx="1" presStyleCnt="4">
        <dgm:presLayoutVars>
          <dgm:bulletEnabled val="1"/>
        </dgm:presLayoutVars>
      </dgm:prSet>
      <dgm:spPr/>
    </dgm:pt>
    <dgm:pt modelId="{2D3A37A0-CCDC-4590-9BFB-054D44890CB9}" type="pres">
      <dgm:prSet presAssocID="{D9745E4D-172C-4882-AF08-8150C426DFAB}" presName="sibTrans" presStyleCnt="0"/>
      <dgm:spPr/>
    </dgm:pt>
    <dgm:pt modelId="{BDCE162F-FA6D-4442-BAFC-F8FD77C57690}" type="pres">
      <dgm:prSet presAssocID="{31D89F09-E370-406A-9934-26AAB9581A7A}" presName="node" presStyleLbl="node1" presStyleIdx="2" presStyleCnt="4">
        <dgm:presLayoutVars>
          <dgm:bulletEnabled val="1"/>
        </dgm:presLayoutVars>
      </dgm:prSet>
      <dgm:spPr/>
    </dgm:pt>
    <dgm:pt modelId="{53CD5ACE-C04E-42F0-8519-065D5EF1C45E}" type="pres">
      <dgm:prSet presAssocID="{00D8FE08-8B1F-4886-9289-4FA5026FA199}" presName="sibTrans" presStyleCnt="0"/>
      <dgm:spPr/>
    </dgm:pt>
    <dgm:pt modelId="{851DCE2B-C84F-4EEF-87EC-3F136F15D7AD}" type="pres">
      <dgm:prSet presAssocID="{08B1A9EE-4824-43F0-8292-48EA6F15CA4B}" presName="node" presStyleLbl="node1" presStyleIdx="3" presStyleCnt="4">
        <dgm:presLayoutVars>
          <dgm:bulletEnabled val="1"/>
        </dgm:presLayoutVars>
      </dgm:prSet>
      <dgm:spPr/>
    </dgm:pt>
  </dgm:ptLst>
  <dgm:cxnLst>
    <dgm:cxn modelId="{B027D602-9DCB-434B-954E-D9F39C8FA909}" type="presOf" srcId="{E84DABA5-3A51-4310-B761-A5F8191E6EAD}" destId="{758DEB85-A07C-401B-AAD5-E6378221FA5F}" srcOrd="0" destOrd="0" presId="urn:microsoft.com/office/officeart/2005/8/layout/default"/>
    <dgm:cxn modelId="{7751A808-3E50-4B84-AB55-B915C97C252D}" srcId="{E84DABA5-3A51-4310-B761-A5F8191E6EAD}" destId="{C1A2A2DA-2118-40E7-811D-B220F441E9FC}" srcOrd="1" destOrd="0" parTransId="{1B0BBF1B-61A5-4EC6-9669-290E3754194F}" sibTransId="{D9745E4D-172C-4882-AF08-8150C426DFAB}"/>
    <dgm:cxn modelId="{E1081B32-2119-47A1-92CD-17B34C2AE850}" type="presOf" srcId="{08B1A9EE-4824-43F0-8292-48EA6F15CA4B}" destId="{851DCE2B-C84F-4EEF-87EC-3F136F15D7AD}" srcOrd="0" destOrd="0" presId="urn:microsoft.com/office/officeart/2005/8/layout/default"/>
    <dgm:cxn modelId="{EAB5AA3B-039A-4360-A667-52CC1B4090F5}" srcId="{E84DABA5-3A51-4310-B761-A5F8191E6EAD}" destId="{08B1A9EE-4824-43F0-8292-48EA6F15CA4B}" srcOrd="3" destOrd="0" parTransId="{442EB026-15DC-4441-B880-D5C8714262AA}" sibTransId="{0B047388-32F7-49FE-AF46-D3653962BFD1}"/>
    <dgm:cxn modelId="{EC4C486D-52F2-4F78-AD9F-A370C1885FF1}" type="presOf" srcId="{C1A2A2DA-2118-40E7-811D-B220F441E9FC}" destId="{E3E405B5-DED4-4832-8711-09B0E929FED2}" srcOrd="0" destOrd="0" presId="urn:microsoft.com/office/officeart/2005/8/layout/default"/>
    <dgm:cxn modelId="{0BD4B892-9541-4B11-8A08-042617D73FC2}" srcId="{E84DABA5-3A51-4310-B761-A5F8191E6EAD}" destId="{6E630C76-507F-47F3-9EAA-493318295C25}" srcOrd="0" destOrd="0" parTransId="{8DC24E81-C458-450B-BE5A-ABA29138F2AB}" sibTransId="{60D4DBED-3146-42E6-B109-FEA5694618F3}"/>
    <dgm:cxn modelId="{ECEA74B1-0E99-404F-A0D3-42D0BEB44B0E}" srcId="{E84DABA5-3A51-4310-B761-A5F8191E6EAD}" destId="{31D89F09-E370-406A-9934-26AAB9581A7A}" srcOrd="2" destOrd="0" parTransId="{F1BE3A12-92A6-4928-B3CD-20A6E193FF39}" sibTransId="{00D8FE08-8B1F-4886-9289-4FA5026FA199}"/>
    <dgm:cxn modelId="{060209B5-D323-46C0-A2B3-158319886FD3}" type="presOf" srcId="{31D89F09-E370-406A-9934-26AAB9581A7A}" destId="{BDCE162F-FA6D-4442-BAFC-F8FD77C57690}" srcOrd="0" destOrd="0" presId="urn:microsoft.com/office/officeart/2005/8/layout/default"/>
    <dgm:cxn modelId="{607CCDB9-3039-47E4-A9DB-00A33D00ECF9}" type="presOf" srcId="{6E630C76-507F-47F3-9EAA-493318295C25}" destId="{DA9EDCAA-3522-415C-AD14-A8022720C3DC}" srcOrd="0" destOrd="0" presId="urn:microsoft.com/office/officeart/2005/8/layout/default"/>
    <dgm:cxn modelId="{1A6EBEED-370E-48ED-A63E-AFB6871C6966}" type="presParOf" srcId="{758DEB85-A07C-401B-AAD5-E6378221FA5F}" destId="{DA9EDCAA-3522-415C-AD14-A8022720C3DC}" srcOrd="0" destOrd="0" presId="urn:microsoft.com/office/officeart/2005/8/layout/default"/>
    <dgm:cxn modelId="{A01D48BA-008A-48D4-99F2-79071B213537}" type="presParOf" srcId="{758DEB85-A07C-401B-AAD5-E6378221FA5F}" destId="{E573E05B-24A7-48D2-84A1-0B0AE8B64ACF}" srcOrd="1" destOrd="0" presId="urn:microsoft.com/office/officeart/2005/8/layout/default"/>
    <dgm:cxn modelId="{0DD79EC5-D0D9-4875-98E5-90B47D83E343}" type="presParOf" srcId="{758DEB85-A07C-401B-AAD5-E6378221FA5F}" destId="{E3E405B5-DED4-4832-8711-09B0E929FED2}" srcOrd="2" destOrd="0" presId="urn:microsoft.com/office/officeart/2005/8/layout/default"/>
    <dgm:cxn modelId="{FB22F815-C041-4FF2-A2A7-0F120A655A5B}" type="presParOf" srcId="{758DEB85-A07C-401B-AAD5-E6378221FA5F}" destId="{2D3A37A0-CCDC-4590-9BFB-054D44890CB9}" srcOrd="3" destOrd="0" presId="urn:microsoft.com/office/officeart/2005/8/layout/default"/>
    <dgm:cxn modelId="{D5DA9345-8D2A-4713-8FA8-F266737B57D9}" type="presParOf" srcId="{758DEB85-A07C-401B-AAD5-E6378221FA5F}" destId="{BDCE162F-FA6D-4442-BAFC-F8FD77C57690}" srcOrd="4" destOrd="0" presId="urn:microsoft.com/office/officeart/2005/8/layout/default"/>
    <dgm:cxn modelId="{B0B5DDB9-1C65-45F5-BD18-4599B5846220}" type="presParOf" srcId="{758DEB85-A07C-401B-AAD5-E6378221FA5F}" destId="{53CD5ACE-C04E-42F0-8519-065D5EF1C45E}" srcOrd="5" destOrd="0" presId="urn:microsoft.com/office/officeart/2005/8/layout/default"/>
    <dgm:cxn modelId="{559DCEED-CE5E-4140-ABF4-D6E4A4797B3C}" type="presParOf" srcId="{758DEB85-A07C-401B-AAD5-E6378221FA5F}" destId="{851DCE2B-C84F-4EEF-87EC-3F136F15D7A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956F12-F1C8-4407-9180-DA889F0366C2}" type="doc">
      <dgm:prSet loTypeId="urn:microsoft.com/office/officeart/2008/layout/BendingPictureBlocks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12A33DA-A95C-4BC6-A025-0CF0620C3447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rgbClr val="FC3442"/>
          </a:solidFill>
        </a:ln>
      </dgm:spPr>
      <dgm:t>
        <a:bodyPr/>
        <a:lstStyle/>
        <a:p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5334B2E0-1E8A-4F63-97D9-8368ACB3DA2D}" type="parTrans" cxnId="{0D0DDDCD-2BF7-4851-9875-990B9C69B5FC}">
      <dgm:prSet/>
      <dgm:spPr/>
      <dgm:t>
        <a:bodyPr/>
        <a:lstStyle/>
        <a:p>
          <a:endParaRPr lang="en-GB"/>
        </a:p>
      </dgm:t>
    </dgm:pt>
    <dgm:pt modelId="{CD7054F3-7DBE-43B8-8D1A-7F0CACDC91A0}" type="sibTrans" cxnId="{0D0DDDCD-2BF7-4851-9875-990B9C69B5FC}">
      <dgm:prSet/>
      <dgm:spPr/>
      <dgm:t>
        <a:bodyPr/>
        <a:lstStyle/>
        <a:p>
          <a:endParaRPr lang="en-GB"/>
        </a:p>
      </dgm:t>
    </dgm:pt>
    <dgm:pt modelId="{1AD14539-6BC4-4FDF-B828-975F48B6728F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Hằng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</a:p>
        <a:p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GB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000" b="1" i="1" dirty="0">
              <a:solidFill>
                <a:schemeClr val="tx1"/>
              </a:solidFill>
            </a:rPr>
            <a:t>)</a:t>
          </a:r>
        </a:p>
      </dgm:t>
    </dgm:pt>
    <dgm:pt modelId="{FB561250-AA12-4C27-874C-6A5852A923F6}" type="parTrans" cxnId="{5B5ADB31-0659-4E36-A4ED-7AB920C97898}">
      <dgm:prSet/>
      <dgm:spPr/>
      <dgm:t>
        <a:bodyPr/>
        <a:lstStyle/>
        <a:p>
          <a:endParaRPr lang="en-GB"/>
        </a:p>
      </dgm:t>
    </dgm:pt>
    <dgm:pt modelId="{A8CA6281-8E8A-445A-9350-355B57801C64}" type="sibTrans" cxnId="{5B5ADB31-0659-4E36-A4ED-7AB920C97898}">
      <dgm:prSet/>
      <dgm:spPr/>
      <dgm:t>
        <a:bodyPr/>
        <a:lstStyle/>
        <a:p>
          <a:endParaRPr lang="en-GB"/>
        </a:p>
      </dgm:t>
    </dgm:pt>
    <dgm:pt modelId="{052482A9-C7C6-4B8F-8D19-145C714AFDDF}">
      <dgm:prSet phldrT="[Text]" custT="1"/>
      <dgm:spPr>
        <a:solidFill>
          <a:schemeClr val="accent4">
            <a:lumMod val="40000"/>
            <a:lumOff val="60000"/>
          </a:schemeClr>
        </a:solidFill>
        <a:ln w="19050">
          <a:solidFill>
            <a:srgbClr val="00B050"/>
          </a:solidFill>
        </a:ln>
      </dgm:spPr>
      <dgm:t>
        <a:bodyPr/>
        <a:lstStyle/>
        <a:p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Bắc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</a:p>
        <a:p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en-GB" sz="21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gm:t>
    </dgm:pt>
    <dgm:pt modelId="{733C5CF6-6BE5-4A55-98C4-1CC14BB06C23}" type="parTrans" cxnId="{EC6D4291-7AFC-4CEE-99FB-2F25ACDBC65C}">
      <dgm:prSet/>
      <dgm:spPr/>
      <dgm:t>
        <a:bodyPr/>
        <a:lstStyle/>
        <a:p>
          <a:endParaRPr lang="en-GB"/>
        </a:p>
      </dgm:t>
    </dgm:pt>
    <dgm:pt modelId="{77FA6C0C-6FF4-40C6-8356-A51282BC448B}" type="sibTrans" cxnId="{EC6D4291-7AFC-4CEE-99FB-2F25ACDBC65C}">
      <dgm:prSet/>
      <dgm:spPr/>
      <dgm:t>
        <a:bodyPr/>
        <a:lstStyle/>
        <a:p>
          <a:endParaRPr lang="en-GB"/>
        </a:p>
      </dgm:t>
    </dgm:pt>
    <dgm:pt modelId="{92DB84CC-027D-4173-94B2-FD066F67A802}" type="pres">
      <dgm:prSet presAssocID="{EC956F12-F1C8-4407-9180-DA889F0366C2}" presName="Name0" presStyleCnt="0">
        <dgm:presLayoutVars>
          <dgm:dir/>
          <dgm:resizeHandles/>
        </dgm:presLayoutVars>
      </dgm:prSet>
      <dgm:spPr/>
    </dgm:pt>
    <dgm:pt modelId="{C053B1BD-8EBD-4768-AA01-9A20BD74DE90}" type="pres">
      <dgm:prSet presAssocID="{812A33DA-A95C-4BC6-A025-0CF0620C3447}" presName="composite" presStyleCnt="0"/>
      <dgm:spPr/>
    </dgm:pt>
    <dgm:pt modelId="{187CC64E-FC7A-4868-9E40-A40CA199E4EC}" type="pres">
      <dgm:prSet presAssocID="{812A33DA-A95C-4BC6-A025-0CF0620C3447}" presName="rect1" presStyleLbl="bgImgPlace1" presStyleIdx="0" presStyleCnt="3" custScaleX="148967" custScaleY="137981" custLinFactNeighborX="-10483" custLinFactNeighborY="-12252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19050">
          <a:solidFill>
            <a:schemeClr val="accent2">
              <a:lumMod val="75000"/>
            </a:schemeClr>
          </a:solidFill>
        </a:ln>
      </dgm:spPr>
    </dgm:pt>
    <dgm:pt modelId="{3DB2A475-9EB1-46A6-8675-0C1439763A2A}" type="pres">
      <dgm:prSet presAssocID="{812A33DA-A95C-4BC6-A025-0CF0620C3447}" presName="rect2" presStyleLbl="node1" presStyleIdx="0" presStyleCnt="3" custScaleX="166727" custLinFactNeighborX="-93369" custLinFactNeighborY="34264">
        <dgm:presLayoutVars>
          <dgm:bulletEnabled val="1"/>
        </dgm:presLayoutVars>
      </dgm:prSet>
      <dgm:spPr/>
    </dgm:pt>
    <dgm:pt modelId="{E0FFCE6D-D108-4560-A6A7-EC756E9AFFD8}" type="pres">
      <dgm:prSet presAssocID="{CD7054F3-7DBE-43B8-8D1A-7F0CACDC91A0}" presName="sibTrans" presStyleCnt="0"/>
      <dgm:spPr/>
    </dgm:pt>
    <dgm:pt modelId="{42FA1CA9-CD6A-4540-BDE6-9F7D666B7249}" type="pres">
      <dgm:prSet presAssocID="{1AD14539-6BC4-4FDF-B828-975F48B6728F}" presName="composite" presStyleCnt="0"/>
      <dgm:spPr/>
    </dgm:pt>
    <dgm:pt modelId="{E7FAE681-752E-4B4F-87CF-871F64901585}" type="pres">
      <dgm:prSet presAssocID="{1AD14539-6BC4-4FDF-B828-975F48B6728F}" presName="rect1" presStyleLbl="bgImgPlace1" presStyleIdx="1" presStyleCnt="3" custScaleX="136328" custScaleY="131220" custLinFactNeighborX="47319" custLinFactNeighborY="-13363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19050">
          <a:solidFill>
            <a:srgbClr val="FF0000"/>
          </a:solidFill>
        </a:ln>
      </dgm:spPr>
    </dgm:pt>
    <dgm:pt modelId="{0B02A08B-0EC6-472D-A468-56A74D27C8ED}" type="pres">
      <dgm:prSet presAssocID="{1AD14539-6BC4-4FDF-B828-975F48B6728F}" presName="rect2" presStyleLbl="node1" presStyleIdx="1" presStyleCnt="3" custScaleX="165543" custLinFactNeighborX="11769" custLinFactNeighborY="10884">
        <dgm:presLayoutVars>
          <dgm:bulletEnabled val="1"/>
        </dgm:presLayoutVars>
      </dgm:prSet>
      <dgm:spPr/>
    </dgm:pt>
    <dgm:pt modelId="{AEABD35E-0445-47F8-9C11-7327126D8F52}" type="pres">
      <dgm:prSet presAssocID="{A8CA6281-8E8A-445A-9350-355B57801C64}" presName="sibTrans" presStyleCnt="0"/>
      <dgm:spPr/>
    </dgm:pt>
    <dgm:pt modelId="{DC6767A9-E021-4D02-A1F2-8F086CAC0EF2}" type="pres">
      <dgm:prSet presAssocID="{052482A9-C7C6-4B8F-8D19-145C714AFDDF}" presName="composite" presStyleCnt="0"/>
      <dgm:spPr/>
    </dgm:pt>
    <dgm:pt modelId="{265BBD35-5BEC-4B38-958E-5562A7289224}" type="pres">
      <dgm:prSet presAssocID="{052482A9-C7C6-4B8F-8D19-145C714AFDDF}" presName="rect1" presStyleLbl="bgImgPlace1" presStyleIdx="2" presStyleCnt="3" custScaleX="126257" custScaleY="132710" custLinFactNeighborX="10591" custLinFactNeighborY="-1350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89872B-D06B-4A0C-9CF2-7F12EB9B9EF0}" type="pres">
      <dgm:prSet presAssocID="{052482A9-C7C6-4B8F-8D19-145C714AFDDF}" presName="rect2" presStyleLbl="node1" presStyleIdx="2" presStyleCnt="3" custScaleX="203423" custLinFactNeighborX="-64715" custLinFactNeighborY="28036">
        <dgm:presLayoutVars>
          <dgm:bulletEnabled val="1"/>
        </dgm:presLayoutVars>
      </dgm:prSet>
      <dgm:spPr/>
    </dgm:pt>
  </dgm:ptLst>
  <dgm:cxnLst>
    <dgm:cxn modelId="{C448660C-6FE6-4BCD-96D8-A79FA874C677}" type="presOf" srcId="{1AD14539-6BC4-4FDF-B828-975F48B6728F}" destId="{0B02A08B-0EC6-472D-A468-56A74D27C8ED}" srcOrd="0" destOrd="0" presId="urn:microsoft.com/office/officeart/2008/layout/BendingPictureBlocks"/>
    <dgm:cxn modelId="{5B5ADB31-0659-4E36-A4ED-7AB920C97898}" srcId="{EC956F12-F1C8-4407-9180-DA889F0366C2}" destId="{1AD14539-6BC4-4FDF-B828-975F48B6728F}" srcOrd="1" destOrd="0" parTransId="{FB561250-AA12-4C27-874C-6A5852A923F6}" sibTransId="{A8CA6281-8E8A-445A-9350-355B57801C64}"/>
    <dgm:cxn modelId="{546BC23D-0CCE-442C-B928-D6EEEFA42F39}" type="presOf" srcId="{812A33DA-A95C-4BC6-A025-0CF0620C3447}" destId="{3DB2A475-9EB1-46A6-8675-0C1439763A2A}" srcOrd="0" destOrd="0" presId="urn:microsoft.com/office/officeart/2008/layout/BendingPictureBlocks"/>
    <dgm:cxn modelId="{61421A8E-7995-4205-B301-3CBEE7118D34}" type="presOf" srcId="{EC956F12-F1C8-4407-9180-DA889F0366C2}" destId="{92DB84CC-027D-4173-94B2-FD066F67A802}" srcOrd="0" destOrd="0" presId="urn:microsoft.com/office/officeart/2008/layout/BendingPictureBlocks"/>
    <dgm:cxn modelId="{EC6D4291-7AFC-4CEE-99FB-2F25ACDBC65C}" srcId="{EC956F12-F1C8-4407-9180-DA889F0366C2}" destId="{052482A9-C7C6-4B8F-8D19-145C714AFDDF}" srcOrd="2" destOrd="0" parTransId="{733C5CF6-6BE5-4A55-98C4-1CC14BB06C23}" sibTransId="{77FA6C0C-6FF4-40C6-8356-A51282BC448B}"/>
    <dgm:cxn modelId="{017DD3C5-EC8C-4EAB-99E8-2CF771542D86}" type="presOf" srcId="{052482A9-C7C6-4B8F-8D19-145C714AFDDF}" destId="{0C89872B-D06B-4A0C-9CF2-7F12EB9B9EF0}" srcOrd="0" destOrd="0" presId="urn:microsoft.com/office/officeart/2008/layout/BendingPictureBlocks"/>
    <dgm:cxn modelId="{0D0DDDCD-2BF7-4851-9875-990B9C69B5FC}" srcId="{EC956F12-F1C8-4407-9180-DA889F0366C2}" destId="{812A33DA-A95C-4BC6-A025-0CF0620C3447}" srcOrd="0" destOrd="0" parTransId="{5334B2E0-1E8A-4F63-97D9-8368ACB3DA2D}" sibTransId="{CD7054F3-7DBE-43B8-8D1A-7F0CACDC91A0}"/>
    <dgm:cxn modelId="{B2915429-DF3A-4DE9-9374-06ED9FF44771}" type="presParOf" srcId="{92DB84CC-027D-4173-94B2-FD066F67A802}" destId="{C053B1BD-8EBD-4768-AA01-9A20BD74DE90}" srcOrd="0" destOrd="0" presId="urn:microsoft.com/office/officeart/2008/layout/BendingPictureBlocks"/>
    <dgm:cxn modelId="{A48006EB-C33E-4A1D-A048-AF97819B960E}" type="presParOf" srcId="{C053B1BD-8EBD-4768-AA01-9A20BD74DE90}" destId="{187CC64E-FC7A-4868-9E40-A40CA199E4EC}" srcOrd="0" destOrd="0" presId="urn:microsoft.com/office/officeart/2008/layout/BendingPictureBlocks"/>
    <dgm:cxn modelId="{DB777653-A612-4C7F-A568-37659443CAAF}" type="presParOf" srcId="{C053B1BD-8EBD-4768-AA01-9A20BD74DE90}" destId="{3DB2A475-9EB1-46A6-8675-0C1439763A2A}" srcOrd="1" destOrd="0" presId="urn:microsoft.com/office/officeart/2008/layout/BendingPictureBlocks"/>
    <dgm:cxn modelId="{0A6D1D71-E251-4429-85BB-B9C27AF3A9A2}" type="presParOf" srcId="{92DB84CC-027D-4173-94B2-FD066F67A802}" destId="{E0FFCE6D-D108-4560-A6A7-EC756E9AFFD8}" srcOrd="1" destOrd="0" presId="urn:microsoft.com/office/officeart/2008/layout/BendingPictureBlocks"/>
    <dgm:cxn modelId="{8E866E00-0C98-404F-B955-1CDB73119C5D}" type="presParOf" srcId="{92DB84CC-027D-4173-94B2-FD066F67A802}" destId="{42FA1CA9-CD6A-4540-BDE6-9F7D666B7249}" srcOrd="2" destOrd="0" presId="urn:microsoft.com/office/officeart/2008/layout/BendingPictureBlocks"/>
    <dgm:cxn modelId="{623D32F6-28EF-41DA-9CDF-780FC6937853}" type="presParOf" srcId="{42FA1CA9-CD6A-4540-BDE6-9F7D666B7249}" destId="{E7FAE681-752E-4B4F-87CF-871F64901585}" srcOrd="0" destOrd="0" presId="urn:microsoft.com/office/officeart/2008/layout/BendingPictureBlocks"/>
    <dgm:cxn modelId="{EBCB3567-5316-4113-858C-5A39584B611E}" type="presParOf" srcId="{42FA1CA9-CD6A-4540-BDE6-9F7D666B7249}" destId="{0B02A08B-0EC6-472D-A468-56A74D27C8ED}" srcOrd="1" destOrd="0" presId="urn:microsoft.com/office/officeart/2008/layout/BendingPictureBlocks"/>
    <dgm:cxn modelId="{2F83A128-9801-47E0-8AED-0774CAFABEE6}" type="presParOf" srcId="{92DB84CC-027D-4173-94B2-FD066F67A802}" destId="{AEABD35E-0445-47F8-9C11-7327126D8F52}" srcOrd="3" destOrd="0" presId="urn:microsoft.com/office/officeart/2008/layout/BendingPictureBlocks"/>
    <dgm:cxn modelId="{E141B8A8-B3B9-4F86-B0A7-DD4C20D4EC30}" type="presParOf" srcId="{92DB84CC-027D-4173-94B2-FD066F67A802}" destId="{DC6767A9-E021-4D02-A1F2-8F086CAC0EF2}" srcOrd="4" destOrd="0" presId="urn:microsoft.com/office/officeart/2008/layout/BendingPictureBlocks"/>
    <dgm:cxn modelId="{F1D35CCA-B539-47B3-93BA-32DD01CE5BCA}" type="presParOf" srcId="{DC6767A9-E021-4D02-A1F2-8F086CAC0EF2}" destId="{265BBD35-5BEC-4B38-958E-5562A7289224}" srcOrd="0" destOrd="0" presId="urn:microsoft.com/office/officeart/2008/layout/BendingPictureBlocks"/>
    <dgm:cxn modelId="{AF03C715-CC10-4CE2-A5A6-25B36E2F7C6A}" type="presParOf" srcId="{DC6767A9-E021-4D02-A1F2-8F086CAC0EF2}" destId="{0C89872B-D06B-4A0C-9CF2-7F12EB9B9EF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EDCAA-3522-415C-AD14-A8022720C3DC}">
      <dsp:nvSpPr>
        <dsp:cNvPr id="0" name=""/>
        <dsp:cNvSpPr/>
      </dsp:nvSpPr>
      <dsp:spPr>
        <a:xfrm>
          <a:off x="557807" y="595"/>
          <a:ext cx="5274468" cy="316468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557807" y="595"/>
        <a:ext cx="5274468" cy="3164681"/>
      </dsp:txXfrm>
    </dsp:sp>
    <dsp:sp modelId="{E3E405B5-DED4-4832-8711-09B0E929FED2}">
      <dsp:nvSpPr>
        <dsp:cNvPr id="0" name=""/>
        <dsp:cNvSpPr/>
      </dsp:nvSpPr>
      <dsp:spPr>
        <a:xfrm>
          <a:off x="6359723" y="595"/>
          <a:ext cx="5274468" cy="316468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6359723" y="595"/>
        <a:ext cx="5274468" cy="3164681"/>
      </dsp:txXfrm>
    </dsp:sp>
    <dsp:sp modelId="{BDCE162F-FA6D-4442-BAFC-F8FD77C57690}">
      <dsp:nvSpPr>
        <dsp:cNvPr id="0" name=""/>
        <dsp:cNvSpPr/>
      </dsp:nvSpPr>
      <dsp:spPr>
        <a:xfrm>
          <a:off x="557807" y="3692723"/>
          <a:ext cx="5274468" cy="316468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557807" y="3692723"/>
        <a:ext cx="5274468" cy="3164681"/>
      </dsp:txXfrm>
    </dsp:sp>
    <dsp:sp modelId="{851DCE2B-C84F-4EEF-87EC-3F136F15D7AD}">
      <dsp:nvSpPr>
        <dsp:cNvPr id="0" name=""/>
        <dsp:cNvSpPr/>
      </dsp:nvSpPr>
      <dsp:spPr>
        <a:xfrm>
          <a:off x="6359723" y="3692723"/>
          <a:ext cx="5274468" cy="3164681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6359723" y="3692723"/>
        <a:ext cx="5274468" cy="31646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CC64E-FC7A-4868-9E40-A40CA199E4EC}">
      <dsp:nvSpPr>
        <dsp:cNvPr id="0" name=""/>
        <dsp:cNvSpPr/>
      </dsp:nvSpPr>
      <dsp:spPr>
        <a:xfrm>
          <a:off x="1889644" y="69402"/>
          <a:ext cx="3799647" cy="29600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>
          <a:solidFill>
            <a:schemeClr val="accent2">
              <a:lumMod val="75000"/>
            </a:schemeClr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2A475-9EB1-46A6-8675-0C1439763A2A}">
      <dsp:nvSpPr>
        <dsp:cNvPr id="0" name=""/>
        <dsp:cNvSpPr/>
      </dsp:nvSpPr>
      <dsp:spPr>
        <a:xfrm>
          <a:off x="79398" y="2115141"/>
          <a:ext cx="2304781" cy="1382368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rgbClr val="FC344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Lưỡng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79398" y="2115141"/>
        <a:ext cx="2304781" cy="1382368"/>
      </dsp:txXfrm>
    </dsp:sp>
    <dsp:sp modelId="{E7FAE681-752E-4B4F-87CF-871F64901585}">
      <dsp:nvSpPr>
        <dsp:cNvPr id="0" name=""/>
        <dsp:cNvSpPr/>
      </dsp:nvSpPr>
      <dsp:spPr>
        <a:xfrm>
          <a:off x="8551577" y="118089"/>
          <a:ext cx="3477269" cy="28150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>
          <a:solidFill>
            <a:srgbClr val="FF000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2A08B-0EC6-472D-A468-56A74D27C8ED}">
      <dsp:nvSpPr>
        <dsp:cNvPr id="0" name=""/>
        <dsp:cNvSpPr/>
      </dsp:nvSpPr>
      <dsp:spPr>
        <a:xfrm>
          <a:off x="6567385" y="1791943"/>
          <a:ext cx="2288414" cy="1382368"/>
        </a:xfrm>
        <a:prstGeom prst="rec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Hằng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Ấn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4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GB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000" b="1" i="1" kern="1200" dirty="0">
              <a:solidFill>
                <a:schemeClr val="tx1"/>
              </a:solidFill>
            </a:rPr>
            <a:t>)</a:t>
          </a:r>
        </a:p>
      </dsp:txBody>
      <dsp:txXfrm>
        <a:off x="6567385" y="1791943"/>
        <a:ext cx="2288414" cy="1382368"/>
      </dsp:txXfrm>
    </dsp:sp>
    <dsp:sp modelId="{265BBD35-5BEC-4B38-958E-5562A7289224}">
      <dsp:nvSpPr>
        <dsp:cNvPr id="0" name=""/>
        <dsp:cNvSpPr/>
      </dsp:nvSpPr>
      <dsp:spPr>
        <a:xfrm>
          <a:off x="5421041" y="3389041"/>
          <a:ext cx="3220391" cy="284701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9872B-D06B-4A0C-9CF2-7F12EB9B9EF0}">
      <dsp:nvSpPr>
        <dsp:cNvPr id="0" name=""/>
        <dsp:cNvSpPr/>
      </dsp:nvSpPr>
      <dsp:spPr>
        <a:xfrm>
          <a:off x="2926107" y="5319006"/>
          <a:ext cx="2812056" cy="138236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>
          <a:solidFill>
            <a:srgbClr val="00B050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ĐB. 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Bắc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Nền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minh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sz="2100" b="1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en-GB" sz="2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)</a:t>
          </a:r>
        </a:p>
      </dsp:txBody>
      <dsp:txXfrm>
        <a:off x="2926107" y="5319006"/>
        <a:ext cx="2812056" cy="1382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F8DE1-7C24-4928-AFED-B1F5B2856DAE}" type="datetimeFigureOut">
              <a:rPr lang="en-GB" smtClean="0"/>
              <a:t>14/08/2021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38310-500F-467C-91C9-81F146C496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76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anose="020B7200000000000000" pitchFamily="34" charset="0"/>
              </a:defRPr>
            </a:lvl9pPr>
          </a:lstStyle>
          <a:p>
            <a:fld id="{B5A19930-AF12-47B1-B042-2DC4FF98B045}" type="slidenum">
              <a:rPr lang="en-US" altLang="vi-VN" smtClean="0">
                <a:solidFill>
                  <a:prstClr val="black"/>
                </a:solidFill>
              </a:rPr>
              <a:pPr/>
              <a:t>20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2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6FDED2D2-5575-4190-8826-4B421C4CFEDD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4599B962-68D4-4677-94D4-84BAA53072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23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4663F7E3-2BDA-4768-82B6-FC481D3E98D7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A38A2377-ADFA-4C89-8533-216DFC9DEC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199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170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460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847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001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04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40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7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A7F86AF2-1955-4A35-8371-773060E0A9CC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56D03990-7008-4793-A5E5-DD45B9522E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338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408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4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8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01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77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74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41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7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66CE5417-AE16-4039-886A-FD8CEDFD1459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44B06B05-CD9A-4178-A5EC-3AE7095FB7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02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50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821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72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50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18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25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7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702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9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7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15361537-D1E3-4BD2-A16F-EFBE3D6E95A4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C37A9FF2-0F4E-48C0-BD54-6C18730DDA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77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64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222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7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17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5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91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38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51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15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5A6D910A-3033-45A6-876D-3E8495D9A111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3CC85903-7589-4AED-9B4C-693E2A21EF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988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46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341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78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3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79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01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3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7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17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4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F66EE3BB-092F-4DC4-8CF1-C9B0B85605A1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E2556D7F-79B2-441E-8644-59FA03AE5F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77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32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95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12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9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96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18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91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1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CF06822C-CA45-4F5E-8DDE-AB328701052B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74F587E6-997F-4227-B2C9-252A83F07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2964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BCB47-67F9-4944-A339-D710156A03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314482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546-3BB8-4FCD-97D0-2D54426AA16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6505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4CDC-18B9-40D1-8AD1-D9CADA33596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28097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D997-DAD0-4007-9B6A-9555AB9E3B8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76377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0CE0-5AE4-498E-8CFB-D0D2291693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011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D9B75-808E-412C-AA33-8710D82FABE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27680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1E43B-5825-4A86-BFBC-1C8A9BA93BA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54575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653F-D0F6-417D-AD32-89928720963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4983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2EC10-FD42-4678-8B81-EE60DC8D9A3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99724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9F2C-ED71-4780-8E34-5656D91C271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254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942AE76C-1A8D-4FB2-B60D-F1067B37746B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958BD266-C77B-4FB4-842C-FE0B064730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326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752D2-D5B9-4D26-93A4-5B56A14949C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3523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03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012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161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765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950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87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772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25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3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878CC8D7-B29C-4ACE-A20A-A008ACE1A028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1F6D7E18-8437-4368-926F-B21C03DDF4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147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669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57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03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1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763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4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858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686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3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9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A1B9A1E4-3B52-4D09-9232-8F5D2F52B5E6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Cooper" panose="020B7200000000000000" pitchFamily="34" charset="0"/>
              </a:defRPr>
            </a:lvl1pPr>
          </a:lstStyle>
          <a:p>
            <a:pPr>
              <a:defRPr/>
            </a:pPr>
            <a:fld id="{E428DC82-6600-430E-846C-1E9ACA934D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7948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042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403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98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87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3" y="103191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E706B0A-185E-4E5D-82CB-9241217443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391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703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563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948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618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8CF9FA7-AA8F-4FCB-87EA-73D4F26E2519}" type="datetimeFigureOut">
              <a:rPr lang="en-GB"/>
              <a:pPr>
                <a:defRPr/>
              </a:pPr>
              <a:t>14/08/2021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6C7557AD-0F88-4C04-83C3-9414220E82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55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5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9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9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Cooper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Cooper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B43F4A-EAB8-457A-ABF0-CA5C9574D491}" type="slidenum">
              <a:rPr lang="en-US" altLang="vi-VN">
                <a:latin typeface=".VnCooper" panose="020B7200000000000000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7F101-46A5-4392-832E-1D64DAE57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3881-4386-4CE3-80FE-03158E4D93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6.xml"/><Relationship Id="rId1" Type="http://schemas.openxmlformats.org/officeDocument/2006/relationships/video" Target="file:///E:\Lesson%20plan\T&#224;i%20li&#7879;u%20gi&#225;o%20d&#7909;c%20chung\B&#7897;%20&#273;&#7891;ng%20h&#7891;%20th&#7901;i%20gian%20&#273;&#7871;m%20ng&#432;&#7907;c\&#272;&#7891;ng%20h&#7891;%20&#273;&#7871;m%20ng&#432;&#7907;c%2060%20gi&#226;y.mp4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quáº£ cáº§u Äá»a lÃ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  <a:p>
            <a:pPr algn="ctr"/>
            <a:r>
              <a:rPr lang="en-GB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BÀI 1: VỊ TRÍ ĐỊA LÍ, ĐỊA HÌNH VÀ KHOÁNG SẢN </a:t>
            </a:r>
          </a:p>
        </p:txBody>
      </p:sp>
    </p:spTree>
    <p:extLst>
      <p:ext uri="{BB962C8B-B14F-4D97-AF65-F5344CB8AC3E}">
        <p14:creationId xmlns:p14="http://schemas.microsoft.com/office/powerpoint/2010/main" val="229988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62" y="0"/>
            <a:ext cx="5585138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qustionmed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9" y="1"/>
            <a:ext cx="1049347" cy="97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loud 4"/>
          <p:cNvSpPr/>
          <p:nvPr/>
        </p:nvSpPr>
        <p:spPr>
          <a:xfrm>
            <a:off x="669701" y="292969"/>
            <a:ext cx="6658378" cy="1935076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kích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Á? </a:t>
            </a:r>
            <a:endParaRPr lang="en-GB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5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22045" y="313923"/>
            <a:ext cx="93871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>
                <a:cs typeface="Times New Roman" panose="02020603050405020304" pitchFamily="18" charset="0"/>
              </a:rPr>
              <a:t>Ý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đới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khí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thay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đổi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bắc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xuống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nam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hóa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nhiều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kiểu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khí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Đông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sang </a:t>
            </a:r>
            <a:r>
              <a:rPr lang="en-US" altLang="en-US" sz="2800" b="1" i="1" dirty="0" err="1">
                <a:cs typeface="Times New Roman" panose="02020603050405020304" pitchFamily="18" charset="0"/>
              </a:rPr>
              <a:t>Tây</a:t>
            </a:r>
            <a:r>
              <a:rPr lang="en-US" altLang="en-US" sz="2800" b="1" i="1" dirty="0"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117182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75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hÃ¬nh ná»n pp ná»n pp Äáº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707" y="0"/>
            <a:ext cx="12284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78186"/>
              </p:ext>
            </p:extLst>
          </p:nvPr>
        </p:nvGraphicFramePr>
        <p:xfrm>
          <a:off x="2098415" y="1316897"/>
          <a:ext cx="8087933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6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km2)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07594" y="412124"/>
            <a:ext cx="63750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THỨ TỰ CÁC CHÂU LỤC </a:t>
            </a:r>
          </a:p>
        </p:txBody>
      </p:sp>
    </p:spTree>
    <p:extLst>
      <p:ext uri="{BB962C8B-B14F-4D97-AF65-F5344CB8AC3E}">
        <p14:creationId xmlns:p14="http://schemas.microsoft.com/office/powerpoint/2010/main" val="2200004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0" y="848054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thước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lục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405" name="Text Box 2"/>
          <p:cNvSpPr txBox="1">
            <a:spLocks noChangeArrowheads="1"/>
          </p:cNvSpPr>
          <p:nvPr/>
        </p:nvSpPr>
        <p:spPr bwMode="auto">
          <a:xfrm>
            <a:off x="0" y="1387004"/>
            <a:ext cx="8610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vi-VN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endParaRPr lang="en-GB" altLang="en-US" sz="2800" b="1" u="sng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83565" y="2086"/>
            <a:ext cx="98248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ÀI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VỊ TRÍ ĐỊA LÍ, ĐỊA HÌNH VÀ KHOÁNG SẢN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3220" y="2649039"/>
            <a:ext cx="8561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H.1.2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14" y="2591811"/>
            <a:ext cx="945286" cy="7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4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94" y="814"/>
            <a:ext cx="6138930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5056650" y="3083977"/>
            <a:ext cx="1426522" cy="450762"/>
          </a:xfrm>
          <a:prstGeom prst="wedgeRectCallout">
            <a:avLst>
              <a:gd name="adj1" fmla="val 140361"/>
              <a:gd name="adj2" fmla="val 67462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Himalay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9301676" y="2477663"/>
            <a:ext cx="1413548" cy="450762"/>
          </a:xfrm>
          <a:prstGeom prst="wedgeRectCallout">
            <a:avLst>
              <a:gd name="adj1" fmla="val -111339"/>
              <a:gd name="adj2" fmla="val 170319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056650" y="1934601"/>
            <a:ext cx="1475664" cy="490446"/>
          </a:xfrm>
          <a:prstGeom prst="wedgeRectCallout">
            <a:avLst>
              <a:gd name="adj1" fmla="val 125860"/>
              <a:gd name="adj2" fmla="val 152691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1048396"/>
            <a:ext cx="48998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cs typeface="Times New Roman" panose="02020603050405020304" pitchFamily="18" charset="0"/>
              </a:rPr>
              <a:t>Cao,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cs typeface="Times New Roman" panose="02020603050405020304" pitchFamily="18" charset="0"/>
              </a:rPr>
              <a:t> 5000m </a:t>
            </a:r>
            <a:endParaRPr lang="en-US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-10709" y="2179824"/>
            <a:ext cx="3990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Hướng</a:t>
            </a:r>
            <a:r>
              <a:rPr lang="en-US" altLang="en-US" sz="2800" b="1" dirty="0">
                <a:cs typeface="Times New Roman" panose="02020603050405020304" pitchFamily="18" charset="0"/>
              </a:rPr>
              <a:t>: B – N;  Đ - T</a:t>
            </a:r>
            <a:endParaRPr lang="en-US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-10709" y="3057686"/>
            <a:ext cx="44539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yếu</a:t>
            </a:r>
            <a:r>
              <a:rPr lang="en-US" altLang="en-US" sz="2800" b="1" dirty="0"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vùng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tâm</a:t>
            </a:r>
            <a:endParaRPr lang="en-US" altLang="en-US" sz="3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1704"/>
          </a:xfrm>
          <a:prstGeom prst="rect">
            <a:avLst/>
          </a:prstGeom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2362200" y="381003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5" name="Text Box 2"/>
          <p:cNvSpPr txBox="1">
            <a:spLocks noChangeArrowheads="1"/>
          </p:cNvSpPr>
          <p:nvPr/>
        </p:nvSpPr>
        <p:spPr bwMode="auto">
          <a:xfrm>
            <a:off x="1790699" y="100628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364" y="684111"/>
            <a:ext cx="4416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531" y="1803212"/>
            <a:ext cx="9520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Cao,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5000m</a:t>
            </a:r>
          </a:p>
        </p:txBody>
      </p:sp>
      <p:pic>
        <p:nvPicPr>
          <p:cNvPr id="10" name="Picture 6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0" y="1868194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1531" y="2813299"/>
            <a:ext cx="9317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 – N; Đ - T</a:t>
            </a:r>
          </a:p>
        </p:txBody>
      </p:sp>
      <p:pic>
        <p:nvPicPr>
          <p:cNvPr id="12" name="Picture 6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0" y="2777633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61531" y="3763489"/>
            <a:ext cx="7770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6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20" y="3687072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0946" y="1239243"/>
            <a:ext cx="60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520" y="4494792"/>
            <a:ext cx="708338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150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81" y="-12656"/>
            <a:ext cx="6401357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562896" y="2678806"/>
            <a:ext cx="1836271" cy="737131"/>
          </a:xfrm>
          <a:prstGeom prst="wedgeRectCallout">
            <a:avLst>
              <a:gd name="adj1" fmla="val 112307"/>
              <a:gd name="adj2" fmla="val 63968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Evơret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8848m</a:t>
            </a:r>
          </a:p>
          <a:p>
            <a:pPr algn="ctr">
              <a:defRPr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dirty="0">
              <a:cs typeface="Times New Roman" pitchFamily="18" charset="0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5569456" y="3415937"/>
            <a:ext cx="328659" cy="29811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8F200"/>
              </a:solidFill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152327" y="2736944"/>
            <a:ext cx="1712890" cy="678993"/>
          </a:xfrm>
          <a:prstGeom prst="wedgeRectCallout">
            <a:avLst>
              <a:gd name="adj1" fmla="val -84373"/>
              <a:gd name="adj2" fmla="val 175144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Panxipang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3143m</a:t>
            </a:r>
          </a:p>
          <a:p>
            <a:pPr algn="ctr">
              <a:defRPr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253935" y="4260332"/>
            <a:ext cx="305964" cy="273032"/>
          </a:xfrm>
          <a:prstGeom prst="star6">
            <a:avLst/>
          </a:prstGeom>
          <a:solidFill>
            <a:srgbClr val="FF0000"/>
          </a:solidFill>
          <a:ln w="19050">
            <a:solidFill>
              <a:srgbClr val="B50B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1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64" y="154545"/>
            <a:ext cx="4937522" cy="467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39364" y="130187"/>
            <a:ext cx="332812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Đỉnh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Everest 8848m</a:t>
            </a:r>
          </a:p>
          <a:p>
            <a:pPr algn="ctr"/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“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Nóc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giới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”</a:t>
            </a: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4" y="154547"/>
            <a:ext cx="5588402" cy="33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0274" y="154546"/>
            <a:ext cx="2510351" cy="461665"/>
          </a:xfrm>
          <a:prstGeom prst="rect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Dãy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núi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Himalaya</a:t>
            </a:r>
          </a:p>
        </p:txBody>
      </p:sp>
      <p:pic>
        <p:nvPicPr>
          <p:cNvPr id="3" name="Picture 6" descr="Káº¿t quáº£ hÃ¬nh áº£nh cho toÃ n cáº£nh dÃ£y nÃºi himala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30" y="3374265"/>
            <a:ext cx="6400800" cy="348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4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4" y="28857"/>
            <a:ext cx="4655108" cy="57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1764" y="41736"/>
            <a:ext cx="344333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Panxipang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3143m</a:t>
            </a:r>
          </a:p>
          <a:p>
            <a:pPr algn="ctr"/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“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Nóc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nhà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Đông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Dương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15" y="41123"/>
            <a:ext cx="6474986" cy="414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877838" y="0"/>
            <a:ext cx="3009363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Dãy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Hoàng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Liên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Sơn</a:t>
            </a:r>
            <a:r>
              <a:rPr lang="en-GB" sz="20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8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79" y="3889420"/>
            <a:ext cx="4599321" cy="29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3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0" y="848054"/>
            <a:ext cx="769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latin typeface="Times New Roman" panose="02020603050405020304" pitchFamily="18" charset="0"/>
              </a:rPr>
              <a:t>1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.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Vị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trí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lí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kích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thước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lục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405" name="Text Box 2"/>
          <p:cNvSpPr txBox="1">
            <a:spLocks noChangeArrowheads="1"/>
          </p:cNvSpPr>
          <p:nvPr/>
        </p:nvSpPr>
        <p:spPr bwMode="auto">
          <a:xfrm>
            <a:off x="0" y="1387004"/>
            <a:ext cx="8610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khoáng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sản</a:t>
            </a:r>
            <a:r>
              <a:rPr lang="vi-VN" altLang="en-US" sz="2800" b="1" u="sng" dirty="0">
                <a:latin typeface="Times New Roman" panose="02020603050405020304" pitchFamily="18" charset="0"/>
              </a:rPr>
              <a:t>:</a:t>
            </a:r>
            <a:endParaRPr lang="en-GB" altLang="en-US" sz="2800" b="1" u="sng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2494" y="-27502"/>
            <a:ext cx="9687011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VỊ TRÍ ĐỊA LÍ, ĐỊA HÌNH VÀ KHOÁNG SẢN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95109" y="2736502"/>
            <a:ext cx="560619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2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</a:rPr>
              <a:t>THẢO LUẬN NHÓM: dựa vào thông tin trong SGK hoàn thành bảng sau:</a:t>
            </a:r>
            <a:endParaRPr lang="en-US" sz="2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4358381" y="2798135"/>
            <a:ext cx="436728" cy="378613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9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5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9630" y="6309813"/>
            <a:ext cx="404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Lược đồ châu lục trên thế giới</a:t>
            </a:r>
            <a:endParaRPr lang="en-US" sz="2400" b="1" i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1336" y="84719"/>
            <a:ext cx="10900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</p:txBody>
      </p:sp>
      <p:pic>
        <p:nvPicPr>
          <p:cNvPr id="12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0" y="0"/>
            <a:ext cx="945286" cy="92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Káº¿t quáº£ hÃ¬nh áº£nh cho lÆ°á»£c Äá» cÃ¢m cÃ¡c chÃ¢u lá»¥c vÃ  Äáº¡i dÆ°Æ¡ng trÃªn trÃ¡i Äáº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306" y="863611"/>
            <a:ext cx="9336159" cy="54462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6516710" y="999314"/>
            <a:ext cx="3761245" cy="2915863"/>
          </a:xfrm>
          <a:custGeom>
            <a:avLst/>
            <a:gdLst>
              <a:gd name="connsiteX0" fmla="*/ 746975 w 3761245"/>
              <a:gd name="connsiteY0" fmla="*/ 881001 h 2915863"/>
              <a:gd name="connsiteX1" fmla="*/ 721217 w 3761245"/>
              <a:gd name="connsiteY1" fmla="*/ 752213 h 2915863"/>
              <a:gd name="connsiteX2" fmla="*/ 669701 w 3761245"/>
              <a:gd name="connsiteY2" fmla="*/ 674940 h 2915863"/>
              <a:gd name="connsiteX3" fmla="*/ 656822 w 3761245"/>
              <a:gd name="connsiteY3" fmla="*/ 533272 h 2915863"/>
              <a:gd name="connsiteX4" fmla="*/ 643944 w 3761245"/>
              <a:gd name="connsiteY4" fmla="*/ 365847 h 2915863"/>
              <a:gd name="connsiteX5" fmla="*/ 605307 w 3761245"/>
              <a:gd name="connsiteY5" fmla="*/ 314331 h 2915863"/>
              <a:gd name="connsiteX6" fmla="*/ 399245 w 3761245"/>
              <a:gd name="connsiteY6" fmla="*/ 301452 h 2915863"/>
              <a:gd name="connsiteX7" fmla="*/ 360608 w 3761245"/>
              <a:gd name="connsiteY7" fmla="*/ 275694 h 2915863"/>
              <a:gd name="connsiteX8" fmla="*/ 373487 w 3761245"/>
              <a:gd name="connsiteY8" fmla="*/ 224179 h 2915863"/>
              <a:gd name="connsiteX9" fmla="*/ 437882 w 3761245"/>
              <a:gd name="connsiteY9" fmla="*/ 172663 h 2915863"/>
              <a:gd name="connsiteX10" fmla="*/ 515155 w 3761245"/>
              <a:gd name="connsiteY10" fmla="*/ 134027 h 2915863"/>
              <a:gd name="connsiteX11" fmla="*/ 386366 w 3761245"/>
              <a:gd name="connsiteY11" fmla="*/ 95390 h 2915863"/>
              <a:gd name="connsiteX12" fmla="*/ 347729 w 3761245"/>
              <a:gd name="connsiteY12" fmla="*/ 82511 h 2915863"/>
              <a:gd name="connsiteX13" fmla="*/ 218941 w 3761245"/>
              <a:gd name="connsiteY13" fmla="*/ 69632 h 2915863"/>
              <a:gd name="connsiteX14" fmla="*/ 167425 w 3761245"/>
              <a:gd name="connsiteY14" fmla="*/ 56754 h 2915863"/>
              <a:gd name="connsiteX15" fmla="*/ 206062 w 3761245"/>
              <a:gd name="connsiteY15" fmla="*/ 30996 h 2915863"/>
              <a:gd name="connsiteX16" fmla="*/ 296214 w 3761245"/>
              <a:gd name="connsiteY16" fmla="*/ 18117 h 2915863"/>
              <a:gd name="connsiteX17" fmla="*/ 463639 w 3761245"/>
              <a:gd name="connsiteY17" fmla="*/ 18117 h 2915863"/>
              <a:gd name="connsiteX18" fmla="*/ 502276 w 3761245"/>
              <a:gd name="connsiteY18" fmla="*/ 43875 h 2915863"/>
              <a:gd name="connsiteX19" fmla="*/ 592428 w 3761245"/>
              <a:gd name="connsiteY19" fmla="*/ 69632 h 2915863"/>
              <a:gd name="connsiteX20" fmla="*/ 631065 w 3761245"/>
              <a:gd name="connsiteY20" fmla="*/ 95390 h 2915863"/>
              <a:gd name="connsiteX21" fmla="*/ 669701 w 3761245"/>
              <a:gd name="connsiteY21" fmla="*/ 108269 h 2915863"/>
              <a:gd name="connsiteX22" fmla="*/ 708338 w 3761245"/>
              <a:gd name="connsiteY22" fmla="*/ 146906 h 2915863"/>
              <a:gd name="connsiteX23" fmla="*/ 721217 w 3761245"/>
              <a:gd name="connsiteY23" fmla="*/ 185542 h 2915863"/>
              <a:gd name="connsiteX24" fmla="*/ 798490 w 3761245"/>
              <a:gd name="connsiteY24" fmla="*/ 224179 h 2915863"/>
              <a:gd name="connsiteX25" fmla="*/ 837127 w 3761245"/>
              <a:gd name="connsiteY25" fmla="*/ 249937 h 2915863"/>
              <a:gd name="connsiteX26" fmla="*/ 927279 w 3761245"/>
              <a:gd name="connsiteY26" fmla="*/ 224179 h 2915863"/>
              <a:gd name="connsiteX27" fmla="*/ 991673 w 3761245"/>
              <a:gd name="connsiteY27" fmla="*/ 172663 h 2915863"/>
              <a:gd name="connsiteX28" fmla="*/ 940158 w 3761245"/>
              <a:gd name="connsiteY28" fmla="*/ 108269 h 2915863"/>
              <a:gd name="connsiteX29" fmla="*/ 927279 w 3761245"/>
              <a:gd name="connsiteY29" fmla="*/ 69632 h 2915863"/>
              <a:gd name="connsiteX30" fmla="*/ 940158 w 3761245"/>
              <a:gd name="connsiteY30" fmla="*/ 30996 h 2915863"/>
              <a:gd name="connsiteX31" fmla="*/ 978794 w 3761245"/>
              <a:gd name="connsiteY31" fmla="*/ 18117 h 2915863"/>
              <a:gd name="connsiteX32" fmla="*/ 1043189 w 3761245"/>
              <a:gd name="connsiteY32" fmla="*/ 5238 h 2915863"/>
              <a:gd name="connsiteX33" fmla="*/ 1210614 w 3761245"/>
              <a:gd name="connsiteY33" fmla="*/ 18117 h 2915863"/>
              <a:gd name="connsiteX34" fmla="*/ 1236372 w 3761245"/>
              <a:gd name="connsiteY34" fmla="*/ 56754 h 2915863"/>
              <a:gd name="connsiteX35" fmla="*/ 1352282 w 3761245"/>
              <a:gd name="connsiteY35" fmla="*/ 121148 h 2915863"/>
              <a:gd name="connsiteX36" fmla="*/ 1429555 w 3761245"/>
              <a:gd name="connsiteY36" fmla="*/ 134027 h 2915863"/>
              <a:gd name="connsiteX37" fmla="*/ 1506828 w 3761245"/>
              <a:gd name="connsiteY37" fmla="*/ 172663 h 2915863"/>
              <a:gd name="connsiteX38" fmla="*/ 1584101 w 3761245"/>
              <a:gd name="connsiteY38" fmla="*/ 198421 h 2915863"/>
              <a:gd name="connsiteX39" fmla="*/ 1622738 w 3761245"/>
              <a:gd name="connsiteY39" fmla="*/ 211300 h 2915863"/>
              <a:gd name="connsiteX40" fmla="*/ 1661375 w 3761245"/>
              <a:gd name="connsiteY40" fmla="*/ 224179 h 2915863"/>
              <a:gd name="connsiteX41" fmla="*/ 1777284 w 3761245"/>
              <a:gd name="connsiteY41" fmla="*/ 249937 h 2915863"/>
              <a:gd name="connsiteX42" fmla="*/ 1828800 w 3761245"/>
              <a:gd name="connsiteY42" fmla="*/ 237058 h 2915863"/>
              <a:gd name="connsiteX43" fmla="*/ 1841679 w 3761245"/>
              <a:gd name="connsiteY43" fmla="*/ 198421 h 2915863"/>
              <a:gd name="connsiteX44" fmla="*/ 1867436 w 3761245"/>
              <a:gd name="connsiteY44" fmla="*/ 159785 h 2915863"/>
              <a:gd name="connsiteX45" fmla="*/ 1906073 w 3761245"/>
              <a:gd name="connsiteY45" fmla="*/ 134027 h 2915863"/>
              <a:gd name="connsiteX46" fmla="*/ 1983346 w 3761245"/>
              <a:gd name="connsiteY46" fmla="*/ 108269 h 2915863"/>
              <a:gd name="connsiteX47" fmla="*/ 2073498 w 3761245"/>
              <a:gd name="connsiteY47" fmla="*/ 134027 h 2915863"/>
              <a:gd name="connsiteX48" fmla="*/ 2125014 w 3761245"/>
              <a:gd name="connsiteY48" fmla="*/ 185542 h 2915863"/>
              <a:gd name="connsiteX49" fmla="*/ 2189408 w 3761245"/>
              <a:gd name="connsiteY49" fmla="*/ 198421 h 2915863"/>
              <a:gd name="connsiteX50" fmla="*/ 2266682 w 3761245"/>
              <a:gd name="connsiteY50" fmla="*/ 224179 h 2915863"/>
              <a:gd name="connsiteX51" fmla="*/ 2305318 w 3761245"/>
              <a:gd name="connsiteY51" fmla="*/ 249937 h 2915863"/>
              <a:gd name="connsiteX52" fmla="*/ 2575775 w 3761245"/>
              <a:gd name="connsiteY52" fmla="*/ 288573 h 2915863"/>
              <a:gd name="connsiteX53" fmla="*/ 2653048 w 3761245"/>
              <a:gd name="connsiteY53" fmla="*/ 301452 h 2915863"/>
              <a:gd name="connsiteX54" fmla="*/ 3039414 w 3761245"/>
              <a:gd name="connsiteY54" fmla="*/ 327210 h 2915863"/>
              <a:gd name="connsiteX55" fmla="*/ 3078051 w 3761245"/>
              <a:gd name="connsiteY55" fmla="*/ 340089 h 2915863"/>
              <a:gd name="connsiteX56" fmla="*/ 3206839 w 3761245"/>
              <a:gd name="connsiteY56" fmla="*/ 378725 h 2915863"/>
              <a:gd name="connsiteX57" fmla="*/ 3245476 w 3761245"/>
              <a:gd name="connsiteY57" fmla="*/ 391604 h 2915863"/>
              <a:gd name="connsiteX58" fmla="*/ 3284113 w 3761245"/>
              <a:gd name="connsiteY58" fmla="*/ 404483 h 2915863"/>
              <a:gd name="connsiteX59" fmla="*/ 3245476 w 3761245"/>
              <a:gd name="connsiteY59" fmla="*/ 533272 h 2915863"/>
              <a:gd name="connsiteX60" fmla="*/ 3206839 w 3761245"/>
              <a:gd name="connsiteY60" fmla="*/ 546151 h 2915863"/>
              <a:gd name="connsiteX61" fmla="*/ 3129566 w 3761245"/>
              <a:gd name="connsiteY61" fmla="*/ 597666 h 2915863"/>
              <a:gd name="connsiteX62" fmla="*/ 3090929 w 3761245"/>
              <a:gd name="connsiteY62" fmla="*/ 623424 h 2915863"/>
              <a:gd name="connsiteX63" fmla="*/ 3078051 w 3761245"/>
              <a:gd name="connsiteY63" fmla="*/ 739334 h 2915863"/>
              <a:gd name="connsiteX64" fmla="*/ 3103808 w 3761245"/>
              <a:gd name="connsiteY64" fmla="*/ 816607 h 2915863"/>
              <a:gd name="connsiteX65" fmla="*/ 3090929 w 3761245"/>
              <a:gd name="connsiteY65" fmla="*/ 881001 h 2915863"/>
              <a:gd name="connsiteX66" fmla="*/ 3013656 w 3761245"/>
              <a:gd name="connsiteY66" fmla="*/ 906759 h 2915863"/>
              <a:gd name="connsiteX67" fmla="*/ 2936383 w 3761245"/>
              <a:gd name="connsiteY67" fmla="*/ 868123 h 2915863"/>
              <a:gd name="connsiteX68" fmla="*/ 2910625 w 3761245"/>
              <a:gd name="connsiteY68" fmla="*/ 829486 h 2915863"/>
              <a:gd name="connsiteX69" fmla="*/ 2820473 w 3761245"/>
              <a:gd name="connsiteY69" fmla="*/ 777971 h 2915863"/>
              <a:gd name="connsiteX70" fmla="*/ 2743200 w 3761245"/>
              <a:gd name="connsiteY70" fmla="*/ 739334 h 2915863"/>
              <a:gd name="connsiteX71" fmla="*/ 2730321 w 3761245"/>
              <a:gd name="connsiteY71" fmla="*/ 777971 h 2915863"/>
              <a:gd name="connsiteX72" fmla="*/ 2794715 w 3761245"/>
              <a:gd name="connsiteY72" fmla="*/ 842365 h 2915863"/>
              <a:gd name="connsiteX73" fmla="*/ 2833352 w 3761245"/>
              <a:gd name="connsiteY73" fmla="*/ 881001 h 2915863"/>
              <a:gd name="connsiteX74" fmla="*/ 2871989 w 3761245"/>
              <a:gd name="connsiteY74" fmla="*/ 958275 h 2915863"/>
              <a:gd name="connsiteX75" fmla="*/ 2910625 w 3761245"/>
              <a:gd name="connsiteY75" fmla="*/ 984032 h 2915863"/>
              <a:gd name="connsiteX76" fmla="*/ 2923504 w 3761245"/>
              <a:gd name="connsiteY76" fmla="*/ 1022669 h 2915863"/>
              <a:gd name="connsiteX77" fmla="*/ 2949262 w 3761245"/>
              <a:gd name="connsiteY77" fmla="*/ 1061306 h 2915863"/>
              <a:gd name="connsiteX78" fmla="*/ 2975020 w 3761245"/>
              <a:gd name="connsiteY78" fmla="*/ 1138579 h 2915863"/>
              <a:gd name="connsiteX79" fmla="*/ 2987898 w 3761245"/>
              <a:gd name="connsiteY79" fmla="*/ 1177216 h 2915863"/>
              <a:gd name="connsiteX80" fmla="*/ 2962141 w 3761245"/>
              <a:gd name="connsiteY80" fmla="*/ 1357520 h 2915863"/>
              <a:gd name="connsiteX81" fmla="*/ 2936383 w 3761245"/>
              <a:gd name="connsiteY81" fmla="*/ 1396156 h 2915863"/>
              <a:gd name="connsiteX82" fmla="*/ 2897746 w 3761245"/>
              <a:gd name="connsiteY82" fmla="*/ 1421914 h 2915863"/>
              <a:gd name="connsiteX83" fmla="*/ 2884867 w 3761245"/>
              <a:gd name="connsiteY83" fmla="*/ 1460551 h 2915863"/>
              <a:gd name="connsiteX84" fmla="*/ 2807594 w 3761245"/>
              <a:gd name="connsiteY84" fmla="*/ 1486309 h 2915863"/>
              <a:gd name="connsiteX85" fmla="*/ 2730321 w 3761245"/>
              <a:gd name="connsiteY85" fmla="*/ 1447672 h 2915863"/>
              <a:gd name="connsiteX86" fmla="*/ 2640169 w 3761245"/>
              <a:gd name="connsiteY86" fmla="*/ 1421914 h 2915863"/>
              <a:gd name="connsiteX87" fmla="*/ 2601532 w 3761245"/>
              <a:gd name="connsiteY87" fmla="*/ 1383278 h 2915863"/>
              <a:gd name="connsiteX88" fmla="*/ 2575775 w 3761245"/>
              <a:gd name="connsiteY88" fmla="*/ 1344641 h 2915863"/>
              <a:gd name="connsiteX89" fmla="*/ 2537138 w 3761245"/>
              <a:gd name="connsiteY89" fmla="*/ 1331762 h 2915863"/>
              <a:gd name="connsiteX90" fmla="*/ 2498501 w 3761245"/>
              <a:gd name="connsiteY90" fmla="*/ 1344641 h 2915863"/>
              <a:gd name="connsiteX91" fmla="*/ 2498501 w 3761245"/>
              <a:gd name="connsiteY91" fmla="*/ 1447672 h 2915863"/>
              <a:gd name="connsiteX92" fmla="*/ 2537138 w 3761245"/>
              <a:gd name="connsiteY92" fmla="*/ 1473430 h 2915863"/>
              <a:gd name="connsiteX93" fmla="*/ 2575775 w 3761245"/>
              <a:gd name="connsiteY93" fmla="*/ 1692371 h 2915863"/>
              <a:gd name="connsiteX94" fmla="*/ 2601532 w 3761245"/>
              <a:gd name="connsiteY94" fmla="*/ 1769644 h 2915863"/>
              <a:gd name="connsiteX95" fmla="*/ 2640169 w 3761245"/>
              <a:gd name="connsiteY95" fmla="*/ 1846917 h 2915863"/>
              <a:gd name="connsiteX96" fmla="*/ 2678805 w 3761245"/>
              <a:gd name="connsiteY96" fmla="*/ 1975706 h 2915863"/>
              <a:gd name="connsiteX97" fmla="*/ 2717442 w 3761245"/>
              <a:gd name="connsiteY97" fmla="*/ 2001463 h 2915863"/>
              <a:gd name="connsiteX98" fmla="*/ 2768958 w 3761245"/>
              <a:gd name="connsiteY98" fmla="*/ 2156010 h 2915863"/>
              <a:gd name="connsiteX99" fmla="*/ 2781836 w 3761245"/>
              <a:gd name="connsiteY99" fmla="*/ 2194647 h 2915863"/>
              <a:gd name="connsiteX100" fmla="*/ 2807594 w 3761245"/>
              <a:gd name="connsiteY100" fmla="*/ 2233283 h 2915863"/>
              <a:gd name="connsiteX101" fmla="*/ 2833352 w 3761245"/>
              <a:gd name="connsiteY101" fmla="*/ 2310556 h 2915863"/>
              <a:gd name="connsiteX102" fmla="*/ 2846231 w 3761245"/>
              <a:gd name="connsiteY102" fmla="*/ 2362072 h 2915863"/>
              <a:gd name="connsiteX103" fmla="*/ 2884867 w 3761245"/>
              <a:gd name="connsiteY103" fmla="*/ 2387830 h 2915863"/>
              <a:gd name="connsiteX104" fmla="*/ 2962141 w 3761245"/>
              <a:gd name="connsiteY104" fmla="*/ 2439345 h 2915863"/>
              <a:gd name="connsiteX105" fmla="*/ 3000777 w 3761245"/>
              <a:gd name="connsiteY105" fmla="*/ 2465103 h 2915863"/>
              <a:gd name="connsiteX106" fmla="*/ 3078051 w 3761245"/>
              <a:gd name="connsiteY106" fmla="*/ 2490861 h 2915863"/>
              <a:gd name="connsiteX107" fmla="*/ 3193960 w 3761245"/>
              <a:gd name="connsiteY107" fmla="*/ 2542376 h 2915863"/>
              <a:gd name="connsiteX108" fmla="*/ 3232597 w 3761245"/>
              <a:gd name="connsiteY108" fmla="*/ 2555255 h 2915863"/>
              <a:gd name="connsiteX109" fmla="*/ 3271234 w 3761245"/>
              <a:gd name="connsiteY109" fmla="*/ 2581013 h 2915863"/>
              <a:gd name="connsiteX110" fmla="*/ 3490175 w 3761245"/>
              <a:gd name="connsiteY110" fmla="*/ 2593892 h 2915863"/>
              <a:gd name="connsiteX111" fmla="*/ 3593205 w 3761245"/>
              <a:gd name="connsiteY111" fmla="*/ 2658286 h 2915863"/>
              <a:gd name="connsiteX112" fmla="*/ 3631842 w 3761245"/>
              <a:gd name="connsiteY112" fmla="*/ 2671165 h 2915863"/>
              <a:gd name="connsiteX113" fmla="*/ 3683358 w 3761245"/>
              <a:gd name="connsiteY113" fmla="*/ 2748438 h 2915863"/>
              <a:gd name="connsiteX114" fmla="*/ 3696236 w 3761245"/>
              <a:gd name="connsiteY114" fmla="*/ 2787075 h 2915863"/>
              <a:gd name="connsiteX115" fmla="*/ 3734873 w 3761245"/>
              <a:gd name="connsiteY115" fmla="*/ 2812832 h 2915863"/>
              <a:gd name="connsiteX116" fmla="*/ 3670479 w 3761245"/>
              <a:gd name="connsiteY116" fmla="*/ 2877227 h 2915863"/>
              <a:gd name="connsiteX117" fmla="*/ 3606084 w 3761245"/>
              <a:gd name="connsiteY117" fmla="*/ 2825711 h 2915863"/>
              <a:gd name="connsiteX118" fmla="*/ 3554569 w 3761245"/>
              <a:gd name="connsiteY118" fmla="*/ 2812832 h 2915863"/>
              <a:gd name="connsiteX119" fmla="*/ 3503053 w 3761245"/>
              <a:gd name="connsiteY119" fmla="*/ 2825711 h 2915863"/>
              <a:gd name="connsiteX120" fmla="*/ 3451538 w 3761245"/>
              <a:gd name="connsiteY120" fmla="*/ 2902985 h 2915863"/>
              <a:gd name="connsiteX121" fmla="*/ 3374265 w 3761245"/>
              <a:gd name="connsiteY121" fmla="*/ 2890106 h 2915863"/>
              <a:gd name="connsiteX122" fmla="*/ 3335628 w 3761245"/>
              <a:gd name="connsiteY122" fmla="*/ 2864348 h 2915863"/>
              <a:gd name="connsiteX123" fmla="*/ 3155324 w 3761245"/>
              <a:gd name="connsiteY123" fmla="*/ 2851469 h 2915863"/>
              <a:gd name="connsiteX124" fmla="*/ 3078051 w 3761245"/>
              <a:gd name="connsiteY124" fmla="*/ 2825711 h 2915863"/>
              <a:gd name="connsiteX125" fmla="*/ 3039414 w 3761245"/>
              <a:gd name="connsiteY125" fmla="*/ 2812832 h 2915863"/>
              <a:gd name="connsiteX126" fmla="*/ 2884867 w 3761245"/>
              <a:gd name="connsiteY126" fmla="*/ 2838590 h 2915863"/>
              <a:gd name="connsiteX127" fmla="*/ 2846231 w 3761245"/>
              <a:gd name="connsiteY127" fmla="*/ 2864348 h 2915863"/>
              <a:gd name="connsiteX128" fmla="*/ 2807594 w 3761245"/>
              <a:gd name="connsiteY128" fmla="*/ 2877227 h 2915863"/>
              <a:gd name="connsiteX129" fmla="*/ 2691684 w 3761245"/>
              <a:gd name="connsiteY129" fmla="*/ 2915863 h 2915863"/>
              <a:gd name="connsiteX130" fmla="*/ 2511380 w 3761245"/>
              <a:gd name="connsiteY130" fmla="*/ 2902985 h 2915863"/>
              <a:gd name="connsiteX131" fmla="*/ 2472744 w 3761245"/>
              <a:gd name="connsiteY131" fmla="*/ 2877227 h 2915863"/>
              <a:gd name="connsiteX132" fmla="*/ 2318197 w 3761245"/>
              <a:gd name="connsiteY132" fmla="*/ 2838590 h 2915863"/>
              <a:gd name="connsiteX133" fmla="*/ 2266682 w 3761245"/>
              <a:gd name="connsiteY133" fmla="*/ 2787075 h 2915863"/>
              <a:gd name="connsiteX134" fmla="*/ 2253803 w 3761245"/>
              <a:gd name="connsiteY134" fmla="*/ 2748438 h 2915863"/>
              <a:gd name="connsiteX135" fmla="*/ 2176529 w 3761245"/>
              <a:gd name="connsiteY135" fmla="*/ 2696923 h 2915863"/>
              <a:gd name="connsiteX136" fmla="*/ 2137893 w 3761245"/>
              <a:gd name="connsiteY136" fmla="*/ 2671165 h 2915863"/>
              <a:gd name="connsiteX137" fmla="*/ 2073498 w 3761245"/>
              <a:gd name="connsiteY137" fmla="*/ 2645407 h 2915863"/>
              <a:gd name="connsiteX138" fmla="*/ 2021983 w 3761245"/>
              <a:gd name="connsiteY138" fmla="*/ 2606771 h 2915863"/>
              <a:gd name="connsiteX139" fmla="*/ 1996225 w 3761245"/>
              <a:gd name="connsiteY139" fmla="*/ 2568134 h 2915863"/>
              <a:gd name="connsiteX140" fmla="*/ 1944710 w 3761245"/>
              <a:gd name="connsiteY140" fmla="*/ 2542376 h 2915863"/>
              <a:gd name="connsiteX141" fmla="*/ 1931831 w 3761245"/>
              <a:gd name="connsiteY141" fmla="*/ 2490861 h 2915863"/>
              <a:gd name="connsiteX142" fmla="*/ 1931831 w 3761245"/>
              <a:gd name="connsiteY142" fmla="*/ 2052979 h 2915863"/>
              <a:gd name="connsiteX143" fmla="*/ 1918952 w 3761245"/>
              <a:gd name="connsiteY143" fmla="*/ 2014342 h 2915863"/>
              <a:gd name="connsiteX144" fmla="*/ 1803042 w 3761245"/>
              <a:gd name="connsiteY144" fmla="*/ 1949948 h 2915863"/>
              <a:gd name="connsiteX145" fmla="*/ 1725769 w 3761245"/>
              <a:gd name="connsiteY145" fmla="*/ 1911311 h 2915863"/>
              <a:gd name="connsiteX146" fmla="*/ 1661375 w 3761245"/>
              <a:gd name="connsiteY146" fmla="*/ 1975706 h 2915863"/>
              <a:gd name="connsiteX147" fmla="*/ 1571222 w 3761245"/>
              <a:gd name="connsiteY147" fmla="*/ 2014342 h 2915863"/>
              <a:gd name="connsiteX148" fmla="*/ 1545465 w 3761245"/>
              <a:gd name="connsiteY148" fmla="*/ 2091616 h 2915863"/>
              <a:gd name="connsiteX149" fmla="*/ 1558344 w 3761245"/>
              <a:gd name="connsiteY149" fmla="*/ 2194647 h 2915863"/>
              <a:gd name="connsiteX150" fmla="*/ 1596980 w 3761245"/>
              <a:gd name="connsiteY150" fmla="*/ 2271920 h 2915863"/>
              <a:gd name="connsiteX151" fmla="*/ 1609859 w 3761245"/>
              <a:gd name="connsiteY151" fmla="*/ 2310556 h 2915863"/>
              <a:gd name="connsiteX152" fmla="*/ 1571222 w 3761245"/>
              <a:gd name="connsiteY152" fmla="*/ 2336314 h 2915863"/>
              <a:gd name="connsiteX153" fmla="*/ 1442434 w 3761245"/>
              <a:gd name="connsiteY153" fmla="*/ 2336314 h 2915863"/>
              <a:gd name="connsiteX154" fmla="*/ 1416676 w 3761245"/>
              <a:gd name="connsiteY154" fmla="*/ 2297678 h 2915863"/>
              <a:gd name="connsiteX155" fmla="*/ 1365160 w 3761245"/>
              <a:gd name="connsiteY155" fmla="*/ 2207525 h 2915863"/>
              <a:gd name="connsiteX156" fmla="*/ 1313645 w 3761245"/>
              <a:gd name="connsiteY156" fmla="*/ 2168889 h 2915863"/>
              <a:gd name="connsiteX157" fmla="*/ 1287887 w 3761245"/>
              <a:gd name="connsiteY157" fmla="*/ 2130252 h 2915863"/>
              <a:gd name="connsiteX158" fmla="*/ 1262129 w 3761245"/>
              <a:gd name="connsiteY158" fmla="*/ 1949948 h 2915863"/>
              <a:gd name="connsiteX159" fmla="*/ 1236372 w 3761245"/>
              <a:gd name="connsiteY159" fmla="*/ 1872675 h 2915863"/>
              <a:gd name="connsiteX160" fmla="*/ 1056067 w 3761245"/>
              <a:gd name="connsiteY160" fmla="*/ 1834038 h 2915863"/>
              <a:gd name="connsiteX161" fmla="*/ 1004552 w 3761245"/>
              <a:gd name="connsiteY161" fmla="*/ 1821159 h 2915863"/>
              <a:gd name="connsiteX162" fmla="*/ 991673 w 3761245"/>
              <a:gd name="connsiteY162" fmla="*/ 1782523 h 2915863"/>
              <a:gd name="connsiteX163" fmla="*/ 914400 w 3761245"/>
              <a:gd name="connsiteY163" fmla="*/ 1756765 h 2915863"/>
              <a:gd name="connsiteX164" fmla="*/ 901521 w 3761245"/>
              <a:gd name="connsiteY164" fmla="*/ 1795401 h 2915863"/>
              <a:gd name="connsiteX165" fmla="*/ 927279 w 3761245"/>
              <a:gd name="connsiteY165" fmla="*/ 1885554 h 2915863"/>
              <a:gd name="connsiteX166" fmla="*/ 862884 w 3761245"/>
              <a:gd name="connsiteY166" fmla="*/ 2001463 h 2915863"/>
              <a:gd name="connsiteX167" fmla="*/ 785611 w 3761245"/>
              <a:gd name="connsiteY167" fmla="*/ 2027221 h 2915863"/>
              <a:gd name="connsiteX168" fmla="*/ 746975 w 3761245"/>
              <a:gd name="connsiteY168" fmla="*/ 2052979 h 2915863"/>
              <a:gd name="connsiteX169" fmla="*/ 695459 w 3761245"/>
              <a:gd name="connsiteY169" fmla="*/ 2065858 h 2915863"/>
              <a:gd name="connsiteX170" fmla="*/ 656822 w 3761245"/>
              <a:gd name="connsiteY170" fmla="*/ 2078737 h 2915863"/>
              <a:gd name="connsiteX171" fmla="*/ 463639 w 3761245"/>
              <a:gd name="connsiteY171" fmla="*/ 2065858 h 2915863"/>
              <a:gd name="connsiteX172" fmla="*/ 437882 w 3761245"/>
              <a:gd name="connsiteY172" fmla="*/ 1988585 h 2915863"/>
              <a:gd name="connsiteX173" fmla="*/ 399245 w 3761245"/>
              <a:gd name="connsiteY173" fmla="*/ 1821159 h 2915863"/>
              <a:gd name="connsiteX174" fmla="*/ 360608 w 3761245"/>
              <a:gd name="connsiteY174" fmla="*/ 1795401 h 2915863"/>
              <a:gd name="connsiteX175" fmla="*/ 283335 w 3761245"/>
              <a:gd name="connsiteY175" fmla="*/ 1679492 h 2915863"/>
              <a:gd name="connsiteX176" fmla="*/ 257577 w 3761245"/>
              <a:gd name="connsiteY176" fmla="*/ 1640855 h 2915863"/>
              <a:gd name="connsiteX177" fmla="*/ 218941 w 3761245"/>
              <a:gd name="connsiteY177" fmla="*/ 1615097 h 2915863"/>
              <a:gd name="connsiteX178" fmla="*/ 206062 w 3761245"/>
              <a:gd name="connsiteY178" fmla="*/ 1576461 h 2915863"/>
              <a:gd name="connsiteX179" fmla="*/ 283335 w 3761245"/>
              <a:gd name="connsiteY179" fmla="*/ 1524945 h 2915863"/>
              <a:gd name="connsiteX180" fmla="*/ 257577 w 3761245"/>
              <a:gd name="connsiteY180" fmla="*/ 1447672 h 2915863"/>
              <a:gd name="connsiteX181" fmla="*/ 244698 w 3761245"/>
              <a:gd name="connsiteY181" fmla="*/ 1396156 h 2915863"/>
              <a:gd name="connsiteX182" fmla="*/ 206062 w 3761245"/>
              <a:gd name="connsiteY182" fmla="*/ 1383278 h 2915863"/>
              <a:gd name="connsiteX183" fmla="*/ 115910 w 3761245"/>
              <a:gd name="connsiteY183" fmla="*/ 1331762 h 2915863"/>
              <a:gd name="connsiteX184" fmla="*/ 12879 w 3761245"/>
              <a:gd name="connsiteY184" fmla="*/ 1331762 h 2915863"/>
              <a:gd name="connsiteX185" fmla="*/ 0 w 3761245"/>
              <a:gd name="connsiteY185" fmla="*/ 1293125 h 2915863"/>
              <a:gd name="connsiteX186" fmla="*/ 12879 w 3761245"/>
              <a:gd name="connsiteY186" fmla="*/ 1190094 h 2915863"/>
              <a:gd name="connsiteX187" fmla="*/ 51515 w 3761245"/>
              <a:gd name="connsiteY187" fmla="*/ 1177216 h 2915863"/>
              <a:gd name="connsiteX188" fmla="*/ 193183 w 3761245"/>
              <a:gd name="connsiteY188" fmla="*/ 1164337 h 2915863"/>
              <a:gd name="connsiteX189" fmla="*/ 270456 w 3761245"/>
              <a:gd name="connsiteY189" fmla="*/ 1177216 h 2915863"/>
              <a:gd name="connsiteX190" fmla="*/ 566670 w 3761245"/>
              <a:gd name="connsiteY190" fmla="*/ 1190094 h 2915863"/>
              <a:gd name="connsiteX191" fmla="*/ 579549 w 3761245"/>
              <a:gd name="connsiteY191" fmla="*/ 1228731 h 2915863"/>
              <a:gd name="connsiteX192" fmla="*/ 618186 w 3761245"/>
              <a:gd name="connsiteY192" fmla="*/ 1254489 h 2915863"/>
              <a:gd name="connsiteX193" fmla="*/ 631065 w 3761245"/>
              <a:gd name="connsiteY193" fmla="*/ 1293125 h 2915863"/>
              <a:gd name="connsiteX194" fmla="*/ 708338 w 3761245"/>
              <a:gd name="connsiteY194" fmla="*/ 1318883 h 2915863"/>
              <a:gd name="connsiteX195" fmla="*/ 695459 w 3761245"/>
              <a:gd name="connsiteY195" fmla="*/ 1280247 h 2915863"/>
              <a:gd name="connsiteX196" fmla="*/ 656822 w 3761245"/>
              <a:gd name="connsiteY196" fmla="*/ 1254489 h 2915863"/>
              <a:gd name="connsiteX197" fmla="*/ 631065 w 3761245"/>
              <a:gd name="connsiteY197" fmla="*/ 1215852 h 2915863"/>
              <a:gd name="connsiteX198" fmla="*/ 618186 w 3761245"/>
              <a:gd name="connsiteY198" fmla="*/ 1164337 h 2915863"/>
              <a:gd name="connsiteX199" fmla="*/ 540913 w 3761245"/>
              <a:gd name="connsiteY199" fmla="*/ 1138579 h 2915863"/>
              <a:gd name="connsiteX200" fmla="*/ 540913 w 3761245"/>
              <a:gd name="connsiteY200" fmla="*/ 1022669 h 2915863"/>
              <a:gd name="connsiteX201" fmla="*/ 502276 w 3761245"/>
              <a:gd name="connsiteY201" fmla="*/ 996911 h 2915863"/>
              <a:gd name="connsiteX202" fmla="*/ 553791 w 3761245"/>
              <a:gd name="connsiteY202" fmla="*/ 945396 h 2915863"/>
              <a:gd name="connsiteX203" fmla="*/ 618186 w 3761245"/>
              <a:gd name="connsiteY203" fmla="*/ 881001 h 2915863"/>
              <a:gd name="connsiteX204" fmla="*/ 746975 w 3761245"/>
              <a:gd name="connsiteY204" fmla="*/ 881001 h 291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3761245" h="2915863">
                <a:moveTo>
                  <a:pt x="746975" y="881001"/>
                </a:moveTo>
                <a:cubicBezTo>
                  <a:pt x="738389" y="838072"/>
                  <a:pt x="745502" y="788640"/>
                  <a:pt x="721217" y="752213"/>
                </a:cubicBezTo>
                <a:lnTo>
                  <a:pt x="669701" y="674940"/>
                </a:lnTo>
                <a:cubicBezTo>
                  <a:pt x="665408" y="627717"/>
                  <a:pt x="660760" y="580526"/>
                  <a:pt x="656822" y="533272"/>
                </a:cubicBezTo>
                <a:cubicBezTo>
                  <a:pt x="652174" y="477492"/>
                  <a:pt x="656764" y="420332"/>
                  <a:pt x="643944" y="365847"/>
                </a:cubicBezTo>
                <a:cubicBezTo>
                  <a:pt x="639028" y="344953"/>
                  <a:pt x="626065" y="319794"/>
                  <a:pt x="605307" y="314331"/>
                </a:cubicBezTo>
                <a:cubicBezTo>
                  <a:pt x="538752" y="296816"/>
                  <a:pt x="467932" y="305745"/>
                  <a:pt x="399245" y="301452"/>
                </a:cubicBezTo>
                <a:cubicBezTo>
                  <a:pt x="386366" y="292866"/>
                  <a:pt x="365503" y="290378"/>
                  <a:pt x="360608" y="275694"/>
                </a:cubicBezTo>
                <a:cubicBezTo>
                  <a:pt x="355011" y="258902"/>
                  <a:pt x="366514" y="240448"/>
                  <a:pt x="373487" y="224179"/>
                </a:cubicBezTo>
                <a:cubicBezTo>
                  <a:pt x="397171" y="168916"/>
                  <a:pt x="392984" y="195112"/>
                  <a:pt x="437882" y="172663"/>
                </a:cubicBezTo>
                <a:cubicBezTo>
                  <a:pt x="537747" y="122731"/>
                  <a:pt x="418039" y="166399"/>
                  <a:pt x="515155" y="134027"/>
                </a:cubicBezTo>
                <a:cubicBezTo>
                  <a:pt x="437298" y="114563"/>
                  <a:pt x="480433" y="126746"/>
                  <a:pt x="386366" y="95390"/>
                </a:cubicBezTo>
                <a:cubicBezTo>
                  <a:pt x="373487" y="91097"/>
                  <a:pt x="361237" y="83862"/>
                  <a:pt x="347729" y="82511"/>
                </a:cubicBezTo>
                <a:lnTo>
                  <a:pt x="218941" y="69632"/>
                </a:lnTo>
                <a:cubicBezTo>
                  <a:pt x="201769" y="65339"/>
                  <a:pt x="173022" y="73546"/>
                  <a:pt x="167425" y="56754"/>
                </a:cubicBezTo>
                <a:cubicBezTo>
                  <a:pt x="162530" y="42070"/>
                  <a:pt x="191236" y="35444"/>
                  <a:pt x="206062" y="30996"/>
                </a:cubicBezTo>
                <a:cubicBezTo>
                  <a:pt x="235138" y="22273"/>
                  <a:pt x="266163" y="22410"/>
                  <a:pt x="296214" y="18117"/>
                </a:cubicBezTo>
                <a:cubicBezTo>
                  <a:pt x="365401" y="-4945"/>
                  <a:pt x="354330" y="-7109"/>
                  <a:pt x="463639" y="18117"/>
                </a:cubicBezTo>
                <a:cubicBezTo>
                  <a:pt x="478721" y="21598"/>
                  <a:pt x="488431" y="36953"/>
                  <a:pt x="502276" y="43875"/>
                </a:cubicBezTo>
                <a:cubicBezTo>
                  <a:pt x="520754" y="53114"/>
                  <a:pt x="575919" y="65505"/>
                  <a:pt x="592428" y="69632"/>
                </a:cubicBezTo>
                <a:cubicBezTo>
                  <a:pt x="605307" y="78218"/>
                  <a:pt x="617221" y="88468"/>
                  <a:pt x="631065" y="95390"/>
                </a:cubicBezTo>
                <a:cubicBezTo>
                  <a:pt x="643207" y="101461"/>
                  <a:pt x="658406" y="100739"/>
                  <a:pt x="669701" y="108269"/>
                </a:cubicBezTo>
                <a:cubicBezTo>
                  <a:pt x="684856" y="118372"/>
                  <a:pt x="695459" y="134027"/>
                  <a:pt x="708338" y="146906"/>
                </a:cubicBezTo>
                <a:cubicBezTo>
                  <a:pt x="712631" y="159785"/>
                  <a:pt x="712737" y="174941"/>
                  <a:pt x="721217" y="185542"/>
                </a:cubicBezTo>
                <a:cubicBezTo>
                  <a:pt x="745824" y="216301"/>
                  <a:pt x="767381" y="208624"/>
                  <a:pt x="798490" y="224179"/>
                </a:cubicBezTo>
                <a:cubicBezTo>
                  <a:pt x="812335" y="231101"/>
                  <a:pt x="824248" y="241351"/>
                  <a:pt x="837127" y="249937"/>
                </a:cubicBezTo>
                <a:cubicBezTo>
                  <a:pt x="840492" y="249096"/>
                  <a:pt x="918881" y="230897"/>
                  <a:pt x="927279" y="224179"/>
                </a:cubicBezTo>
                <a:cubicBezTo>
                  <a:pt x="1010499" y="157602"/>
                  <a:pt x="894557" y="205035"/>
                  <a:pt x="991673" y="172663"/>
                </a:cubicBezTo>
                <a:cubicBezTo>
                  <a:pt x="959301" y="75549"/>
                  <a:pt x="1006734" y="191491"/>
                  <a:pt x="940158" y="108269"/>
                </a:cubicBezTo>
                <a:cubicBezTo>
                  <a:pt x="931677" y="97668"/>
                  <a:pt x="931572" y="82511"/>
                  <a:pt x="927279" y="69632"/>
                </a:cubicBezTo>
                <a:cubicBezTo>
                  <a:pt x="931572" y="56753"/>
                  <a:pt x="930559" y="40595"/>
                  <a:pt x="940158" y="30996"/>
                </a:cubicBezTo>
                <a:cubicBezTo>
                  <a:pt x="949757" y="21397"/>
                  <a:pt x="965624" y="21410"/>
                  <a:pt x="978794" y="18117"/>
                </a:cubicBezTo>
                <a:cubicBezTo>
                  <a:pt x="1000030" y="12808"/>
                  <a:pt x="1021724" y="9531"/>
                  <a:pt x="1043189" y="5238"/>
                </a:cubicBezTo>
                <a:cubicBezTo>
                  <a:pt x="1098997" y="9531"/>
                  <a:pt x="1156531" y="3695"/>
                  <a:pt x="1210614" y="18117"/>
                </a:cubicBezTo>
                <a:cubicBezTo>
                  <a:pt x="1225570" y="22105"/>
                  <a:pt x="1224723" y="46561"/>
                  <a:pt x="1236372" y="56754"/>
                </a:cubicBezTo>
                <a:cubicBezTo>
                  <a:pt x="1270278" y="86422"/>
                  <a:pt x="1308248" y="111363"/>
                  <a:pt x="1352282" y="121148"/>
                </a:cubicBezTo>
                <a:cubicBezTo>
                  <a:pt x="1377773" y="126813"/>
                  <a:pt x="1403797" y="129734"/>
                  <a:pt x="1429555" y="134027"/>
                </a:cubicBezTo>
                <a:cubicBezTo>
                  <a:pt x="1570464" y="180998"/>
                  <a:pt x="1357028" y="106086"/>
                  <a:pt x="1506828" y="172663"/>
                </a:cubicBezTo>
                <a:cubicBezTo>
                  <a:pt x="1531639" y="183690"/>
                  <a:pt x="1558343" y="189835"/>
                  <a:pt x="1584101" y="198421"/>
                </a:cubicBezTo>
                <a:lnTo>
                  <a:pt x="1622738" y="211300"/>
                </a:lnTo>
                <a:cubicBezTo>
                  <a:pt x="1635617" y="215593"/>
                  <a:pt x="1648063" y="221517"/>
                  <a:pt x="1661375" y="224179"/>
                </a:cubicBezTo>
                <a:cubicBezTo>
                  <a:pt x="1743125" y="240529"/>
                  <a:pt x="1704533" y="231749"/>
                  <a:pt x="1777284" y="249937"/>
                </a:cubicBezTo>
                <a:cubicBezTo>
                  <a:pt x="1794456" y="245644"/>
                  <a:pt x="1814978" y="248115"/>
                  <a:pt x="1828800" y="237058"/>
                </a:cubicBezTo>
                <a:cubicBezTo>
                  <a:pt x="1839401" y="228577"/>
                  <a:pt x="1835608" y="210563"/>
                  <a:pt x="1841679" y="198421"/>
                </a:cubicBezTo>
                <a:cubicBezTo>
                  <a:pt x="1848601" y="184577"/>
                  <a:pt x="1856491" y="170730"/>
                  <a:pt x="1867436" y="159785"/>
                </a:cubicBezTo>
                <a:cubicBezTo>
                  <a:pt x="1878381" y="148840"/>
                  <a:pt x="1891928" y="140314"/>
                  <a:pt x="1906073" y="134027"/>
                </a:cubicBezTo>
                <a:cubicBezTo>
                  <a:pt x="1930884" y="123000"/>
                  <a:pt x="1983346" y="108269"/>
                  <a:pt x="1983346" y="108269"/>
                </a:cubicBezTo>
                <a:cubicBezTo>
                  <a:pt x="1983792" y="108380"/>
                  <a:pt x="2067339" y="127868"/>
                  <a:pt x="2073498" y="134027"/>
                </a:cubicBezTo>
                <a:cubicBezTo>
                  <a:pt x="2130737" y="191266"/>
                  <a:pt x="2033430" y="162646"/>
                  <a:pt x="2125014" y="185542"/>
                </a:cubicBezTo>
                <a:cubicBezTo>
                  <a:pt x="2146250" y="190851"/>
                  <a:pt x="2168290" y="192661"/>
                  <a:pt x="2189408" y="198421"/>
                </a:cubicBezTo>
                <a:cubicBezTo>
                  <a:pt x="2215603" y="205565"/>
                  <a:pt x="2266682" y="224179"/>
                  <a:pt x="2266682" y="224179"/>
                </a:cubicBezTo>
                <a:cubicBezTo>
                  <a:pt x="2279561" y="232765"/>
                  <a:pt x="2291174" y="243651"/>
                  <a:pt x="2305318" y="249937"/>
                </a:cubicBezTo>
                <a:cubicBezTo>
                  <a:pt x="2403079" y="293386"/>
                  <a:pt x="2452334" y="280344"/>
                  <a:pt x="2575775" y="288573"/>
                </a:cubicBezTo>
                <a:cubicBezTo>
                  <a:pt x="2601533" y="292866"/>
                  <a:pt x="2626989" y="299771"/>
                  <a:pt x="2653048" y="301452"/>
                </a:cubicBezTo>
                <a:cubicBezTo>
                  <a:pt x="2817856" y="312085"/>
                  <a:pt x="2906183" y="293902"/>
                  <a:pt x="3039414" y="327210"/>
                </a:cubicBezTo>
                <a:cubicBezTo>
                  <a:pt x="3052584" y="330503"/>
                  <a:pt x="3064998" y="336359"/>
                  <a:pt x="3078051" y="340089"/>
                </a:cubicBezTo>
                <a:cubicBezTo>
                  <a:pt x="3214302" y="379018"/>
                  <a:pt x="3023199" y="317513"/>
                  <a:pt x="3206839" y="378725"/>
                </a:cubicBezTo>
                <a:lnTo>
                  <a:pt x="3245476" y="391604"/>
                </a:lnTo>
                <a:lnTo>
                  <a:pt x="3284113" y="404483"/>
                </a:lnTo>
                <a:cubicBezTo>
                  <a:pt x="3278477" y="443936"/>
                  <a:pt x="3283263" y="503042"/>
                  <a:pt x="3245476" y="533272"/>
                </a:cubicBezTo>
                <a:cubicBezTo>
                  <a:pt x="3234875" y="541753"/>
                  <a:pt x="3219718" y="541858"/>
                  <a:pt x="3206839" y="546151"/>
                </a:cubicBezTo>
                <a:lnTo>
                  <a:pt x="3129566" y="597666"/>
                </a:lnTo>
                <a:lnTo>
                  <a:pt x="3090929" y="623424"/>
                </a:lnTo>
                <a:cubicBezTo>
                  <a:pt x="3054012" y="678802"/>
                  <a:pt x="3057019" y="655206"/>
                  <a:pt x="3078051" y="739334"/>
                </a:cubicBezTo>
                <a:cubicBezTo>
                  <a:pt x="3084636" y="765674"/>
                  <a:pt x="3103808" y="816607"/>
                  <a:pt x="3103808" y="816607"/>
                </a:cubicBezTo>
                <a:cubicBezTo>
                  <a:pt x="3099515" y="838072"/>
                  <a:pt x="3106407" y="865523"/>
                  <a:pt x="3090929" y="881001"/>
                </a:cubicBezTo>
                <a:cubicBezTo>
                  <a:pt x="3071730" y="900200"/>
                  <a:pt x="3013656" y="906759"/>
                  <a:pt x="3013656" y="906759"/>
                </a:cubicBezTo>
                <a:cubicBezTo>
                  <a:pt x="2982234" y="896285"/>
                  <a:pt x="2961348" y="893087"/>
                  <a:pt x="2936383" y="868123"/>
                </a:cubicBezTo>
                <a:cubicBezTo>
                  <a:pt x="2925438" y="857178"/>
                  <a:pt x="2921570" y="840431"/>
                  <a:pt x="2910625" y="829486"/>
                </a:cubicBezTo>
                <a:cubicBezTo>
                  <a:pt x="2889704" y="808564"/>
                  <a:pt x="2844047" y="791442"/>
                  <a:pt x="2820473" y="777971"/>
                </a:cubicBezTo>
                <a:cubicBezTo>
                  <a:pt x="2750564" y="738024"/>
                  <a:pt x="2814041" y="762948"/>
                  <a:pt x="2743200" y="739334"/>
                </a:cubicBezTo>
                <a:cubicBezTo>
                  <a:pt x="2738907" y="752213"/>
                  <a:pt x="2728089" y="764580"/>
                  <a:pt x="2730321" y="777971"/>
                </a:cubicBezTo>
                <a:cubicBezTo>
                  <a:pt x="2736414" y="814528"/>
                  <a:pt x="2771451" y="822979"/>
                  <a:pt x="2794715" y="842365"/>
                </a:cubicBezTo>
                <a:cubicBezTo>
                  <a:pt x="2808707" y="854025"/>
                  <a:pt x="2820473" y="868122"/>
                  <a:pt x="2833352" y="881001"/>
                </a:cubicBezTo>
                <a:cubicBezTo>
                  <a:pt x="2843827" y="912425"/>
                  <a:pt x="2847023" y="933309"/>
                  <a:pt x="2871989" y="958275"/>
                </a:cubicBezTo>
                <a:cubicBezTo>
                  <a:pt x="2882934" y="969220"/>
                  <a:pt x="2897746" y="975446"/>
                  <a:pt x="2910625" y="984032"/>
                </a:cubicBezTo>
                <a:cubicBezTo>
                  <a:pt x="2914918" y="996911"/>
                  <a:pt x="2917433" y="1010527"/>
                  <a:pt x="2923504" y="1022669"/>
                </a:cubicBezTo>
                <a:cubicBezTo>
                  <a:pt x="2930426" y="1036514"/>
                  <a:pt x="2942975" y="1047161"/>
                  <a:pt x="2949262" y="1061306"/>
                </a:cubicBezTo>
                <a:cubicBezTo>
                  <a:pt x="2960289" y="1086117"/>
                  <a:pt x="2966434" y="1112821"/>
                  <a:pt x="2975020" y="1138579"/>
                </a:cubicBezTo>
                <a:lnTo>
                  <a:pt x="2987898" y="1177216"/>
                </a:lnTo>
                <a:cubicBezTo>
                  <a:pt x="2984608" y="1213410"/>
                  <a:pt x="2986918" y="1307967"/>
                  <a:pt x="2962141" y="1357520"/>
                </a:cubicBezTo>
                <a:cubicBezTo>
                  <a:pt x="2955219" y="1371364"/>
                  <a:pt x="2947328" y="1385211"/>
                  <a:pt x="2936383" y="1396156"/>
                </a:cubicBezTo>
                <a:cubicBezTo>
                  <a:pt x="2925438" y="1407101"/>
                  <a:pt x="2910625" y="1413328"/>
                  <a:pt x="2897746" y="1421914"/>
                </a:cubicBezTo>
                <a:cubicBezTo>
                  <a:pt x="2893453" y="1434793"/>
                  <a:pt x="2895914" y="1452660"/>
                  <a:pt x="2884867" y="1460551"/>
                </a:cubicBezTo>
                <a:cubicBezTo>
                  <a:pt x="2862773" y="1476332"/>
                  <a:pt x="2807594" y="1486309"/>
                  <a:pt x="2807594" y="1486309"/>
                </a:cubicBezTo>
                <a:cubicBezTo>
                  <a:pt x="2710479" y="1453936"/>
                  <a:pt x="2830188" y="1497606"/>
                  <a:pt x="2730321" y="1447672"/>
                </a:cubicBezTo>
                <a:cubicBezTo>
                  <a:pt x="2711845" y="1438434"/>
                  <a:pt x="2656674" y="1426040"/>
                  <a:pt x="2640169" y="1421914"/>
                </a:cubicBezTo>
                <a:cubicBezTo>
                  <a:pt x="2627290" y="1409035"/>
                  <a:pt x="2613192" y="1397270"/>
                  <a:pt x="2601532" y="1383278"/>
                </a:cubicBezTo>
                <a:cubicBezTo>
                  <a:pt x="2591623" y="1371387"/>
                  <a:pt x="2587862" y="1354310"/>
                  <a:pt x="2575775" y="1344641"/>
                </a:cubicBezTo>
                <a:cubicBezTo>
                  <a:pt x="2565174" y="1336160"/>
                  <a:pt x="2550017" y="1336055"/>
                  <a:pt x="2537138" y="1331762"/>
                </a:cubicBezTo>
                <a:cubicBezTo>
                  <a:pt x="2524259" y="1336055"/>
                  <a:pt x="2508100" y="1335042"/>
                  <a:pt x="2498501" y="1344641"/>
                </a:cubicBezTo>
                <a:cubicBezTo>
                  <a:pt x="2475690" y="1367452"/>
                  <a:pt x="2487813" y="1428968"/>
                  <a:pt x="2498501" y="1447672"/>
                </a:cubicBezTo>
                <a:cubicBezTo>
                  <a:pt x="2506181" y="1461111"/>
                  <a:pt x="2524259" y="1464844"/>
                  <a:pt x="2537138" y="1473430"/>
                </a:cubicBezTo>
                <a:cubicBezTo>
                  <a:pt x="2601417" y="1569847"/>
                  <a:pt x="2541949" y="1466862"/>
                  <a:pt x="2575775" y="1692371"/>
                </a:cubicBezTo>
                <a:cubicBezTo>
                  <a:pt x="2579803" y="1719222"/>
                  <a:pt x="2592946" y="1743886"/>
                  <a:pt x="2601532" y="1769644"/>
                </a:cubicBezTo>
                <a:cubicBezTo>
                  <a:pt x="2619305" y="1822962"/>
                  <a:pt x="2606882" y="1796987"/>
                  <a:pt x="2640169" y="1846917"/>
                </a:cubicBezTo>
                <a:cubicBezTo>
                  <a:pt x="2645324" y="1867537"/>
                  <a:pt x="2669400" y="1969437"/>
                  <a:pt x="2678805" y="1975706"/>
                </a:cubicBezTo>
                <a:lnTo>
                  <a:pt x="2717442" y="2001463"/>
                </a:lnTo>
                <a:lnTo>
                  <a:pt x="2768958" y="2156010"/>
                </a:lnTo>
                <a:cubicBezTo>
                  <a:pt x="2773251" y="2168889"/>
                  <a:pt x="2774306" y="2183352"/>
                  <a:pt x="2781836" y="2194647"/>
                </a:cubicBezTo>
                <a:lnTo>
                  <a:pt x="2807594" y="2233283"/>
                </a:lnTo>
                <a:cubicBezTo>
                  <a:pt x="2816180" y="2259041"/>
                  <a:pt x="2826767" y="2284216"/>
                  <a:pt x="2833352" y="2310556"/>
                </a:cubicBezTo>
                <a:cubicBezTo>
                  <a:pt x="2837645" y="2327728"/>
                  <a:pt x="2836413" y="2347344"/>
                  <a:pt x="2846231" y="2362072"/>
                </a:cubicBezTo>
                <a:cubicBezTo>
                  <a:pt x="2854817" y="2374951"/>
                  <a:pt x="2872976" y="2377921"/>
                  <a:pt x="2884867" y="2387830"/>
                </a:cubicBezTo>
                <a:cubicBezTo>
                  <a:pt x="2949180" y="2441424"/>
                  <a:pt x="2894242" y="2416712"/>
                  <a:pt x="2962141" y="2439345"/>
                </a:cubicBezTo>
                <a:cubicBezTo>
                  <a:pt x="2975020" y="2447931"/>
                  <a:pt x="2986633" y="2458817"/>
                  <a:pt x="3000777" y="2465103"/>
                </a:cubicBezTo>
                <a:cubicBezTo>
                  <a:pt x="3025588" y="2476130"/>
                  <a:pt x="3055460" y="2475800"/>
                  <a:pt x="3078051" y="2490861"/>
                </a:cubicBezTo>
                <a:cubicBezTo>
                  <a:pt x="3139278" y="2531678"/>
                  <a:pt x="3102004" y="2511724"/>
                  <a:pt x="3193960" y="2542376"/>
                </a:cubicBezTo>
                <a:cubicBezTo>
                  <a:pt x="3206839" y="2546669"/>
                  <a:pt x="3221301" y="2547725"/>
                  <a:pt x="3232597" y="2555255"/>
                </a:cubicBezTo>
                <a:cubicBezTo>
                  <a:pt x="3245476" y="2563841"/>
                  <a:pt x="3255927" y="2578717"/>
                  <a:pt x="3271234" y="2581013"/>
                </a:cubicBezTo>
                <a:cubicBezTo>
                  <a:pt x="3343532" y="2591858"/>
                  <a:pt x="3417195" y="2589599"/>
                  <a:pt x="3490175" y="2593892"/>
                </a:cubicBezTo>
                <a:cubicBezTo>
                  <a:pt x="3530992" y="2655119"/>
                  <a:pt x="3501248" y="2627633"/>
                  <a:pt x="3593205" y="2658286"/>
                </a:cubicBezTo>
                <a:lnTo>
                  <a:pt x="3631842" y="2671165"/>
                </a:lnTo>
                <a:cubicBezTo>
                  <a:pt x="3649014" y="2696923"/>
                  <a:pt x="3673569" y="2719069"/>
                  <a:pt x="3683358" y="2748438"/>
                </a:cubicBezTo>
                <a:cubicBezTo>
                  <a:pt x="3687651" y="2761317"/>
                  <a:pt x="3687755" y="2776474"/>
                  <a:pt x="3696236" y="2787075"/>
                </a:cubicBezTo>
                <a:cubicBezTo>
                  <a:pt x="3705905" y="2799162"/>
                  <a:pt x="3721994" y="2804246"/>
                  <a:pt x="3734873" y="2812832"/>
                </a:cubicBezTo>
                <a:cubicBezTo>
                  <a:pt x="3770230" y="2918904"/>
                  <a:pt x="3787509" y="2893946"/>
                  <a:pt x="3670479" y="2877227"/>
                </a:cubicBezTo>
                <a:cubicBezTo>
                  <a:pt x="3544171" y="2835124"/>
                  <a:pt x="3722590" y="2903383"/>
                  <a:pt x="3606084" y="2825711"/>
                </a:cubicBezTo>
                <a:cubicBezTo>
                  <a:pt x="3591357" y="2815893"/>
                  <a:pt x="3571741" y="2817125"/>
                  <a:pt x="3554569" y="2812832"/>
                </a:cubicBezTo>
                <a:cubicBezTo>
                  <a:pt x="3537397" y="2817125"/>
                  <a:pt x="3516374" y="2814055"/>
                  <a:pt x="3503053" y="2825711"/>
                </a:cubicBezTo>
                <a:cubicBezTo>
                  <a:pt x="3479756" y="2846096"/>
                  <a:pt x="3451538" y="2902985"/>
                  <a:pt x="3451538" y="2902985"/>
                </a:cubicBezTo>
                <a:cubicBezTo>
                  <a:pt x="3425780" y="2898692"/>
                  <a:pt x="3399038" y="2898364"/>
                  <a:pt x="3374265" y="2890106"/>
                </a:cubicBezTo>
                <a:cubicBezTo>
                  <a:pt x="3359581" y="2885211"/>
                  <a:pt x="3350871" y="2867038"/>
                  <a:pt x="3335628" y="2864348"/>
                </a:cubicBezTo>
                <a:cubicBezTo>
                  <a:pt x="3276290" y="2853877"/>
                  <a:pt x="3215425" y="2855762"/>
                  <a:pt x="3155324" y="2851469"/>
                </a:cubicBezTo>
                <a:lnTo>
                  <a:pt x="3078051" y="2825711"/>
                </a:lnTo>
                <a:lnTo>
                  <a:pt x="3039414" y="2812832"/>
                </a:lnTo>
                <a:cubicBezTo>
                  <a:pt x="3016697" y="2815672"/>
                  <a:pt x="2919905" y="2823574"/>
                  <a:pt x="2884867" y="2838590"/>
                </a:cubicBezTo>
                <a:cubicBezTo>
                  <a:pt x="2870640" y="2844687"/>
                  <a:pt x="2860075" y="2857426"/>
                  <a:pt x="2846231" y="2864348"/>
                </a:cubicBezTo>
                <a:cubicBezTo>
                  <a:pt x="2834089" y="2870419"/>
                  <a:pt x="2820072" y="2871879"/>
                  <a:pt x="2807594" y="2877227"/>
                </a:cubicBezTo>
                <a:cubicBezTo>
                  <a:pt x="2714284" y="2917218"/>
                  <a:pt x="2800236" y="2894154"/>
                  <a:pt x="2691684" y="2915863"/>
                </a:cubicBezTo>
                <a:cubicBezTo>
                  <a:pt x="2631583" y="2911570"/>
                  <a:pt x="2570718" y="2913456"/>
                  <a:pt x="2511380" y="2902985"/>
                </a:cubicBezTo>
                <a:cubicBezTo>
                  <a:pt x="2496137" y="2900295"/>
                  <a:pt x="2486888" y="2883513"/>
                  <a:pt x="2472744" y="2877227"/>
                </a:cubicBezTo>
                <a:cubicBezTo>
                  <a:pt x="2411517" y="2850015"/>
                  <a:pt x="2382993" y="2849389"/>
                  <a:pt x="2318197" y="2838590"/>
                </a:cubicBezTo>
                <a:cubicBezTo>
                  <a:pt x="2283852" y="2735559"/>
                  <a:pt x="2335369" y="2855764"/>
                  <a:pt x="2266682" y="2787075"/>
                </a:cubicBezTo>
                <a:cubicBezTo>
                  <a:pt x="2257083" y="2777475"/>
                  <a:pt x="2263402" y="2758037"/>
                  <a:pt x="2253803" y="2748438"/>
                </a:cubicBezTo>
                <a:cubicBezTo>
                  <a:pt x="2231913" y="2726548"/>
                  <a:pt x="2202287" y="2714095"/>
                  <a:pt x="2176529" y="2696923"/>
                </a:cubicBezTo>
                <a:cubicBezTo>
                  <a:pt x="2163650" y="2688337"/>
                  <a:pt x="2152264" y="2676914"/>
                  <a:pt x="2137893" y="2671165"/>
                </a:cubicBezTo>
                <a:cubicBezTo>
                  <a:pt x="2116428" y="2662579"/>
                  <a:pt x="2093707" y="2656634"/>
                  <a:pt x="2073498" y="2645407"/>
                </a:cubicBezTo>
                <a:cubicBezTo>
                  <a:pt x="2054735" y="2634983"/>
                  <a:pt x="2039155" y="2619650"/>
                  <a:pt x="2021983" y="2606771"/>
                </a:cubicBezTo>
                <a:cubicBezTo>
                  <a:pt x="2013397" y="2593892"/>
                  <a:pt x="2008116" y="2578043"/>
                  <a:pt x="1996225" y="2568134"/>
                </a:cubicBezTo>
                <a:cubicBezTo>
                  <a:pt x="1981476" y="2555843"/>
                  <a:pt x="1957001" y="2557125"/>
                  <a:pt x="1944710" y="2542376"/>
                </a:cubicBezTo>
                <a:cubicBezTo>
                  <a:pt x="1933379" y="2528778"/>
                  <a:pt x="1936124" y="2508033"/>
                  <a:pt x="1931831" y="2490861"/>
                </a:cubicBezTo>
                <a:cubicBezTo>
                  <a:pt x="1941867" y="2280097"/>
                  <a:pt x="1955046" y="2238699"/>
                  <a:pt x="1931831" y="2052979"/>
                </a:cubicBezTo>
                <a:cubicBezTo>
                  <a:pt x="1930147" y="2039508"/>
                  <a:pt x="1928551" y="2023941"/>
                  <a:pt x="1918952" y="2014342"/>
                </a:cubicBezTo>
                <a:cubicBezTo>
                  <a:pt x="1837739" y="1933129"/>
                  <a:pt x="1867822" y="1982338"/>
                  <a:pt x="1803042" y="1949948"/>
                </a:cubicBezTo>
                <a:cubicBezTo>
                  <a:pt x="1703175" y="1900014"/>
                  <a:pt x="1822884" y="1943684"/>
                  <a:pt x="1725769" y="1911311"/>
                </a:cubicBezTo>
                <a:cubicBezTo>
                  <a:pt x="1622732" y="1980002"/>
                  <a:pt x="1747238" y="1889843"/>
                  <a:pt x="1661375" y="1975706"/>
                </a:cubicBezTo>
                <a:cubicBezTo>
                  <a:pt x="1631730" y="2005351"/>
                  <a:pt x="1610630" y="2004490"/>
                  <a:pt x="1571222" y="2014342"/>
                </a:cubicBezTo>
                <a:cubicBezTo>
                  <a:pt x="1562636" y="2040100"/>
                  <a:pt x="1542097" y="2064674"/>
                  <a:pt x="1545465" y="2091616"/>
                </a:cubicBezTo>
                <a:cubicBezTo>
                  <a:pt x="1549758" y="2125960"/>
                  <a:pt x="1552153" y="2160594"/>
                  <a:pt x="1558344" y="2194647"/>
                </a:cubicBezTo>
                <a:cubicBezTo>
                  <a:pt x="1567593" y="2245517"/>
                  <a:pt x="1573411" y="2224782"/>
                  <a:pt x="1596980" y="2271920"/>
                </a:cubicBezTo>
                <a:cubicBezTo>
                  <a:pt x="1603051" y="2284062"/>
                  <a:pt x="1605566" y="2297677"/>
                  <a:pt x="1609859" y="2310556"/>
                </a:cubicBezTo>
                <a:cubicBezTo>
                  <a:pt x="1596980" y="2319142"/>
                  <a:pt x="1585715" y="2330879"/>
                  <a:pt x="1571222" y="2336314"/>
                </a:cubicBezTo>
                <a:cubicBezTo>
                  <a:pt x="1511494" y="2358712"/>
                  <a:pt x="1502162" y="2348260"/>
                  <a:pt x="1442434" y="2336314"/>
                </a:cubicBezTo>
                <a:cubicBezTo>
                  <a:pt x="1433848" y="2323435"/>
                  <a:pt x="1424355" y="2311117"/>
                  <a:pt x="1416676" y="2297678"/>
                </a:cubicBezTo>
                <a:cubicBezTo>
                  <a:pt x="1403207" y="2274108"/>
                  <a:pt x="1386079" y="2228444"/>
                  <a:pt x="1365160" y="2207525"/>
                </a:cubicBezTo>
                <a:cubicBezTo>
                  <a:pt x="1349982" y="2192347"/>
                  <a:pt x="1330817" y="2181768"/>
                  <a:pt x="1313645" y="2168889"/>
                </a:cubicBezTo>
                <a:cubicBezTo>
                  <a:pt x="1305059" y="2156010"/>
                  <a:pt x="1294809" y="2144096"/>
                  <a:pt x="1287887" y="2130252"/>
                </a:cubicBezTo>
                <a:cubicBezTo>
                  <a:pt x="1261740" y="2077958"/>
                  <a:pt x="1270206" y="1995717"/>
                  <a:pt x="1262129" y="1949948"/>
                </a:cubicBezTo>
                <a:cubicBezTo>
                  <a:pt x="1257411" y="1923210"/>
                  <a:pt x="1263153" y="1877139"/>
                  <a:pt x="1236372" y="1872675"/>
                </a:cubicBezTo>
                <a:cubicBezTo>
                  <a:pt x="1124180" y="1853976"/>
                  <a:pt x="1184430" y="1866129"/>
                  <a:pt x="1056067" y="1834038"/>
                </a:cubicBezTo>
                <a:lnTo>
                  <a:pt x="1004552" y="1821159"/>
                </a:lnTo>
                <a:cubicBezTo>
                  <a:pt x="1000259" y="1808280"/>
                  <a:pt x="1002720" y="1790413"/>
                  <a:pt x="991673" y="1782523"/>
                </a:cubicBezTo>
                <a:cubicBezTo>
                  <a:pt x="969579" y="1766742"/>
                  <a:pt x="914400" y="1756765"/>
                  <a:pt x="914400" y="1756765"/>
                </a:cubicBezTo>
                <a:cubicBezTo>
                  <a:pt x="910107" y="1769644"/>
                  <a:pt x="901521" y="1781826"/>
                  <a:pt x="901521" y="1795401"/>
                </a:cubicBezTo>
                <a:cubicBezTo>
                  <a:pt x="901521" y="1811573"/>
                  <a:pt x="921206" y="1867334"/>
                  <a:pt x="927279" y="1885554"/>
                </a:cubicBezTo>
                <a:cubicBezTo>
                  <a:pt x="915939" y="1919574"/>
                  <a:pt x="896097" y="1990392"/>
                  <a:pt x="862884" y="2001463"/>
                </a:cubicBezTo>
                <a:lnTo>
                  <a:pt x="785611" y="2027221"/>
                </a:lnTo>
                <a:cubicBezTo>
                  <a:pt x="772732" y="2035807"/>
                  <a:pt x="761202" y="2046882"/>
                  <a:pt x="746975" y="2052979"/>
                </a:cubicBezTo>
                <a:cubicBezTo>
                  <a:pt x="730706" y="2059952"/>
                  <a:pt x="712478" y="2060995"/>
                  <a:pt x="695459" y="2065858"/>
                </a:cubicBezTo>
                <a:cubicBezTo>
                  <a:pt x="682406" y="2069588"/>
                  <a:pt x="669701" y="2074444"/>
                  <a:pt x="656822" y="2078737"/>
                </a:cubicBezTo>
                <a:cubicBezTo>
                  <a:pt x="592428" y="2074444"/>
                  <a:pt x="523315" y="2090431"/>
                  <a:pt x="463639" y="2065858"/>
                </a:cubicBezTo>
                <a:cubicBezTo>
                  <a:pt x="438533" y="2055520"/>
                  <a:pt x="437882" y="1988585"/>
                  <a:pt x="437882" y="1988585"/>
                </a:cubicBezTo>
                <a:cubicBezTo>
                  <a:pt x="435727" y="1973502"/>
                  <a:pt x="421576" y="1836047"/>
                  <a:pt x="399245" y="1821159"/>
                </a:cubicBezTo>
                <a:lnTo>
                  <a:pt x="360608" y="1795401"/>
                </a:lnTo>
                <a:lnTo>
                  <a:pt x="283335" y="1679492"/>
                </a:lnTo>
                <a:cubicBezTo>
                  <a:pt x="274749" y="1666613"/>
                  <a:pt x="270456" y="1649441"/>
                  <a:pt x="257577" y="1640855"/>
                </a:cubicBezTo>
                <a:lnTo>
                  <a:pt x="218941" y="1615097"/>
                </a:lnTo>
                <a:cubicBezTo>
                  <a:pt x="214648" y="1602218"/>
                  <a:pt x="198172" y="1587508"/>
                  <a:pt x="206062" y="1576461"/>
                </a:cubicBezTo>
                <a:cubicBezTo>
                  <a:pt x="224055" y="1551270"/>
                  <a:pt x="283335" y="1524945"/>
                  <a:pt x="283335" y="1524945"/>
                </a:cubicBezTo>
                <a:cubicBezTo>
                  <a:pt x="274749" y="1499187"/>
                  <a:pt x="264162" y="1474012"/>
                  <a:pt x="257577" y="1447672"/>
                </a:cubicBezTo>
                <a:cubicBezTo>
                  <a:pt x="253284" y="1430500"/>
                  <a:pt x="255755" y="1409978"/>
                  <a:pt x="244698" y="1396156"/>
                </a:cubicBezTo>
                <a:cubicBezTo>
                  <a:pt x="236218" y="1385556"/>
                  <a:pt x="218540" y="1388625"/>
                  <a:pt x="206062" y="1383278"/>
                </a:cubicBezTo>
                <a:cubicBezTo>
                  <a:pt x="160310" y="1363670"/>
                  <a:pt x="154712" y="1357631"/>
                  <a:pt x="115910" y="1331762"/>
                </a:cubicBezTo>
                <a:cubicBezTo>
                  <a:pt x="78996" y="1344067"/>
                  <a:pt x="54322" y="1359391"/>
                  <a:pt x="12879" y="1331762"/>
                </a:cubicBezTo>
                <a:cubicBezTo>
                  <a:pt x="1583" y="1324232"/>
                  <a:pt x="4293" y="1306004"/>
                  <a:pt x="0" y="1293125"/>
                </a:cubicBezTo>
                <a:cubicBezTo>
                  <a:pt x="4293" y="1258781"/>
                  <a:pt x="-1178" y="1221722"/>
                  <a:pt x="12879" y="1190094"/>
                </a:cubicBezTo>
                <a:cubicBezTo>
                  <a:pt x="18392" y="1177689"/>
                  <a:pt x="38076" y="1179136"/>
                  <a:pt x="51515" y="1177216"/>
                </a:cubicBezTo>
                <a:cubicBezTo>
                  <a:pt x="98456" y="1170510"/>
                  <a:pt x="145960" y="1168630"/>
                  <a:pt x="193183" y="1164337"/>
                </a:cubicBezTo>
                <a:cubicBezTo>
                  <a:pt x="218941" y="1168630"/>
                  <a:pt x="244405" y="1175419"/>
                  <a:pt x="270456" y="1177216"/>
                </a:cubicBezTo>
                <a:cubicBezTo>
                  <a:pt x="369053" y="1184016"/>
                  <a:pt x="469183" y="1173846"/>
                  <a:pt x="566670" y="1190094"/>
                </a:cubicBezTo>
                <a:cubicBezTo>
                  <a:pt x="580061" y="1192326"/>
                  <a:pt x="571068" y="1218130"/>
                  <a:pt x="579549" y="1228731"/>
                </a:cubicBezTo>
                <a:cubicBezTo>
                  <a:pt x="589218" y="1240818"/>
                  <a:pt x="605307" y="1245903"/>
                  <a:pt x="618186" y="1254489"/>
                </a:cubicBezTo>
                <a:cubicBezTo>
                  <a:pt x="622479" y="1267368"/>
                  <a:pt x="620018" y="1285235"/>
                  <a:pt x="631065" y="1293125"/>
                </a:cubicBezTo>
                <a:cubicBezTo>
                  <a:pt x="653159" y="1308906"/>
                  <a:pt x="708338" y="1318883"/>
                  <a:pt x="708338" y="1318883"/>
                </a:cubicBezTo>
                <a:cubicBezTo>
                  <a:pt x="704045" y="1306004"/>
                  <a:pt x="703940" y="1290847"/>
                  <a:pt x="695459" y="1280247"/>
                </a:cubicBezTo>
                <a:cubicBezTo>
                  <a:pt x="685789" y="1268160"/>
                  <a:pt x="667767" y="1265434"/>
                  <a:pt x="656822" y="1254489"/>
                </a:cubicBezTo>
                <a:cubicBezTo>
                  <a:pt x="645877" y="1243544"/>
                  <a:pt x="639651" y="1228731"/>
                  <a:pt x="631065" y="1215852"/>
                </a:cubicBezTo>
                <a:cubicBezTo>
                  <a:pt x="626772" y="1198680"/>
                  <a:pt x="631625" y="1175856"/>
                  <a:pt x="618186" y="1164337"/>
                </a:cubicBezTo>
                <a:cubicBezTo>
                  <a:pt x="597571" y="1146667"/>
                  <a:pt x="540913" y="1138579"/>
                  <a:pt x="540913" y="1138579"/>
                </a:cubicBezTo>
                <a:cubicBezTo>
                  <a:pt x="546209" y="1106801"/>
                  <a:pt x="567150" y="1055466"/>
                  <a:pt x="540913" y="1022669"/>
                </a:cubicBezTo>
                <a:cubicBezTo>
                  <a:pt x="531244" y="1010582"/>
                  <a:pt x="515155" y="1005497"/>
                  <a:pt x="502276" y="996911"/>
                </a:cubicBezTo>
                <a:cubicBezTo>
                  <a:pt x="530376" y="912614"/>
                  <a:pt x="491348" y="995351"/>
                  <a:pt x="553791" y="945396"/>
                </a:cubicBezTo>
                <a:cubicBezTo>
                  <a:pt x="598436" y="909679"/>
                  <a:pt x="556369" y="899546"/>
                  <a:pt x="618186" y="881001"/>
                </a:cubicBezTo>
                <a:cubicBezTo>
                  <a:pt x="647262" y="872278"/>
                  <a:pt x="708338" y="868123"/>
                  <a:pt x="746975" y="881001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flipH="1">
            <a:off x="9661968" y="580015"/>
            <a:ext cx="1310831" cy="567191"/>
          </a:xfrm>
          <a:prstGeom prst="wedgeRectCallout">
            <a:avLst>
              <a:gd name="adj1" fmla="val 126771"/>
              <a:gd name="adj2" fmla="val 142393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4066221" y="2231864"/>
            <a:ext cx="1318564" cy="450762"/>
          </a:xfrm>
          <a:prstGeom prst="wedgeRectCallout">
            <a:avLst>
              <a:gd name="adj1" fmla="val 118379"/>
              <a:gd name="adj2" fmla="val -1353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667432" y="2486669"/>
            <a:ext cx="1391747" cy="450762"/>
          </a:xfrm>
          <a:prstGeom prst="wedgeRectCallout">
            <a:avLst>
              <a:gd name="adj1" fmla="val 140361"/>
              <a:gd name="adj2" fmla="val 67462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4884337" y="4515175"/>
            <a:ext cx="1391747" cy="443192"/>
          </a:xfrm>
          <a:prstGeom prst="wedgeRectCallout">
            <a:avLst>
              <a:gd name="adj1" fmla="val 79620"/>
              <a:gd name="adj2" fmla="val -184056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8351832" y="5151549"/>
            <a:ext cx="2347633" cy="470675"/>
          </a:xfrm>
          <a:prstGeom prst="wedgeRectCallout">
            <a:avLst>
              <a:gd name="adj1" fmla="val -50664"/>
              <a:gd name="adj2" fmla="val 13061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10699466" y="4213482"/>
            <a:ext cx="1174856" cy="743950"/>
          </a:xfrm>
          <a:prstGeom prst="wedgeRectCallout">
            <a:avLst>
              <a:gd name="adj1" fmla="val -135729"/>
              <a:gd name="adj2" fmla="val -14222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endParaRPr lang="en-US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69"/>
          <p:cNvSpPr>
            <a:spLocks noChangeArrowheads="1" noChangeShapeType="1" noTextEdit="1"/>
          </p:cNvSpPr>
          <p:nvPr/>
        </p:nvSpPr>
        <p:spPr bwMode="auto">
          <a:xfrm>
            <a:off x="3505200" y="0"/>
            <a:ext cx="5181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051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anose="020B7200000000000000" pitchFamily="34" charset="0"/>
              </a:rPr>
              <a:t>Ho¹t ®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anose="020B7200000000000000" pitchFamily="34" charset="0"/>
              </a:rPr>
              <a:t>éng</a:t>
            </a:r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anose="020B7200000000000000" pitchFamily="34" charset="0"/>
              </a:rPr>
              <a:t> </a:t>
            </a:r>
            <a:r>
              <a:rPr lang="en-GB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" panose="020B7200000000000000" pitchFamily="34" charset="0"/>
              </a:rPr>
              <a:t>nhãm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5911" y="1017430"/>
            <a:ext cx="6430783" cy="12009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+ 3: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0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+ 4: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000" b="1" i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60 giây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6019801"/>
            <a:ext cx="104457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196816"/>
              </p:ext>
            </p:extLst>
          </p:nvPr>
        </p:nvGraphicFramePr>
        <p:xfrm>
          <a:off x="1067726" y="2544529"/>
          <a:ext cx="10056548" cy="38161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1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1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3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536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NGUYÊN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BẰNG 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554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  </a:t>
                      </a: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21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ĐIỂM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015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HƯỚNG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73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BỐ 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33" marB="456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8754034" y="538591"/>
            <a:ext cx="2484464" cy="179058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  <a:endParaRPr lang="en-US" sz="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11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3352800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9800" y="0"/>
            <a:ext cx="0" cy="685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52900" y="5791202"/>
            <a:ext cx="38862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</a:p>
        </p:txBody>
      </p:sp>
      <p:sp>
        <p:nvSpPr>
          <p:cNvPr id="7" name="Oval 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03:00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02:50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02:40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02:30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02:20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02:10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 w="57150">
            <a:prstDash val="lgDashDot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3960126" y="1295400"/>
            <a:ext cx="4152900" cy="41148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00:00</a:t>
            </a:r>
            <a:endParaRPr lang="en-US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45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30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31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3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4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2362200" y="381003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5" name="Text Box 2"/>
          <p:cNvSpPr txBox="1">
            <a:spLocks noChangeArrowheads="1"/>
          </p:cNvSpPr>
          <p:nvPr/>
        </p:nvSpPr>
        <p:spPr bwMode="auto">
          <a:xfrm>
            <a:off x="0" y="849869"/>
            <a:ext cx="8610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khoáng</a:t>
            </a:r>
            <a:r>
              <a:rPr lang="en-US" altLang="en-US" sz="28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</a:rPr>
              <a:t>sản</a:t>
            </a:r>
            <a:r>
              <a:rPr lang="vi-VN" altLang="en-US" sz="2800" b="1" u="sng" dirty="0">
                <a:latin typeface="Times New Roman" panose="02020603050405020304" pitchFamily="18" charset="0"/>
              </a:rPr>
              <a:t>:</a:t>
            </a:r>
            <a:endParaRPr lang="en-GB" altLang="en-US" sz="2800" b="1" u="sng" dirty="0">
              <a:latin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lphaLcPeriod"/>
            </a:pP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cao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*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76478" y="9739"/>
            <a:ext cx="98248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ÀI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VỊ TRÍ ĐỊA LÍ, ĐỊA HÌNH VÀ KHOÁNG SẢN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5358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0" y="0"/>
            <a:ext cx="6138930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7950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63797"/>
              </p:ext>
            </p:extLst>
          </p:nvPr>
        </p:nvGraphicFramePr>
        <p:xfrm>
          <a:off x="2197583" y="472925"/>
          <a:ext cx="8092637" cy="42931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446">
                <a:tc>
                  <a:txBody>
                    <a:bodyPr/>
                    <a:lstStyle/>
                    <a:p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702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Tạng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bia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can,…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294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sộ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17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N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 – T</a:t>
                      </a:r>
                    </a:p>
                    <a:p>
                      <a:pPr algn="ctr"/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8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443114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44" y="16042"/>
            <a:ext cx="5819756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" y="168206"/>
            <a:ext cx="792593" cy="77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4101" y="16041"/>
            <a:ext cx="5104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Á?    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flipH="1">
            <a:off x="9983939" y="2563363"/>
            <a:ext cx="1813110" cy="463174"/>
          </a:xfrm>
          <a:prstGeom prst="wedgeRectCallout">
            <a:avLst>
              <a:gd name="adj1" fmla="val 86580"/>
              <a:gd name="adj2" fmla="val 17297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endParaRPr lang="en-US" sz="2000" dirty="0">
              <a:cs typeface="Times New Roman" pitchFamily="18" charset="0"/>
            </a:endParaRPr>
          </a:p>
        </p:txBody>
      </p:sp>
      <p:pic>
        <p:nvPicPr>
          <p:cNvPr id="3076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3" y="2222781"/>
            <a:ext cx="5660265" cy="46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4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4" y="0"/>
            <a:ext cx="5838204" cy="47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81590" y="11026"/>
            <a:ext cx="251035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Núi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thiêng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Kailash</a:t>
            </a:r>
            <a:endParaRPr lang="en-GB" sz="2400" dirty="0"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598" y="1920926"/>
            <a:ext cx="5482987" cy="49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62917" y="1920926"/>
            <a:ext cx="251035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Hồ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Manasarovar</a:t>
            </a:r>
            <a:endParaRPr lang="en-GB" sz="2400" dirty="0"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6" name="Picture 10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75" y="241858"/>
            <a:ext cx="6609417" cy="54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275439" y="241858"/>
            <a:ext cx="315355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Thảo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nguyên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Tây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Tạng</a:t>
            </a:r>
            <a:r>
              <a:rPr lang="en-GB" sz="24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3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0" y="0"/>
            <a:ext cx="6138930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2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875702"/>
              </p:ext>
            </p:extLst>
          </p:nvPr>
        </p:nvGraphicFramePr>
        <p:xfrm>
          <a:off x="2197583" y="472925"/>
          <a:ext cx="8092637" cy="43192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8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3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446">
                <a:tc>
                  <a:txBody>
                    <a:bodyPr/>
                    <a:lstStyle/>
                    <a:p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702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 Hà, Ấn Hằng, Hoa 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ắc,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294">
                <a:tc>
                  <a:txBody>
                    <a:bodyPr/>
                    <a:lstStyle/>
                    <a:p>
                      <a:pPr algn="ctr"/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17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8782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/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66601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55386" y="571501"/>
            <a:ext cx="8034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Kể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3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gắn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nền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minh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Á?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2" y="43467"/>
            <a:ext cx="1237956" cy="123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21399623"/>
              </p:ext>
            </p:extLst>
          </p:nvPr>
        </p:nvGraphicFramePr>
        <p:xfrm>
          <a:off x="0" y="12879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765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76399" y="711075"/>
            <a:ext cx="7975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Vị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trí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lí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kích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thước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3200" b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1676399" y="1560514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Á –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181" name="Picture 13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9" y="1479224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399" y="234534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13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69" y="2345344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460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47" y="281957"/>
            <a:ext cx="4159878" cy="34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áº¤n Äá» náº¯ng nÃ³ng 50 Äá»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47" y="3871711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há»a diá»m sÆ¡n trung quá»c náº¯ng nÃ³ng 40 Äá» 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30" y="281957"/>
            <a:ext cx="4334197" cy="3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áº¿t quáº£ hÃ¬nh áº£nh cho du lá»ch há»a diá»m sÆ¡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27" y="3576436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0" y="0"/>
            <a:ext cx="6138930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6" y="120740"/>
            <a:ext cx="851590" cy="8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35716" y="120740"/>
            <a:ext cx="4596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khoáng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sản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trọng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solidFill>
                  <a:srgbClr val="002060"/>
                </a:solidFill>
                <a:cs typeface="Times New Roman" panose="02020603050405020304" pitchFamily="18" charset="0"/>
              </a:rPr>
              <a:t> Á? 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 rot="10800000">
            <a:off x="10274228" y="5010962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 rot="10800000">
            <a:off x="9881233" y="5509749"/>
            <a:ext cx="201613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 rot="10800000">
            <a:off x="10797019" y="5010963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10800000">
            <a:off x="10783563" y="5509750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 rot="10800000">
            <a:off x="6725149" y="2909560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 rot="10800000">
            <a:off x="6787392" y="3219043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 rot="10800000">
            <a:off x="6725149" y="3528526"/>
            <a:ext cx="201612" cy="209550"/>
          </a:xfrm>
          <a:prstGeom prst="flowChartManualOperation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AutoShape 21"/>
          <p:cNvSpPr>
            <a:spLocks noChangeArrowheads="1"/>
          </p:cNvSpPr>
          <p:nvPr/>
        </p:nvSpPr>
        <p:spPr bwMode="auto">
          <a:xfrm flipV="1">
            <a:off x="7017899" y="3528526"/>
            <a:ext cx="201612" cy="209550"/>
          </a:xfrm>
          <a:prstGeom prst="flowChartManualOperat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6" name="AutoShape 21"/>
          <p:cNvSpPr>
            <a:spLocks noChangeArrowheads="1"/>
          </p:cNvSpPr>
          <p:nvPr/>
        </p:nvSpPr>
        <p:spPr bwMode="auto">
          <a:xfrm flipV="1">
            <a:off x="7008157" y="3862809"/>
            <a:ext cx="201612" cy="209550"/>
          </a:xfrm>
          <a:prstGeom prst="flowChartManualOperation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7997781" y="4468970"/>
            <a:ext cx="296214" cy="26785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Isosceles Triangle 25"/>
          <p:cNvSpPr/>
          <p:nvPr/>
        </p:nvSpPr>
        <p:spPr>
          <a:xfrm>
            <a:off x="8679569" y="4201111"/>
            <a:ext cx="296214" cy="26785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14" y="120740"/>
            <a:ext cx="726615" cy="7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095926" y="120740"/>
            <a:ext cx="49969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đốt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dầu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mỏ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chủ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yếu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khu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vực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057" name="Freeform 2056"/>
          <p:cNvSpPr/>
          <p:nvPr/>
        </p:nvSpPr>
        <p:spPr>
          <a:xfrm>
            <a:off x="6426558" y="2730321"/>
            <a:ext cx="1017431" cy="1622738"/>
          </a:xfrm>
          <a:custGeom>
            <a:avLst/>
            <a:gdLst>
              <a:gd name="connsiteX0" fmla="*/ 115910 w 1017431"/>
              <a:gd name="connsiteY0" fmla="*/ 270456 h 1622738"/>
              <a:gd name="connsiteX1" fmla="*/ 180304 w 1017431"/>
              <a:gd name="connsiteY1" fmla="*/ 218941 h 1622738"/>
              <a:gd name="connsiteX2" fmla="*/ 244698 w 1017431"/>
              <a:gd name="connsiteY2" fmla="*/ 154547 h 1622738"/>
              <a:gd name="connsiteX3" fmla="*/ 257577 w 1017431"/>
              <a:gd name="connsiteY3" fmla="*/ 115910 h 1622738"/>
              <a:gd name="connsiteX4" fmla="*/ 347729 w 1017431"/>
              <a:gd name="connsiteY4" fmla="*/ 12879 h 1622738"/>
              <a:gd name="connsiteX5" fmla="*/ 386366 w 1017431"/>
              <a:gd name="connsiteY5" fmla="*/ 0 h 1622738"/>
              <a:gd name="connsiteX6" fmla="*/ 463639 w 1017431"/>
              <a:gd name="connsiteY6" fmla="*/ 12879 h 1622738"/>
              <a:gd name="connsiteX7" fmla="*/ 515155 w 1017431"/>
              <a:gd name="connsiteY7" fmla="*/ 90152 h 1622738"/>
              <a:gd name="connsiteX8" fmla="*/ 553791 w 1017431"/>
              <a:gd name="connsiteY8" fmla="*/ 128789 h 1622738"/>
              <a:gd name="connsiteX9" fmla="*/ 566670 w 1017431"/>
              <a:gd name="connsiteY9" fmla="*/ 167425 h 1622738"/>
              <a:gd name="connsiteX10" fmla="*/ 618186 w 1017431"/>
              <a:gd name="connsiteY10" fmla="*/ 244699 h 1622738"/>
              <a:gd name="connsiteX11" fmla="*/ 656822 w 1017431"/>
              <a:gd name="connsiteY11" fmla="*/ 321972 h 1622738"/>
              <a:gd name="connsiteX12" fmla="*/ 734096 w 1017431"/>
              <a:gd name="connsiteY12" fmla="*/ 476518 h 1622738"/>
              <a:gd name="connsiteX13" fmla="*/ 811369 w 1017431"/>
              <a:gd name="connsiteY13" fmla="*/ 592428 h 1622738"/>
              <a:gd name="connsiteX14" fmla="*/ 837127 w 1017431"/>
              <a:gd name="connsiteY14" fmla="*/ 631065 h 1622738"/>
              <a:gd name="connsiteX15" fmla="*/ 888642 w 1017431"/>
              <a:gd name="connsiteY15" fmla="*/ 708338 h 1622738"/>
              <a:gd name="connsiteX16" fmla="*/ 914400 w 1017431"/>
              <a:gd name="connsiteY16" fmla="*/ 785611 h 1622738"/>
              <a:gd name="connsiteX17" fmla="*/ 927279 w 1017431"/>
              <a:gd name="connsiteY17" fmla="*/ 824248 h 1622738"/>
              <a:gd name="connsiteX18" fmla="*/ 965915 w 1017431"/>
              <a:gd name="connsiteY18" fmla="*/ 940158 h 1622738"/>
              <a:gd name="connsiteX19" fmla="*/ 991673 w 1017431"/>
              <a:gd name="connsiteY19" fmla="*/ 1017431 h 1622738"/>
              <a:gd name="connsiteX20" fmla="*/ 1017431 w 1017431"/>
              <a:gd name="connsiteY20" fmla="*/ 1184856 h 1622738"/>
              <a:gd name="connsiteX21" fmla="*/ 1004552 w 1017431"/>
              <a:gd name="connsiteY21" fmla="*/ 1455313 h 1622738"/>
              <a:gd name="connsiteX22" fmla="*/ 991673 w 1017431"/>
              <a:gd name="connsiteY22" fmla="*/ 1493949 h 1622738"/>
              <a:gd name="connsiteX23" fmla="*/ 953036 w 1017431"/>
              <a:gd name="connsiteY23" fmla="*/ 1519707 h 1622738"/>
              <a:gd name="connsiteX24" fmla="*/ 940157 w 1017431"/>
              <a:gd name="connsiteY24" fmla="*/ 1558344 h 1622738"/>
              <a:gd name="connsiteX25" fmla="*/ 824248 w 1017431"/>
              <a:gd name="connsiteY25" fmla="*/ 1596980 h 1622738"/>
              <a:gd name="connsiteX26" fmla="*/ 785611 w 1017431"/>
              <a:gd name="connsiteY26" fmla="*/ 1609859 h 1622738"/>
              <a:gd name="connsiteX27" fmla="*/ 746974 w 1017431"/>
              <a:gd name="connsiteY27" fmla="*/ 1622738 h 1622738"/>
              <a:gd name="connsiteX28" fmla="*/ 528034 w 1017431"/>
              <a:gd name="connsiteY28" fmla="*/ 1609859 h 1622738"/>
              <a:gd name="connsiteX29" fmla="*/ 450760 w 1017431"/>
              <a:gd name="connsiteY29" fmla="*/ 1584102 h 1622738"/>
              <a:gd name="connsiteX30" fmla="*/ 425003 w 1017431"/>
              <a:gd name="connsiteY30" fmla="*/ 1545465 h 1622738"/>
              <a:gd name="connsiteX31" fmla="*/ 386366 w 1017431"/>
              <a:gd name="connsiteY31" fmla="*/ 1532586 h 1622738"/>
              <a:gd name="connsiteX32" fmla="*/ 373487 w 1017431"/>
              <a:gd name="connsiteY32" fmla="*/ 1493949 h 1622738"/>
              <a:gd name="connsiteX33" fmla="*/ 334850 w 1017431"/>
              <a:gd name="connsiteY33" fmla="*/ 1455313 h 1622738"/>
              <a:gd name="connsiteX34" fmla="*/ 283335 w 1017431"/>
              <a:gd name="connsiteY34" fmla="*/ 1378040 h 1622738"/>
              <a:gd name="connsiteX35" fmla="*/ 270456 w 1017431"/>
              <a:gd name="connsiteY35" fmla="*/ 1339403 h 1622738"/>
              <a:gd name="connsiteX36" fmla="*/ 244698 w 1017431"/>
              <a:gd name="connsiteY36" fmla="*/ 1300766 h 1622738"/>
              <a:gd name="connsiteX37" fmla="*/ 180304 w 1017431"/>
              <a:gd name="connsiteY37" fmla="*/ 1197735 h 1622738"/>
              <a:gd name="connsiteX38" fmla="*/ 141667 w 1017431"/>
              <a:gd name="connsiteY38" fmla="*/ 1120462 h 1622738"/>
              <a:gd name="connsiteX39" fmla="*/ 115910 w 1017431"/>
              <a:gd name="connsiteY39" fmla="*/ 1043189 h 1622738"/>
              <a:gd name="connsiteX40" fmla="*/ 103031 w 1017431"/>
              <a:gd name="connsiteY40" fmla="*/ 1004552 h 1622738"/>
              <a:gd name="connsiteX41" fmla="*/ 90152 w 1017431"/>
              <a:gd name="connsiteY41" fmla="*/ 953037 h 1622738"/>
              <a:gd name="connsiteX42" fmla="*/ 64394 w 1017431"/>
              <a:gd name="connsiteY42" fmla="*/ 875764 h 1622738"/>
              <a:gd name="connsiteX43" fmla="*/ 51515 w 1017431"/>
              <a:gd name="connsiteY43" fmla="*/ 837127 h 1622738"/>
              <a:gd name="connsiteX44" fmla="*/ 38636 w 1017431"/>
              <a:gd name="connsiteY44" fmla="*/ 785611 h 1622738"/>
              <a:gd name="connsiteX45" fmla="*/ 25757 w 1017431"/>
              <a:gd name="connsiteY45" fmla="*/ 746975 h 1622738"/>
              <a:gd name="connsiteX46" fmla="*/ 0 w 1017431"/>
              <a:gd name="connsiteY46" fmla="*/ 643944 h 1622738"/>
              <a:gd name="connsiteX47" fmla="*/ 12879 w 1017431"/>
              <a:gd name="connsiteY47" fmla="*/ 373487 h 1622738"/>
              <a:gd name="connsiteX48" fmla="*/ 38636 w 1017431"/>
              <a:gd name="connsiteY48" fmla="*/ 334851 h 1622738"/>
              <a:gd name="connsiteX49" fmla="*/ 115910 w 1017431"/>
              <a:gd name="connsiteY49" fmla="*/ 270456 h 16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17431" h="1622738">
                <a:moveTo>
                  <a:pt x="115910" y="270456"/>
                </a:moveTo>
                <a:cubicBezTo>
                  <a:pt x="139521" y="251138"/>
                  <a:pt x="160867" y="238378"/>
                  <a:pt x="180304" y="218941"/>
                </a:cubicBezTo>
                <a:cubicBezTo>
                  <a:pt x="266162" y="133083"/>
                  <a:pt x="141670" y="223231"/>
                  <a:pt x="244698" y="154547"/>
                </a:cubicBezTo>
                <a:cubicBezTo>
                  <a:pt x="248991" y="141668"/>
                  <a:pt x="250984" y="127777"/>
                  <a:pt x="257577" y="115910"/>
                </a:cubicBezTo>
                <a:cubicBezTo>
                  <a:pt x="287296" y="62416"/>
                  <a:pt x="298527" y="37480"/>
                  <a:pt x="347729" y="12879"/>
                </a:cubicBezTo>
                <a:cubicBezTo>
                  <a:pt x="359871" y="6808"/>
                  <a:pt x="373487" y="4293"/>
                  <a:pt x="386366" y="0"/>
                </a:cubicBezTo>
                <a:cubicBezTo>
                  <a:pt x="412124" y="4293"/>
                  <a:pt x="442246" y="-2096"/>
                  <a:pt x="463639" y="12879"/>
                </a:cubicBezTo>
                <a:cubicBezTo>
                  <a:pt x="489000" y="30632"/>
                  <a:pt x="493265" y="68262"/>
                  <a:pt x="515155" y="90152"/>
                </a:cubicBezTo>
                <a:lnTo>
                  <a:pt x="553791" y="128789"/>
                </a:lnTo>
                <a:cubicBezTo>
                  <a:pt x="558084" y="141668"/>
                  <a:pt x="560077" y="155558"/>
                  <a:pt x="566670" y="167425"/>
                </a:cubicBezTo>
                <a:cubicBezTo>
                  <a:pt x="581704" y="194486"/>
                  <a:pt x="608396" y="215330"/>
                  <a:pt x="618186" y="244699"/>
                </a:cubicBezTo>
                <a:cubicBezTo>
                  <a:pt x="665157" y="385608"/>
                  <a:pt x="590245" y="172172"/>
                  <a:pt x="656822" y="321972"/>
                </a:cubicBezTo>
                <a:cubicBezTo>
                  <a:pt x="727915" y="481934"/>
                  <a:pt x="626991" y="315859"/>
                  <a:pt x="734096" y="476518"/>
                </a:cubicBezTo>
                <a:lnTo>
                  <a:pt x="811369" y="592428"/>
                </a:lnTo>
                <a:lnTo>
                  <a:pt x="837127" y="631065"/>
                </a:lnTo>
                <a:cubicBezTo>
                  <a:pt x="879728" y="758877"/>
                  <a:pt x="808255" y="563644"/>
                  <a:pt x="888642" y="708338"/>
                </a:cubicBezTo>
                <a:cubicBezTo>
                  <a:pt x="901828" y="732072"/>
                  <a:pt x="905814" y="759853"/>
                  <a:pt x="914400" y="785611"/>
                </a:cubicBezTo>
                <a:lnTo>
                  <a:pt x="927279" y="824248"/>
                </a:lnTo>
                <a:lnTo>
                  <a:pt x="965915" y="940158"/>
                </a:lnTo>
                <a:cubicBezTo>
                  <a:pt x="965916" y="940162"/>
                  <a:pt x="991672" y="1017428"/>
                  <a:pt x="991673" y="1017431"/>
                </a:cubicBezTo>
                <a:cubicBezTo>
                  <a:pt x="1011340" y="1115764"/>
                  <a:pt x="1001837" y="1060104"/>
                  <a:pt x="1017431" y="1184856"/>
                </a:cubicBezTo>
                <a:cubicBezTo>
                  <a:pt x="1013138" y="1275008"/>
                  <a:pt x="1012047" y="1365370"/>
                  <a:pt x="1004552" y="1455313"/>
                </a:cubicBezTo>
                <a:cubicBezTo>
                  <a:pt x="1003425" y="1468841"/>
                  <a:pt x="1000154" y="1483349"/>
                  <a:pt x="991673" y="1493949"/>
                </a:cubicBezTo>
                <a:cubicBezTo>
                  <a:pt x="982003" y="1506036"/>
                  <a:pt x="965915" y="1511121"/>
                  <a:pt x="953036" y="1519707"/>
                </a:cubicBezTo>
                <a:cubicBezTo>
                  <a:pt x="948743" y="1532586"/>
                  <a:pt x="951204" y="1550453"/>
                  <a:pt x="940157" y="1558344"/>
                </a:cubicBezTo>
                <a:cubicBezTo>
                  <a:pt x="940151" y="1558348"/>
                  <a:pt x="843570" y="1590540"/>
                  <a:pt x="824248" y="1596980"/>
                </a:cubicBezTo>
                <a:lnTo>
                  <a:pt x="785611" y="1609859"/>
                </a:lnTo>
                <a:lnTo>
                  <a:pt x="746974" y="1622738"/>
                </a:lnTo>
                <a:cubicBezTo>
                  <a:pt x="673994" y="1618445"/>
                  <a:pt x="600526" y="1619314"/>
                  <a:pt x="528034" y="1609859"/>
                </a:cubicBezTo>
                <a:cubicBezTo>
                  <a:pt x="501111" y="1606347"/>
                  <a:pt x="450760" y="1584102"/>
                  <a:pt x="450760" y="1584102"/>
                </a:cubicBezTo>
                <a:cubicBezTo>
                  <a:pt x="442174" y="1571223"/>
                  <a:pt x="437090" y="1555134"/>
                  <a:pt x="425003" y="1545465"/>
                </a:cubicBezTo>
                <a:cubicBezTo>
                  <a:pt x="414402" y="1536984"/>
                  <a:pt x="395965" y="1542185"/>
                  <a:pt x="386366" y="1532586"/>
                </a:cubicBezTo>
                <a:cubicBezTo>
                  <a:pt x="376767" y="1522987"/>
                  <a:pt x="381017" y="1505245"/>
                  <a:pt x="373487" y="1493949"/>
                </a:cubicBezTo>
                <a:cubicBezTo>
                  <a:pt x="363384" y="1478795"/>
                  <a:pt x="347729" y="1468192"/>
                  <a:pt x="334850" y="1455313"/>
                </a:cubicBezTo>
                <a:cubicBezTo>
                  <a:pt x="305275" y="1337003"/>
                  <a:pt x="348018" y="1458893"/>
                  <a:pt x="283335" y="1378040"/>
                </a:cubicBezTo>
                <a:cubicBezTo>
                  <a:pt x="274854" y="1367439"/>
                  <a:pt x="276527" y="1351545"/>
                  <a:pt x="270456" y="1339403"/>
                </a:cubicBezTo>
                <a:cubicBezTo>
                  <a:pt x="263534" y="1325558"/>
                  <a:pt x="250984" y="1314911"/>
                  <a:pt x="244698" y="1300766"/>
                </a:cubicBezTo>
                <a:cubicBezTo>
                  <a:pt x="199526" y="1199129"/>
                  <a:pt x="249810" y="1244072"/>
                  <a:pt x="180304" y="1197735"/>
                </a:cubicBezTo>
                <a:cubicBezTo>
                  <a:pt x="133330" y="1056817"/>
                  <a:pt x="208249" y="1270273"/>
                  <a:pt x="141667" y="1120462"/>
                </a:cubicBezTo>
                <a:cubicBezTo>
                  <a:pt x="130640" y="1095651"/>
                  <a:pt x="124496" y="1068947"/>
                  <a:pt x="115910" y="1043189"/>
                </a:cubicBezTo>
                <a:cubicBezTo>
                  <a:pt x="111617" y="1030310"/>
                  <a:pt x="106324" y="1017722"/>
                  <a:pt x="103031" y="1004552"/>
                </a:cubicBezTo>
                <a:cubicBezTo>
                  <a:pt x="98738" y="987380"/>
                  <a:pt x="95238" y="969991"/>
                  <a:pt x="90152" y="953037"/>
                </a:cubicBezTo>
                <a:cubicBezTo>
                  <a:pt x="82350" y="927031"/>
                  <a:pt x="72980" y="901522"/>
                  <a:pt x="64394" y="875764"/>
                </a:cubicBezTo>
                <a:cubicBezTo>
                  <a:pt x="60101" y="862885"/>
                  <a:pt x="54808" y="850297"/>
                  <a:pt x="51515" y="837127"/>
                </a:cubicBezTo>
                <a:cubicBezTo>
                  <a:pt x="47222" y="819955"/>
                  <a:pt x="43499" y="802630"/>
                  <a:pt x="38636" y="785611"/>
                </a:cubicBezTo>
                <a:cubicBezTo>
                  <a:pt x="34907" y="772558"/>
                  <a:pt x="29329" y="760072"/>
                  <a:pt x="25757" y="746975"/>
                </a:cubicBezTo>
                <a:cubicBezTo>
                  <a:pt x="16443" y="712822"/>
                  <a:pt x="0" y="643944"/>
                  <a:pt x="0" y="643944"/>
                </a:cubicBezTo>
                <a:cubicBezTo>
                  <a:pt x="4293" y="553792"/>
                  <a:pt x="1684" y="463045"/>
                  <a:pt x="12879" y="373487"/>
                </a:cubicBezTo>
                <a:cubicBezTo>
                  <a:pt x="14799" y="358128"/>
                  <a:pt x="26987" y="345043"/>
                  <a:pt x="38636" y="334851"/>
                </a:cubicBezTo>
                <a:cubicBezTo>
                  <a:pt x="258083" y="142835"/>
                  <a:pt x="92299" y="289774"/>
                  <a:pt x="115910" y="270456"/>
                </a:cubicBezTo>
                <a:close/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Freeform 2057"/>
          <p:cNvSpPr/>
          <p:nvPr/>
        </p:nvSpPr>
        <p:spPr>
          <a:xfrm>
            <a:off x="9440214" y="4726546"/>
            <a:ext cx="2215166" cy="1242934"/>
          </a:xfrm>
          <a:custGeom>
            <a:avLst/>
            <a:gdLst>
              <a:gd name="connsiteX0" fmla="*/ 283335 w 2215166"/>
              <a:gd name="connsiteY0" fmla="*/ 476519 h 1242934"/>
              <a:gd name="connsiteX1" fmla="*/ 334851 w 2215166"/>
              <a:gd name="connsiteY1" fmla="*/ 373488 h 1242934"/>
              <a:gd name="connsiteX2" fmla="*/ 425003 w 2215166"/>
              <a:gd name="connsiteY2" fmla="*/ 296215 h 1242934"/>
              <a:gd name="connsiteX3" fmla="*/ 502276 w 2215166"/>
              <a:gd name="connsiteY3" fmla="*/ 244699 h 1242934"/>
              <a:gd name="connsiteX4" fmla="*/ 579549 w 2215166"/>
              <a:gd name="connsiteY4" fmla="*/ 218941 h 1242934"/>
              <a:gd name="connsiteX5" fmla="*/ 618186 w 2215166"/>
              <a:gd name="connsiteY5" fmla="*/ 206062 h 1242934"/>
              <a:gd name="connsiteX6" fmla="*/ 1004552 w 2215166"/>
              <a:gd name="connsiteY6" fmla="*/ 167426 h 1242934"/>
              <a:gd name="connsiteX7" fmla="*/ 1043189 w 2215166"/>
              <a:gd name="connsiteY7" fmla="*/ 154547 h 1242934"/>
              <a:gd name="connsiteX8" fmla="*/ 1133341 w 2215166"/>
              <a:gd name="connsiteY8" fmla="*/ 128789 h 1242934"/>
              <a:gd name="connsiteX9" fmla="*/ 1223493 w 2215166"/>
              <a:gd name="connsiteY9" fmla="*/ 90153 h 1242934"/>
              <a:gd name="connsiteX10" fmla="*/ 1262130 w 2215166"/>
              <a:gd name="connsiteY10" fmla="*/ 64395 h 1242934"/>
              <a:gd name="connsiteX11" fmla="*/ 1390918 w 2215166"/>
              <a:gd name="connsiteY11" fmla="*/ 38637 h 1242934"/>
              <a:gd name="connsiteX12" fmla="*/ 1442434 w 2215166"/>
              <a:gd name="connsiteY12" fmla="*/ 25758 h 1242934"/>
              <a:gd name="connsiteX13" fmla="*/ 1481071 w 2215166"/>
              <a:gd name="connsiteY13" fmla="*/ 12879 h 1242934"/>
              <a:gd name="connsiteX14" fmla="*/ 1584101 w 2215166"/>
              <a:gd name="connsiteY14" fmla="*/ 0 h 1242934"/>
              <a:gd name="connsiteX15" fmla="*/ 1738648 w 2215166"/>
              <a:gd name="connsiteY15" fmla="*/ 12879 h 1242934"/>
              <a:gd name="connsiteX16" fmla="*/ 1815921 w 2215166"/>
              <a:gd name="connsiteY16" fmla="*/ 38637 h 1242934"/>
              <a:gd name="connsiteX17" fmla="*/ 1906073 w 2215166"/>
              <a:gd name="connsiteY17" fmla="*/ 51516 h 1242934"/>
              <a:gd name="connsiteX18" fmla="*/ 1957589 w 2215166"/>
              <a:gd name="connsiteY18" fmla="*/ 77274 h 1242934"/>
              <a:gd name="connsiteX19" fmla="*/ 1996225 w 2215166"/>
              <a:gd name="connsiteY19" fmla="*/ 90153 h 1242934"/>
              <a:gd name="connsiteX20" fmla="*/ 2073499 w 2215166"/>
              <a:gd name="connsiteY20" fmla="*/ 141668 h 1242934"/>
              <a:gd name="connsiteX21" fmla="*/ 2137893 w 2215166"/>
              <a:gd name="connsiteY21" fmla="*/ 218941 h 1242934"/>
              <a:gd name="connsiteX22" fmla="*/ 2189409 w 2215166"/>
              <a:gd name="connsiteY22" fmla="*/ 296215 h 1242934"/>
              <a:gd name="connsiteX23" fmla="*/ 2202287 w 2215166"/>
              <a:gd name="connsiteY23" fmla="*/ 347730 h 1242934"/>
              <a:gd name="connsiteX24" fmla="*/ 2215166 w 2215166"/>
              <a:gd name="connsiteY24" fmla="*/ 386367 h 1242934"/>
              <a:gd name="connsiteX25" fmla="*/ 2202287 w 2215166"/>
              <a:gd name="connsiteY25" fmla="*/ 631065 h 1242934"/>
              <a:gd name="connsiteX26" fmla="*/ 2176530 w 2215166"/>
              <a:gd name="connsiteY26" fmla="*/ 669702 h 1242934"/>
              <a:gd name="connsiteX27" fmla="*/ 2163651 w 2215166"/>
              <a:gd name="connsiteY27" fmla="*/ 708339 h 1242934"/>
              <a:gd name="connsiteX28" fmla="*/ 2060620 w 2215166"/>
              <a:gd name="connsiteY28" fmla="*/ 798491 h 1242934"/>
              <a:gd name="connsiteX29" fmla="*/ 1983347 w 2215166"/>
              <a:gd name="connsiteY29" fmla="*/ 824248 h 1242934"/>
              <a:gd name="connsiteX30" fmla="*/ 1957589 w 2215166"/>
              <a:gd name="connsiteY30" fmla="*/ 862885 h 1242934"/>
              <a:gd name="connsiteX31" fmla="*/ 1918952 w 2215166"/>
              <a:gd name="connsiteY31" fmla="*/ 888643 h 1242934"/>
              <a:gd name="connsiteX32" fmla="*/ 1906073 w 2215166"/>
              <a:gd name="connsiteY32" fmla="*/ 927279 h 1242934"/>
              <a:gd name="connsiteX33" fmla="*/ 1815921 w 2215166"/>
              <a:gd name="connsiteY33" fmla="*/ 1017431 h 1242934"/>
              <a:gd name="connsiteX34" fmla="*/ 1751527 w 2215166"/>
              <a:gd name="connsiteY34" fmla="*/ 1068947 h 1242934"/>
              <a:gd name="connsiteX35" fmla="*/ 1674254 w 2215166"/>
              <a:gd name="connsiteY35" fmla="*/ 1120462 h 1242934"/>
              <a:gd name="connsiteX36" fmla="*/ 1571223 w 2215166"/>
              <a:gd name="connsiteY36" fmla="*/ 1146220 h 1242934"/>
              <a:gd name="connsiteX37" fmla="*/ 1519707 w 2215166"/>
              <a:gd name="connsiteY37" fmla="*/ 1171978 h 1242934"/>
              <a:gd name="connsiteX38" fmla="*/ 1326524 w 2215166"/>
              <a:gd name="connsiteY38" fmla="*/ 1197736 h 1242934"/>
              <a:gd name="connsiteX39" fmla="*/ 1236372 w 2215166"/>
              <a:gd name="connsiteY39" fmla="*/ 1210615 h 1242934"/>
              <a:gd name="connsiteX40" fmla="*/ 746975 w 2215166"/>
              <a:gd name="connsiteY40" fmla="*/ 1210615 h 1242934"/>
              <a:gd name="connsiteX41" fmla="*/ 708338 w 2215166"/>
              <a:gd name="connsiteY41" fmla="*/ 1197736 h 1242934"/>
              <a:gd name="connsiteX42" fmla="*/ 553792 w 2215166"/>
              <a:gd name="connsiteY42" fmla="*/ 1171978 h 1242934"/>
              <a:gd name="connsiteX43" fmla="*/ 347730 w 2215166"/>
              <a:gd name="connsiteY43" fmla="*/ 1133341 h 1242934"/>
              <a:gd name="connsiteX44" fmla="*/ 270456 w 2215166"/>
              <a:gd name="connsiteY44" fmla="*/ 1107584 h 1242934"/>
              <a:gd name="connsiteX45" fmla="*/ 231820 w 2215166"/>
              <a:gd name="connsiteY45" fmla="*/ 1094705 h 1242934"/>
              <a:gd name="connsiteX46" fmla="*/ 141668 w 2215166"/>
              <a:gd name="connsiteY46" fmla="*/ 1056068 h 1242934"/>
              <a:gd name="connsiteX47" fmla="*/ 64394 w 2215166"/>
              <a:gd name="connsiteY47" fmla="*/ 1030310 h 1242934"/>
              <a:gd name="connsiteX48" fmla="*/ 51516 w 2215166"/>
              <a:gd name="connsiteY48" fmla="*/ 991674 h 1242934"/>
              <a:gd name="connsiteX49" fmla="*/ 25758 w 2215166"/>
              <a:gd name="connsiteY49" fmla="*/ 953037 h 1242934"/>
              <a:gd name="connsiteX50" fmla="*/ 0 w 2215166"/>
              <a:gd name="connsiteY50" fmla="*/ 875764 h 1242934"/>
              <a:gd name="connsiteX51" fmla="*/ 12879 w 2215166"/>
              <a:gd name="connsiteY51" fmla="*/ 579550 h 1242934"/>
              <a:gd name="connsiteX52" fmla="*/ 64394 w 2215166"/>
              <a:gd name="connsiteY52" fmla="*/ 502277 h 1242934"/>
              <a:gd name="connsiteX53" fmla="*/ 77273 w 2215166"/>
              <a:gd name="connsiteY53" fmla="*/ 463640 h 1242934"/>
              <a:gd name="connsiteX54" fmla="*/ 193183 w 2215166"/>
              <a:gd name="connsiteY54" fmla="*/ 399246 h 1242934"/>
              <a:gd name="connsiteX55" fmla="*/ 296214 w 2215166"/>
              <a:gd name="connsiteY55" fmla="*/ 373488 h 1242934"/>
              <a:gd name="connsiteX56" fmla="*/ 334851 w 2215166"/>
              <a:gd name="connsiteY56" fmla="*/ 360609 h 1242934"/>
              <a:gd name="connsiteX57" fmla="*/ 373487 w 2215166"/>
              <a:gd name="connsiteY57" fmla="*/ 334851 h 1242934"/>
              <a:gd name="connsiteX58" fmla="*/ 412124 w 2215166"/>
              <a:gd name="connsiteY58" fmla="*/ 321972 h 1242934"/>
              <a:gd name="connsiteX59" fmla="*/ 425003 w 2215166"/>
              <a:gd name="connsiteY59" fmla="*/ 296215 h 124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215166" h="1242934">
                <a:moveTo>
                  <a:pt x="283335" y="476519"/>
                </a:moveTo>
                <a:cubicBezTo>
                  <a:pt x="301545" y="430994"/>
                  <a:pt x="305171" y="409104"/>
                  <a:pt x="334851" y="373488"/>
                </a:cubicBezTo>
                <a:cubicBezTo>
                  <a:pt x="361536" y="341466"/>
                  <a:pt x="390887" y="320096"/>
                  <a:pt x="425003" y="296215"/>
                </a:cubicBezTo>
                <a:cubicBezTo>
                  <a:pt x="450364" y="278462"/>
                  <a:pt x="472908" y="254489"/>
                  <a:pt x="502276" y="244699"/>
                </a:cubicBezTo>
                <a:lnTo>
                  <a:pt x="579549" y="218941"/>
                </a:lnTo>
                <a:cubicBezTo>
                  <a:pt x="592428" y="214648"/>
                  <a:pt x="604715" y="207746"/>
                  <a:pt x="618186" y="206062"/>
                </a:cubicBezTo>
                <a:cubicBezTo>
                  <a:pt x="884037" y="172832"/>
                  <a:pt x="755202" y="185237"/>
                  <a:pt x="1004552" y="167426"/>
                </a:cubicBezTo>
                <a:cubicBezTo>
                  <a:pt x="1017431" y="163133"/>
                  <a:pt x="1030136" y="158277"/>
                  <a:pt x="1043189" y="154547"/>
                </a:cubicBezTo>
                <a:cubicBezTo>
                  <a:pt x="1062445" y="149045"/>
                  <a:pt x="1112756" y="139082"/>
                  <a:pt x="1133341" y="128789"/>
                </a:cubicBezTo>
                <a:cubicBezTo>
                  <a:pt x="1222280" y="84320"/>
                  <a:pt x="1116282" y="116954"/>
                  <a:pt x="1223493" y="90153"/>
                </a:cubicBezTo>
                <a:cubicBezTo>
                  <a:pt x="1236372" y="81567"/>
                  <a:pt x="1248286" y="71317"/>
                  <a:pt x="1262130" y="64395"/>
                </a:cubicBezTo>
                <a:cubicBezTo>
                  <a:pt x="1299915" y="45502"/>
                  <a:pt x="1353625" y="45418"/>
                  <a:pt x="1390918" y="38637"/>
                </a:cubicBezTo>
                <a:cubicBezTo>
                  <a:pt x="1408333" y="35471"/>
                  <a:pt x="1425415" y="30621"/>
                  <a:pt x="1442434" y="25758"/>
                </a:cubicBezTo>
                <a:cubicBezTo>
                  <a:pt x="1455487" y="22028"/>
                  <a:pt x="1467714" y="15308"/>
                  <a:pt x="1481071" y="12879"/>
                </a:cubicBezTo>
                <a:cubicBezTo>
                  <a:pt x="1515123" y="6688"/>
                  <a:pt x="1549758" y="4293"/>
                  <a:pt x="1584101" y="0"/>
                </a:cubicBezTo>
                <a:cubicBezTo>
                  <a:pt x="1635617" y="4293"/>
                  <a:pt x="1687657" y="4380"/>
                  <a:pt x="1738648" y="12879"/>
                </a:cubicBezTo>
                <a:cubicBezTo>
                  <a:pt x="1765430" y="17343"/>
                  <a:pt x="1789043" y="34797"/>
                  <a:pt x="1815921" y="38637"/>
                </a:cubicBezTo>
                <a:lnTo>
                  <a:pt x="1906073" y="51516"/>
                </a:lnTo>
                <a:cubicBezTo>
                  <a:pt x="1923245" y="60102"/>
                  <a:pt x="1939942" y="69711"/>
                  <a:pt x="1957589" y="77274"/>
                </a:cubicBezTo>
                <a:cubicBezTo>
                  <a:pt x="1970067" y="82622"/>
                  <a:pt x="1984358" y="83560"/>
                  <a:pt x="1996225" y="90153"/>
                </a:cubicBezTo>
                <a:cubicBezTo>
                  <a:pt x="2023286" y="105187"/>
                  <a:pt x="2073499" y="141668"/>
                  <a:pt x="2073499" y="141668"/>
                </a:cubicBezTo>
                <a:cubicBezTo>
                  <a:pt x="2165526" y="279713"/>
                  <a:pt x="2022219" y="70219"/>
                  <a:pt x="2137893" y="218941"/>
                </a:cubicBezTo>
                <a:cubicBezTo>
                  <a:pt x="2156899" y="243377"/>
                  <a:pt x="2189409" y="296215"/>
                  <a:pt x="2189409" y="296215"/>
                </a:cubicBezTo>
                <a:cubicBezTo>
                  <a:pt x="2193702" y="313387"/>
                  <a:pt x="2197425" y="330711"/>
                  <a:pt x="2202287" y="347730"/>
                </a:cubicBezTo>
                <a:cubicBezTo>
                  <a:pt x="2206016" y="360783"/>
                  <a:pt x="2215166" y="372791"/>
                  <a:pt x="2215166" y="386367"/>
                </a:cubicBezTo>
                <a:cubicBezTo>
                  <a:pt x="2215166" y="468046"/>
                  <a:pt x="2213323" y="550135"/>
                  <a:pt x="2202287" y="631065"/>
                </a:cubicBezTo>
                <a:cubicBezTo>
                  <a:pt x="2200196" y="646402"/>
                  <a:pt x="2183452" y="655858"/>
                  <a:pt x="2176530" y="669702"/>
                </a:cubicBezTo>
                <a:cubicBezTo>
                  <a:pt x="2170459" y="681845"/>
                  <a:pt x="2169722" y="696197"/>
                  <a:pt x="2163651" y="708339"/>
                </a:cubicBezTo>
                <a:cubicBezTo>
                  <a:pt x="2142616" y="750408"/>
                  <a:pt x="2106981" y="783038"/>
                  <a:pt x="2060620" y="798491"/>
                </a:cubicBezTo>
                <a:lnTo>
                  <a:pt x="1983347" y="824248"/>
                </a:lnTo>
                <a:cubicBezTo>
                  <a:pt x="1974761" y="837127"/>
                  <a:pt x="1968534" y="851940"/>
                  <a:pt x="1957589" y="862885"/>
                </a:cubicBezTo>
                <a:cubicBezTo>
                  <a:pt x="1946644" y="873830"/>
                  <a:pt x="1928622" y="876556"/>
                  <a:pt x="1918952" y="888643"/>
                </a:cubicBezTo>
                <a:cubicBezTo>
                  <a:pt x="1910471" y="899243"/>
                  <a:pt x="1912666" y="915412"/>
                  <a:pt x="1906073" y="927279"/>
                </a:cubicBezTo>
                <a:cubicBezTo>
                  <a:pt x="1859104" y="1011823"/>
                  <a:pt x="1878631" y="996529"/>
                  <a:pt x="1815921" y="1017431"/>
                </a:cubicBezTo>
                <a:cubicBezTo>
                  <a:pt x="1768328" y="1088820"/>
                  <a:pt x="1817393" y="1032355"/>
                  <a:pt x="1751527" y="1068947"/>
                </a:cubicBezTo>
                <a:cubicBezTo>
                  <a:pt x="1724466" y="1083981"/>
                  <a:pt x="1704286" y="1112954"/>
                  <a:pt x="1674254" y="1120462"/>
                </a:cubicBezTo>
                <a:cubicBezTo>
                  <a:pt x="1639910" y="1129048"/>
                  <a:pt x="1602886" y="1130388"/>
                  <a:pt x="1571223" y="1146220"/>
                </a:cubicBezTo>
                <a:cubicBezTo>
                  <a:pt x="1554051" y="1154806"/>
                  <a:pt x="1537683" y="1165237"/>
                  <a:pt x="1519707" y="1171978"/>
                </a:cubicBezTo>
                <a:cubicBezTo>
                  <a:pt x="1463829" y="1192932"/>
                  <a:pt x="1374272" y="1192431"/>
                  <a:pt x="1326524" y="1197736"/>
                </a:cubicBezTo>
                <a:cubicBezTo>
                  <a:pt x="1296354" y="1201088"/>
                  <a:pt x="1266423" y="1206322"/>
                  <a:pt x="1236372" y="1210615"/>
                </a:cubicBezTo>
                <a:cubicBezTo>
                  <a:pt x="1057747" y="1270152"/>
                  <a:pt x="1182357" y="1233529"/>
                  <a:pt x="746975" y="1210615"/>
                </a:cubicBezTo>
                <a:cubicBezTo>
                  <a:pt x="733418" y="1209901"/>
                  <a:pt x="721508" y="1201029"/>
                  <a:pt x="708338" y="1197736"/>
                </a:cubicBezTo>
                <a:cubicBezTo>
                  <a:pt x="616181" y="1174697"/>
                  <a:pt x="662836" y="1193787"/>
                  <a:pt x="553792" y="1171978"/>
                </a:cubicBezTo>
                <a:cubicBezTo>
                  <a:pt x="326112" y="1126441"/>
                  <a:pt x="574929" y="1161741"/>
                  <a:pt x="347730" y="1133341"/>
                </a:cubicBezTo>
                <a:lnTo>
                  <a:pt x="270456" y="1107584"/>
                </a:lnTo>
                <a:cubicBezTo>
                  <a:pt x="257577" y="1103291"/>
                  <a:pt x="243115" y="1102235"/>
                  <a:pt x="231820" y="1094705"/>
                </a:cubicBezTo>
                <a:cubicBezTo>
                  <a:pt x="170522" y="1053840"/>
                  <a:pt x="217272" y="1078749"/>
                  <a:pt x="141668" y="1056068"/>
                </a:cubicBezTo>
                <a:cubicBezTo>
                  <a:pt x="115662" y="1048266"/>
                  <a:pt x="64394" y="1030310"/>
                  <a:pt x="64394" y="1030310"/>
                </a:cubicBezTo>
                <a:cubicBezTo>
                  <a:pt x="60101" y="1017431"/>
                  <a:pt x="57587" y="1003816"/>
                  <a:pt x="51516" y="991674"/>
                </a:cubicBezTo>
                <a:cubicBezTo>
                  <a:pt x="44594" y="977829"/>
                  <a:pt x="32045" y="967182"/>
                  <a:pt x="25758" y="953037"/>
                </a:cubicBezTo>
                <a:cubicBezTo>
                  <a:pt x="14731" y="928226"/>
                  <a:pt x="0" y="875764"/>
                  <a:pt x="0" y="875764"/>
                </a:cubicBezTo>
                <a:cubicBezTo>
                  <a:pt x="4293" y="777026"/>
                  <a:pt x="-3913" y="676944"/>
                  <a:pt x="12879" y="579550"/>
                </a:cubicBezTo>
                <a:cubicBezTo>
                  <a:pt x="18139" y="549043"/>
                  <a:pt x="54605" y="531645"/>
                  <a:pt x="64394" y="502277"/>
                </a:cubicBezTo>
                <a:cubicBezTo>
                  <a:pt x="68687" y="489398"/>
                  <a:pt x="67674" y="473239"/>
                  <a:pt x="77273" y="463640"/>
                </a:cubicBezTo>
                <a:cubicBezTo>
                  <a:pt x="112328" y="428585"/>
                  <a:pt x="148645" y="411393"/>
                  <a:pt x="193183" y="399246"/>
                </a:cubicBezTo>
                <a:cubicBezTo>
                  <a:pt x="227336" y="389932"/>
                  <a:pt x="262630" y="384683"/>
                  <a:pt x="296214" y="373488"/>
                </a:cubicBezTo>
                <a:lnTo>
                  <a:pt x="334851" y="360609"/>
                </a:lnTo>
                <a:cubicBezTo>
                  <a:pt x="347730" y="352023"/>
                  <a:pt x="359643" y="341773"/>
                  <a:pt x="373487" y="334851"/>
                </a:cubicBezTo>
                <a:cubicBezTo>
                  <a:pt x="385629" y="328780"/>
                  <a:pt x="401263" y="330117"/>
                  <a:pt x="412124" y="321972"/>
                </a:cubicBezTo>
                <a:cubicBezTo>
                  <a:pt x="419803" y="316213"/>
                  <a:pt x="420710" y="304801"/>
                  <a:pt x="425003" y="296215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4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mph" presetSubtype="6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mph" presetSubtype="2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6" grpId="0" animBg="1"/>
      <p:bldP spid="42" grpId="0"/>
      <p:bldP spid="42" grpId="1"/>
      <p:bldP spid="2057" grpId="0" animBg="1"/>
      <p:bldP spid="205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1704"/>
          </a:xfrm>
          <a:prstGeom prst="rect">
            <a:avLst/>
          </a:prstGeom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2362200" y="381003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05" name="Text Box 2"/>
          <p:cNvSpPr txBox="1">
            <a:spLocks noChangeArrowheads="1"/>
          </p:cNvSpPr>
          <p:nvPr/>
        </p:nvSpPr>
        <p:spPr bwMode="auto">
          <a:xfrm>
            <a:off x="1790699" y="100628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sản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b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US" altLang="en-US" sz="2800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16364" y="684111"/>
            <a:ext cx="44168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531" y="1803212"/>
            <a:ext cx="95202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crôm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" name="Picture 6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4" y="1884241"/>
            <a:ext cx="574719" cy="73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8389" y="2899807"/>
            <a:ext cx="9317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ĐNA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TNA. </a:t>
            </a:r>
          </a:p>
        </p:txBody>
      </p:sp>
      <p:pic>
        <p:nvPicPr>
          <p:cNvPr id="12" name="Picture 6" descr="ban tay"/>
          <p:cNvPicPr>
            <a:picLocks noChangeAspect="1" noChangeArrowheads="1" noCrop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3" y="2813066"/>
            <a:ext cx="519747" cy="66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0946" y="1239243"/>
            <a:ext cx="60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GB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520" y="4494792"/>
            <a:ext cx="708338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026" y="3495603"/>
            <a:ext cx="1083673" cy="895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398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87" y="1352281"/>
            <a:ext cx="6143908" cy="37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196" y="118995"/>
            <a:ext cx="293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44,4 </a:t>
            </a:r>
          </a:p>
          <a:p>
            <a:pPr algn="ctr"/>
            <a:r>
              <a:rPr lang="en-GB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89" y="0"/>
            <a:ext cx="3970790" cy="2704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Dá»± bÃ¡o thá»i tiáº¿t náº¯ng nÃ³ng á» áº¤n Äá»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869" y="3464416"/>
            <a:ext cx="4242221" cy="2545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80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4BC9C9-E1DE-447A-8388-F9C8EBF5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lÆ°á»£c Äá» vá» trÃ­ Äá»a lÃ­ chÃ¢u Ã¡ trÃªn Äá»a cáº§u Äá»a lÃ­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 bwMode="auto">
          <a:xfrm>
            <a:off x="6246254" y="772733"/>
            <a:ext cx="566670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3" y="62794"/>
            <a:ext cx="792593" cy="77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12736" y="140068"/>
            <a:ext cx="10900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km2 ?   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88559" y="1495337"/>
            <a:ext cx="483950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  <a:r>
              <a:rPr lang="en-US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41,5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cs typeface="Times New Roman" panose="02020603050405020304" pitchFamily="18" charset="0"/>
              </a:rPr>
              <a:t> km2</a:t>
            </a:r>
            <a:r>
              <a:rPr lang="en-US" altLang="en-US" sz="3200" dirty="0">
                <a:solidFill>
                  <a:srgbClr val="FF0066"/>
                </a:solidFill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2800" b="1" dirty="0"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phụ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đảo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thuộc</a:t>
            </a:r>
            <a:r>
              <a:rPr lang="en-US" altLang="en-US" sz="2800" b="1" dirty="0"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 44,4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triệu</a:t>
            </a:r>
            <a:r>
              <a:rPr lang="en-US" altLang="en-US" sz="2800" b="1" dirty="0">
                <a:cs typeface="Times New Roman" panose="02020603050405020304" pitchFamily="18" charset="0"/>
              </a:rPr>
              <a:t> km2 </a:t>
            </a:r>
          </a:p>
        </p:txBody>
      </p:sp>
    </p:spTree>
    <p:extLst>
      <p:ext uri="{BB962C8B-B14F-4D97-AF65-F5344CB8AC3E}">
        <p14:creationId xmlns:p14="http://schemas.microsoft.com/office/powerpoint/2010/main" val="352517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86" y="243116"/>
            <a:ext cx="8126672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20" y="1102727"/>
            <a:ext cx="8961897" cy="75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20" y="1827766"/>
            <a:ext cx="6218459" cy="755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6348" y="2717442"/>
            <a:ext cx="536494" cy="2150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775086" y="2452355"/>
            <a:ext cx="73175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41,5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km2.</a:t>
            </a: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44,4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 </a:t>
            </a:r>
          </a:p>
        </p:txBody>
      </p:sp>
      <p:pic>
        <p:nvPicPr>
          <p:cNvPr id="15" name="Picture 13" descr="ban tay"/>
          <p:cNvPicPr>
            <a:picLocks noChangeAspect="1" noChangeArrowheads="1" noCrop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0" y="1015673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ban tay"/>
          <p:cNvPicPr>
            <a:picLocks noChangeAspect="1" noChangeArrowheads="1" noCrop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" y="192716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9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lÆ°á»£c Äá» vá» trÃ­ Äá»a lÃ­ chÃ¢u Ã¡ trÃªn Äá»a cáº§u Äá»a lÃ­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 bwMode="auto">
          <a:xfrm>
            <a:off x="5796139" y="751611"/>
            <a:ext cx="5704694" cy="61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06135" y="135726"/>
            <a:ext cx="100181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1" y="43061"/>
            <a:ext cx="726615" cy="7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0731" y="1537377"/>
            <a:ext cx="472654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- Với các đại dương: 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+ Phía bắc: BBD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+ Phía nam: ÂĐD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+ Phía đông: TBD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- Châu lục: </a:t>
            </a:r>
            <a:r>
              <a:rPr lang="vi-VN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châu Phi, châu Âu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Dương</a:t>
            </a:r>
            <a:r>
              <a:rPr lang="vi-VN" altLang="en-US" sz="2800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77346" y="43061"/>
            <a:ext cx="100181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cực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cực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vĩ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9306069" y="2885446"/>
            <a:ext cx="176924" cy="205484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306069" y="5130974"/>
            <a:ext cx="195635" cy="187689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462687" y="2494383"/>
            <a:ext cx="2034316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Cheliuxkin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77</a:t>
            </a:r>
            <a:r>
              <a:rPr lang="en-GB" sz="16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44’B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8845424" y="5364996"/>
            <a:ext cx="1268842" cy="3385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Piai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 1</a:t>
            </a:r>
            <a:r>
              <a:rPr lang="en-GB" sz="16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6’B</a:t>
            </a:r>
          </a:p>
        </p:txBody>
      </p:sp>
      <p:sp>
        <p:nvSpPr>
          <p:cNvPr id="46" name="Freeform 45"/>
          <p:cNvSpPr/>
          <p:nvPr/>
        </p:nvSpPr>
        <p:spPr>
          <a:xfrm>
            <a:off x="7353837" y="3696237"/>
            <a:ext cx="180304" cy="77273"/>
          </a:xfrm>
          <a:custGeom>
            <a:avLst/>
            <a:gdLst>
              <a:gd name="connsiteX0" fmla="*/ 0 w 180304"/>
              <a:gd name="connsiteY0" fmla="*/ 0 h 77273"/>
              <a:gd name="connsiteX1" fmla="*/ 115909 w 180304"/>
              <a:gd name="connsiteY1" fmla="*/ 38636 h 77273"/>
              <a:gd name="connsiteX2" fmla="*/ 180304 w 180304"/>
              <a:gd name="connsiteY2" fmla="*/ 77273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04" h="77273">
                <a:moveTo>
                  <a:pt x="0" y="0"/>
                </a:moveTo>
                <a:cubicBezTo>
                  <a:pt x="108551" y="21709"/>
                  <a:pt x="22599" y="-1355"/>
                  <a:pt x="115909" y="38636"/>
                </a:cubicBezTo>
                <a:cubicBezTo>
                  <a:pt x="174425" y="63715"/>
                  <a:pt x="137469" y="34438"/>
                  <a:pt x="180304" y="772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10" grpId="0" animBg="1"/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86" y="243116"/>
            <a:ext cx="8126672" cy="859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020" y="1102727"/>
            <a:ext cx="8961897" cy="75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020" y="1827766"/>
            <a:ext cx="6218459" cy="7559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6348" y="2717442"/>
            <a:ext cx="536494" cy="2150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3" descr="ban tay"/>
          <p:cNvPicPr>
            <a:picLocks noChangeAspect="1" noChangeArrowheads="1" noCrop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60" y="1015673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ban tay"/>
          <p:cNvPicPr>
            <a:picLocks noChangeAspect="1" noChangeArrowheads="1" noCrop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" y="1927160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74167" y="3523066"/>
            <a:ext cx="8328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Kéo dài từ vùng cực Bắc đến vùng Xích đạo, tiếp giáp với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lục và 3 đại dương rộng lớn. 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 descr="ban tay"/>
          <p:cNvPicPr>
            <a:picLocks noChangeAspect="1" noChangeArrowheads="1" noCrop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" y="3523066"/>
            <a:ext cx="53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167" y="2373406"/>
            <a:ext cx="744386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lÆ°á»£c Äá» vá» trÃ­ Äá»a lÃ­ chÃ¢u Ã¡ trÃªn Äá»a cáº§u Äá»a lÃ­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"/>
          <a:stretch/>
        </p:blipFill>
        <p:spPr bwMode="auto">
          <a:xfrm>
            <a:off x="5795493" y="914400"/>
            <a:ext cx="576973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06135" y="135726"/>
            <a:ext cx="100181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giáp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đại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1" y="43061"/>
            <a:ext cx="726615" cy="7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0731" y="1537377"/>
            <a:ext cx="472654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b="1" i="1" dirty="0">
                <a:cs typeface="Times New Roman" panose="02020603050405020304" pitchFamily="18" charset="0"/>
              </a:rPr>
              <a:t>- Với các đại dương: 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cs typeface="Times New Roman" panose="02020603050405020304" pitchFamily="18" charset="0"/>
              </a:rPr>
              <a:t>+ Phía bắc: BBD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cs typeface="Times New Roman" panose="02020603050405020304" pitchFamily="18" charset="0"/>
              </a:rPr>
              <a:t>+ Phía nam: ÂĐD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dirty="0">
                <a:cs typeface="Times New Roman" panose="02020603050405020304" pitchFamily="18" charset="0"/>
              </a:rPr>
              <a:t>+ Phía đông: TBD</a:t>
            </a:r>
          </a:p>
          <a:p>
            <a:pPr algn="just" eaLnBrk="1" hangingPunct="1">
              <a:spcBef>
                <a:spcPct val="50000"/>
              </a:spcBef>
            </a:pPr>
            <a:r>
              <a:rPr lang="vi-VN" altLang="en-US" sz="2800" b="1" i="1" dirty="0">
                <a:cs typeface="Times New Roman" panose="02020603050405020304" pitchFamily="18" charset="0"/>
              </a:rPr>
              <a:t>- Châu lục: </a:t>
            </a:r>
            <a:r>
              <a:rPr lang="vi-VN" altLang="en-US" sz="2800" dirty="0">
                <a:cs typeface="Times New Roman" panose="02020603050405020304" pitchFamily="18" charset="0"/>
              </a:rPr>
              <a:t>châu Phi, châu Âu.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77346" y="43061"/>
            <a:ext cx="100181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cực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Bắc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cực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Nam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Á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vĩ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9379703" y="2975020"/>
            <a:ext cx="150664" cy="19674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9379702" y="5129974"/>
            <a:ext cx="159443" cy="17886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8468146" y="2548966"/>
            <a:ext cx="2034316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n w="0"/>
                <a:latin typeface="Times New Roman" panose="02020603050405020304" pitchFamily="18" charset="0"/>
              </a:rPr>
              <a:t>Cheliuxkin</a:t>
            </a:r>
            <a:r>
              <a:rPr lang="en-US" altLang="en-US" sz="1600" b="1" dirty="0">
                <a:ln w="0"/>
                <a:latin typeface="Times New Roman" panose="02020603050405020304" pitchFamily="18" charset="0"/>
              </a:rPr>
              <a:t> 77</a:t>
            </a:r>
            <a:r>
              <a:rPr lang="en-GB" sz="1600" b="1" baseline="30000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ln w="0"/>
                <a:latin typeface="Times New Roman" panose="02020603050405020304" pitchFamily="18" charset="0"/>
              </a:rPr>
              <a:t>44’B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8771162" y="5376618"/>
            <a:ext cx="126884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Piai</a:t>
            </a:r>
            <a:r>
              <a:rPr lang="en-US" altLang="en-US" sz="1600" b="1" dirty="0">
                <a:latin typeface="Times New Roman" panose="02020603050405020304" pitchFamily="18" charset="0"/>
              </a:rPr>
              <a:t>:  1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latin typeface="Times New Roman" panose="02020603050405020304" pitchFamily="18" charset="0"/>
              </a:rPr>
              <a:t>6’B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635465" y="3556005"/>
            <a:ext cx="159443" cy="17886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/>
          <p:cNvSpPr/>
          <p:nvPr/>
        </p:nvSpPr>
        <p:spPr>
          <a:xfrm>
            <a:off x="10280684" y="3968501"/>
            <a:ext cx="159443" cy="178868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10541450" y="3528369"/>
            <a:ext cx="118581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Dezhenev</a:t>
            </a:r>
            <a:endParaRPr lang="en-US" altLang="en-US" sz="16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169</a:t>
            </a:r>
            <a:r>
              <a:rPr lang="en-GB" sz="16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latin typeface="Times New Roman" panose="02020603050405020304" pitchFamily="18" charset="0"/>
              </a:rPr>
              <a:t>40’Đ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38368" y="3189447"/>
            <a:ext cx="85588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n w="0"/>
                <a:latin typeface="Times New Roman" panose="02020603050405020304" pitchFamily="18" charset="0"/>
              </a:rPr>
              <a:t>Baba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n w="0"/>
                <a:latin typeface="Times New Roman" panose="02020603050405020304" pitchFamily="18" charset="0"/>
              </a:rPr>
              <a:t>26</a:t>
            </a:r>
            <a:r>
              <a:rPr lang="en-GB" sz="1600" b="1" baseline="30000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altLang="en-US" sz="1600" b="1" dirty="0">
                <a:ln w="0"/>
                <a:latin typeface="Times New Roman" panose="02020603050405020304" pitchFamily="18" charset="0"/>
              </a:rPr>
              <a:t>4’Đ</a:t>
            </a:r>
          </a:p>
        </p:txBody>
      </p:sp>
      <p:sp>
        <p:nvSpPr>
          <p:cNvPr id="24" name="Freeform 23"/>
          <p:cNvSpPr/>
          <p:nvPr/>
        </p:nvSpPr>
        <p:spPr>
          <a:xfrm>
            <a:off x="9487452" y="3121381"/>
            <a:ext cx="178912" cy="2021983"/>
          </a:xfrm>
          <a:custGeom>
            <a:avLst/>
            <a:gdLst>
              <a:gd name="connsiteX0" fmla="*/ 12879 w 178912"/>
              <a:gd name="connsiteY0" fmla="*/ 0 h 2021983"/>
              <a:gd name="connsiteX1" fmla="*/ 25758 w 178912"/>
              <a:gd name="connsiteY1" fmla="*/ 90152 h 2021983"/>
              <a:gd name="connsiteX2" fmla="*/ 64395 w 178912"/>
              <a:gd name="connsiteY2" fmla="*/ 218940 h 2021983"/>
              <a:gd name="connsiteX3" fmla="*/ 77273 w 178912"/>
              <a:gd name="connsiteY3" fmla="*/ 257577 h 2021983"/>
              <a:gd name="connsiteX4" fmla="*/ 103031 w 178912"/>
              <a:gd name="connsiteY4" fmla="*/ 347729 h 2021983"/>
              <a:gd name="connsiteX5" fmla="*/ 128789 w 178912"/>
              <a:gd name="connsiteY5" fmla="*/ 502276 h 2021983"/>
              <a:gd name="connsiteX6" fmla="*/ 154547 w 178912"/>
              <a:gd name="connsiteY6" fmla="*/ 631064 h 2021983"/>
              <a:gd name="connsiteX7" fmla="*/ 154547 w 178912"/>
              <a:gd name="connsiteY7" fmla="*/ 1442433 h 2021983"/>
              <a:gd name="connsiteX8" fmla="*/ 141668 w 178912"/>
              <a:gd name="connsiteY8" fmla="*/ 1481070 h 2021983"/>
              <a:gd name="connsiteX9" fmla="*/ 128789 w 178912"/>
              <a:gd name="connsiteY9" fmla="*/ 1571222 h 2021983"/>
              <a:gd name="connsiteX10" fmla="*/ 115910 w 178912"/>
              <a:gd name="connsiteY10" fmla="*/ 1622738 h 2021983"/>
              <a:gd name="connsiteX11" fmla="*/ 103031 w 178912"/>
              <a:gd name="connsiteY11" fmla="*/ 1712890 h 2021983"/>
              <a:gd name="connsiteX12" fmla="*/ 77273 w 178912"/>
              <a:gd name="connsiteY12" fmla="*/ 1790163 h 2021983"/>
              <a:gd name="connsiteX13" fmla="*/ 64395 w 178912"/>
              <a:gd name="connsiteY13" fmla="*/ 1828800 h 2021983"/>
              <a:gd name="connsiteX14" fmla="*/ 25758 w 178912"/>
              <a:gd name="connsiteY14" fmla="*/ 1944709 h 2021983"/>
              <a:gd name="connsiteX15" fmla="*/ 12879 w 178912"/>
              <a:gd name="connsiteY15" fmla="*/ 1983346 h 2021983"/>
              <a:gd name="connsiteX16" fmla="*/ 0 w 178912"/>
              <a:gd name="connsiteY16" fmla="*/ 2021983 h 202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8912" h="2021983">
                <a:moveTo>
                  <a:pt x="12879" y="0"/>
                </a:moveTo>
                <a:cubicBezTo>
                  <a:pt x="17172" y="30051"/>
                  <a:pt x="20328" y="60286"/>
                  <a:pt x="25758" y="90152"/>
                </a:cubicBezTo>
                <a:cubicBezTo>
                  <a:pt x="33544" y="132973"/>
                  <a:pt x="50954" y="178615"/>
                  <a:pt x="64395" y="218940"/>
                </a:cubicBezTo>
                <a:cubicBezTo>
                  <a:pt x="68688" y="231819"/>
                  <a:pt x="73980" y="244407"/>
                  <a:pt x="77273" y="257577"/>
                </a:cubicBezTo>
                <a:cubicBezTo>
                  <a:pt x="93445" y="322263"/>
                  <a:pt x="84554" y="292301"/>
                  <a:pt x="103031" y="347729"/>
                </a:cubicBezTo>
                <a:cubicBezTo>
                  <a:pt x="111617" y="399245"/>
                  <a:pt x="121403" y="450575"/>
                  <a:pt x="128789" y="502276"/>
                </a:cubicBezTo>
                <a:cubicBezTo>
                  <a:pt x="143588" y="605867"/>
                  <a:pt x="132068" y="563630"/>
                  <a:pt x="154547" y="631064"/>
                </a:cubicBezTo>
                <a:cubicBezTo>
                  <a:pt x="195326" y="957294"/>
                  <a:pt x="177547" y="775427"/>
                  <a:pt x="154547" y="1442433"/>
                </a:cubicBezTo>
                <a:cubicBezTo>
                  <a:pt x="154079" y="1456001"/>
                  <a:pt x="145961" y="1468191"/>
                  <a:pt x="141668" y="1481070"/>
                </a:cubicBezTo>
                <a:cubicBezTo>
                  <a:pt x="137375" y="1511121"/>
                  <a:pt x="134219" y="1541356"/>
                  <a:pt x="128789" y="1571222"/>
                </a:cubicBezTo>
                <a:cubicBezTo>
                  <a:pt x="125623" y="1588637"/>
                  <a:pt x="119076" y="1605323"/>
                  <a:pt x="115910" y="1622738"/>
                </a:cubicBezTo>
                <a:cubicBezTo>
                  <a:pt x="110480" y="1652604"/>
                  <a:pt x="109857" y="1683312"/>
                  <a:pt x="103031" y="1712890"/>
                </a:cubicBezTo>
                <a:cubicBezTo>
                  <a:pt x="96926" y="1739346"/>
                  <a:pt x="85859" y="1764405"/>
                  <a:pt x="77273" y="1790163"/>
                </a:cubicBezTo>
                <a:lnTo>
                  <a:pt x="64395" y="1828800"/>
                </a:lnTo>
                <a:lnTo>
                  <a:pt x="25758" y="1944709"/>
                </a:lnTo>
                <a:lnTo>
                  <a:pt x="12879" y="1983346"/>
                </a:lnTo>
                <a:lnTo>
                  <a:pt x="0" y="202198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reeform 45"/>
          <p:cNvSpPr/>
          <p:nvPr/>
        </p:nvSpPr>
        <p:spPr>
          <a:xfrm>
            <a:off x="7353837" y="3696237"/>
            <a:ext cx="180304" cy="77273"/>
          </a:xfrm>
          <a:custGeom>
            <a:avLst/>
            <a:gdLst>
              <a:gd name="connsiteX0" fmla="*/ 0 w 180304"/>
              <a:gd name="connsiteY0" fmla="*/ 0 h 77273"/>
              <a:gd name="connsiteX1" fmla="*/ 115909 w 180304"/>
              <a:gd name="connsiteY1" fmla="*/ 38636 h 77273"/>
              <a:gd name="connsiteX2" fmla="*/ 180304 w 180304"/>
              <a:gd name="connsiteY2" fmla="*/ 77273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04" h="77273">
                <a:moveTo>
                  <a:pt x="0" y="0"/>
                </a:moveTo>
                <a:cubicBezTo>
                  <a:pt x="108551" y="21709"/>
                  <a:pt x="22599" y="-1355"/>
                  <a:pt x="115909" y="38636"/>
                </a:cubicBezTo>
                <a:cubicBezTo>
                  <a:pt x="174425" y="63715"/>
                  <a:pt x="137469" y="34438"/>
                  <a:pt x="180304" y="772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 48"/>
          <p:cNvSpPr/>
          <p:nvPr/>
        </p:nvSpPr>
        <p:spPr>
          <a:xfrm>
            <a:off x="7784862" y="3713344"/>
            <a:ext cx="2505868" cy="624957"/>
          </a:xfrm>
          <a:custGeom>
            <a:avLst/>
            <a:gdLst>
              <a:gd name="connsiteX0" fmla="*/ 0 w 2691700"/>
              <a:gd name="connsiteY0" fmla="*/ 0 h 721217"/>
              <a:gd name="connsiteX1" fmla="*/ 51516 w 2691700"/>
              <a:gd name="connsiteY1" fmla="*/ 64395 h 721217"/>
              <a:gd name="connsiteX2" fmla="*/ 103031 w 2691700"/>
              <a:gd name="connsiteY2" fmla="*/ 103031 h 721217"/>
              <a:gd name="connsiteX3" fmla="*/ 218941 w 2691700"/>
              <a:gd name="connsiteY3" fmla="*/ 193183 h 721217"/>
              <a:gd name="connsiteX4" fmla="*/ 257578 w 2691700"/>
              <a:gd name="connsiteY4" fmla="*/ 218941 h 721217"/>
              <a:gd name="connsiteX5" fmla="*/ 309093 w 2691700"/>
              <a:gd name="connsiteY5" fmla="*/ 257578 h 721217"/>
              <a:gd name="connsiteX6" fmla="*/ 386367 w 2691700"/>
              <a:gd name="connsiteY6" fmla="*/ 283336 h 721217"/>
              <a:gd name="connsiteX7" fmla="*/ 463640 w 2691700"/>
              <a:gd name="connsiteY7" fmla="*/ 321972 h 721217"/>
              <a:gd name="connsiteX8" fmla="*/ 540913 w 2691700"/>
              <a:gd name="connsiteY8" fmla="*/ 373488 h 721217"/>
              <a:gd name="connsiteX9" fmla="*/ 579550 w 2691700"/>
              <a:gd name="connsiteY9" fmla="*/ 399245 h 721217"/>
              <a:gd name="connsiteX10" fmla="*/ 618186 w 2691700"/>
              <a:gd name="connsiteY10" fmla="*/ 412124 h 721217"/>
              <a:gd name="connsiteX11" fmla="*/ 695460 w 2691700"/>
              <a:gd name="connsiteY11" fmla="*/ 463640 h 721217"/>
              <a:gd name="connsiteX12" fmla="*/ 734096 w 2691700"/>
              <a:gd name="connsiteY12" fmla="*/ 476519 h 721217"/>
              <a:gd name="connsiteX13" fmla="*/ 862885 w 2691700"/>
              <a:gd name="connsiteY13" fmla="*/ 528034 h 721217"/>
              <a:gd name="connsiteX14" fmla="*/ 965916 w 2691700"/>
              <a:gd name="connsiteY14" fmla="*/ 553792 h 721217"/>
              <a:gd name="connsiteX15" fmla="*/ 1004553 w 2691700"/>
              <a:gd name="connsiteY15" fmla="*/ 579550 h 721217"/>
              <a:gd name="connsiteX16" fmla="*/ 1068947 w 2691700"/>
              <a:gd name="connsiteY16" fmla="*/ 592429 h 721217"/>
              <a:gd name="connsiteX17" fmla="*/ 1120462 w 2691700"/>
              <a:gd name="connsiteY17" fmla="*/ 605307 h 721217"/>
              <a:gd name="connsiteX18" fmla="*/ 1184857 w 2691700"/>
              <a:gd name="connsiteY18" fmla="*/ 618186 h 721217"/>
              <a:gd name="connsiteX19" fmla="*/ 1236372 w 2691700"/>
              <a:gd name="connsiteY19" fmla="*/ 631065 h 721217"/>
              <a:gd name="connsiteX20" fmla="*/ 1275009 w 2691700"/>
              <a:gd name="connsiteY20" fmla="*/ 643944 h 721217"/>
              <a:gd name="connsiteX21" fmla="*/ 1481071 w 2691700"/>
              <a:gd name="connsiteY21" fmla="*/ 669702 h 721217"/>
              <a:gd name="connsiteX22" fmla="*/ 1609860 w 2691700"/>
              <a:gd name="connsiteY22" fmla="*/ 695460 h 721217"/>
              <a:gd name="connsiteX23" fmla="*/ 1725770 w 2691700"/>
              <a:gd name="connsiteY23" fmla="*/ 721217 h 721217"/>
              <a:gd name="connsiteX24" fmla="*/ 2228046 w 2691700"/>
              <a:gd name="connsiteY24" fmla="*/ 708338 h 721217"/>
              <a:gd name="connsiteX25" fmla="*/ 2356834 w 2691700"/>
              <a:gd name="connsiteY25" fmla="*/ 669702 h 721217"/>
              <a:gd name="connsiteX26" fmla="*/ 2485623 w 2691700"/>
              <a:gd name="connsiteY26" fmla="*/ 631065 h 721217"/>
              <a:gd name="connsiteX27" fmla="*/ 2524260 w 2691700"/>
              <a:gd name="connsiteY27" fmla="*/ 618186 h 721217"/>
              <a:gd name="connsiteX28" fmla="*/ 2640170 w 2691700"/>
              <a:gd name="connsiteY28" fmla="*/ 553792 h 721217"/>
              <a:gd name="connsiteX29" fmla="*/ 2691685 w 2691700"/>
              <a:gd name="connsiteY29" fmla="*/ 463640 h 7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91700" h="721217">
                <a:moveTo>
                  <a:pt x="0" y="0"/>
                </a:moveTo>
                <a:cubicBezTo>
                  <a:pt x="17172" y="21465"/>
                  <a:pt x="32079" y="44958"/>
                  <a:pt x="51516" y="64395"/>
                </a:cubicBezTo>
                <a:cubicBezTo>
                  <a:pt x="66694" y="79573"/>
                  <a:pt x="86734" y="89062"/>
                  <a:pt x="103031" y="103031"/>
                </a:cubicBezTo>
                <a:cubicBezTo>
                  <a:pt x="208953" y="193821"/>
                  <a:pt x="49357" y="80127"/>
                  <a:pt x="218941" y="193183"/>
                </a:cubicBezTo>
                <a:cubicBezTo>
                  <a:pt x="231820" y="201769"/>
                  <a:pt x="245195" y="209654"/>
                  <a:pt x="257578" y="218941"/>
                </a:cubicBezTo>
                <a:cubicBezTo>
                  <a:pt x="274750" y="231820"/>
                  <a:pt x="289894" y="247979"/>
                  <a:pt x="309093" y="257578"/>
                </a:cubicBezTo>
                <a:cubicBezTo>
                  <a:pt x="333378" y="269721"/>
                  <a:pt x="363776" y="268275"/>
                  <a:pt x="386367" y="283336"/>
                </a:cubicBezTo>
                <a:cubicBezTo>
                  <a:pt x="557903" y="397692"/>
                  <a:pt x="303662" y="233095"/>
                  <a:pt x="463640" y="321972"/>
                </a:cubicBezTo>
                <a:cubicBezTo>
                  <a:pt x="490701" y="337006"/>
                  <a:pt x="515155" y="356316"/>
                  <a:pt x="540913" y="373488"/>
                </a:cubicBezTo>
                <a:cubicBezTo>
                  <a:pt x="553792" y="382074"/>
                  <a:pt x="564866" y="394350"/>
                  <a:pt x="579550" y="399245"/>
                </a:cubicBezTo>
                <a:cubicBezTo>
                  <a:pt x="592429" y="403538"/>
                  <a:pt x="606319" y="405531"/>
                  <a:pt x="618186" y="412124"/>
                </a:cubicBezTo>
                <a:cubicBezTo>
                  <a:pt x="645247" y="427158"/>
                  <a:pt x="666091" y="453850"/>
                  <a:pt x="695460" y="463640"/>
                </a:cubicBezTo>
                <a:cubicBezTo>
                  <a:pt x="708339" y="467933"/>
                  <a:pt x="721618" y="471171"/>
                  <a:pt x="734096" y="476519"/>
                </a:cubicBezTo>
                <a:cubicBezTo>
                  <a:pt x="808702" y="508492"/>
                  <a:pt x="769089" y="504585"/>
                  <a:pt x="862885" y="528034"/>
                </a:cubicBezTo>
                <a:lnTo>
                  <a:pt x="965916" y="553792"/>
                </a:lnTo>
                <a:cubicBezTo>
                  <a:pt x="978795" y="562378"/>
                  <a:pt x="990060" y="574115"/>
                  <a:pt x="1004553" y="579550"/>
                </a:cubicBezTo>
                <a:cubicBezTo>
                  <a:pt x="1025049" y="587236"/>
                  <a:pt x="1047578" y="587681"/>
                  <a:pt x="1068947" y="592429"/>
                </a:cubicBezTo>
                <a:cubicBezTo>
                  <a:pt x="1086226" y="596269"/>
                  <a:pt x="1103183" y="601467"/>
                  <a:pt x="1120462" y="605307"/>
                </a:cubicBezTo>
                <a:cubicBezTo>
                  <a:pt x="1141831" y="610055"/>
                  <a:pt x="1163488" y="613437"/>
                  <a:pt x="1184857" y="618186"/>
                </a:cubicBezTo>
                <a:cubicBezTo>
                  <a:pt x="1202136" y="622026"/>
                  <a:pt x="1219353" y="626202"/>
                  <a:pt x="1236372" y="631065"/>
                </a:cubicBezTo>
                <a:cubicBezTo>
                  <a:pt x="1249425" y="634795"/>
                  <a:pt x="1261757" y="640999"/>
                  <a:pt x="1275009" y="643944"/>
                </a:cubicBezTo>
                <a:cubicBezTo>
                  <a:pt x="1350454" y="660710"/>
                  <a:pt x="1399631" y="659522"/>
                  <a:pt x="1481071" y="669702"/>
                </a:cubicBezTo>
                <a:cubicBezTo>
                  <a:pt x="1567603" y="680519"/>
                  <a:pt x="1538570" y="679618"/>
                  <a:pt x="1609860" y="695460"/>
                </a:cubicBezTo>
                <a:cubicBezTo>
                  <a:pt x="1757012" y="728160"/>
                  <a:pt x="1600133" y="689808"/>
                  <a:pt x="1725770" y="721217"/>
                </a:cubicBezTo>
                <a:cubicBezTo>
                  <a:pt x="1893195" y="716924"/>
                  <a:pt x="2060746" y="716119"/>
                  <a:pt x="2228046" y="708338"/>
                </a:cubicBezTo>
                <a:cubicBezTo>
                  <a:pt x="2253166" y="707170"/>
                  <a:pt x="2343663" y="672995"/>
                  <a:pt x="2356834" y="669702"/>
                </a:cubicBezTo>
                <a:cubicBezTo>
                  <a:pt x="2434691" y="650238"/>
                  <a:pt x="2391556" y="662421"/>
                  <a:pt x="2485623" y="631065"/>
                </a:cubicBezTo>
                <a:cubicBezTo>
                  <a:pt x="2498502" y="626772"/>
                  <a:pt x="2512964" y="625716"/>
                  <a:pt x="2524260" y="618186"/>
                </a:cubicBezTo>
                <a:cubicBezTo>
                  <a:pt x="2612829" y="559141"/>
                  <a:pt x="2572165" y="576460"/>
                  <a:pt x="2640170" y="553792"/>
                </a:cubicBezTo>
                <a:cubicBezTo>
                  <a:pt x="2694066" y="472947"/>
                  <a:pt x="2691685" y="507476"/>
                  <a:pt x="2691685" y="46364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áº¿t quáº£ hÃ¬nh áº£nh cho hÃ¬nh ná»n pp ná»n pp Äáº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636"/>
            <a:ext cx="12192000" cy="67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974167"/>
              </p:ext>
            </p:extLst>
          </p:nvPr>
        </p:nvGraphicFramePr>
        <p:xfrm>
          <a:off x="1184853" y="1196183"/>
          <a:ext cx="10006887" cy="3227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8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7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852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7584">
                <a:tc>
                  <a:txBody>
                    <a:bodyPr/>
                    <a:lstStyle/>
                    <a:p>
                      <a:pPr algn="just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Tọa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b="1" dirty="0">
                          <a:ln w="0"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en-GB" sz="2800" b="1" baseline="30000" dirty="0">
                          <a:ln w="0"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en-US" sz="2800" b="1" dirty="0">
                          <a:ln w="0"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44’B</a:t>
                      </a:r>
                    </a:p>
                    <a:p>
                      <a:pPr algn="ctr"/>
                      <a:r>
                        <a:rPr lang="en-US" sz="2800" b="0" dirty="0" err="1">
                          <a:ln w="0"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Celiuxkin</a:t>
                      </a:r>
                      <a:endParaRPr lang="en-GB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  <a:buFontTx/>
                        <a:buNone/>
                      </a:pPr>
                      <a:endParaRPr lang="en-US" altLang="en-US" sz="2800" b="0" dirty="0">
                        <a:latin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r>
                        <a:rPr lang="en-GB" sz="2800" baseline="30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alt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40’Đ</a:t>
                      </a:r>
                    </a:p>
                    <a:p>
                      <a:pPr algn="ctr"/>
                      <a:r>
                        <a:rPr lang="en-GB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Dezhnev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800" b="1" i="0" u="none" strike="noStrike" kern="1200" cap="none" spc="0" normalizeH="0" baseline="0" noProof="0" dirty="0">
                          <a:ln w="0"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kumimoji="0" lang="en-GB" sz="2800" b="1" i="0" u="none" strike="noStrike" kern="1200" cap="none" spc="0" normalizeH="0" baseline="30000" noProof="0" dirty="0">
                          <a:ln w="0"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en-US" sz="2800" b="1" i="0" u="none" strike="noStrike" kern="1200" cap="none" spc="0" normalizeH="0" baseline="0" noProof="0" dirty="0">
                          <a:ln w="0"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4’Đ</a:t>
                      </a:r>
                    </a:p>
                    <a:p>
                      <a:pPr algn="ctr"/>
                      <a:r>
                        <a:rPr lang="en-GB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Baba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(</a:t>
                      </a:r>
                      <a:r>
                        <a:rPr lang="en-GB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  <a:p>
                      <a:pPr algn="just"/>
                      <a:endParaRPr lang="en-GB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8500km</a:t>
                      </a:r>
                    </a:p>
                    <a:p>
                      <a:pPr algn="ctr"/>
                      <a:r>
                        <a:rPr lang="en-GB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GB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Nam </a:t>
                      </a:r>
                      <a:endParaRPr lang="en-GB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9200km</a:t>
                      </a:r>
                    </a:p>
                    <a:p>
                      <a:pPr algn="ctr"/>
                      <a:r>
                        <a:rPr lang="en-GB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GB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GB" sz="28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GB" sz="28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GB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3006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1185</Words>
  <Application>Microsoft Office PowerPoint</Application>
  <PresentationFormat>Widescreen</PresentationFormat>
  <Paragraphs>356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.VnCooper</vt:lpstr>
      <vt:lpstr>Arial</vt:lpstr>
      <vt:lpstr>Calibri</vt:lpstr>
      <vt:lpstr>Calibri Light</vt:lpstr>
      <vt:lpstr>Times New Roman</vt:lpstr>
      <vt:lpstr>1_Office Theme</vt:lpstr>
      <vt:lpstr>2_Office Theme</vt:lpstr>
      <vt:lpstr>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 Lê</cp:lastModifiedBy>
  <cp:revision>94</cp:revision>
  <dcterms:created xsi:type="dcterms:W3CDTF">2019-07-14T08:10:03Z</dcterms:created>
  <dcterms:modified xsi:type="dcterms:W3CDTF">2021-08-14T08:40:18Z</dcterms:modified>
</cp:coreProperties>
</file>