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18" r:id="rId2"/>
    <p:sldMasterId id="2147484020" r:id="rId3"/>
    <p:sldMasterId id="2147484023" r:id="rId4"/>
    <p:sldMasterId id="2147484025" r:id="rId5"/>
    <p:sldMasterId id="2147484031" r:id="rId6"/>
    <p:sldMasterId id="2147484033" r:id="rId7"/>
    <p:sldMasterId id="2147484037" r:id="rId8"/>
    <p:sldMasterId id="2147484055" r:id="rId9"/>
  </p:sldMasterIdLst>
  <p:notesMasterIdLst>
    <p:notesMasterId r:id="rId30"/>
  </p:notesMasterIdLst>
  <p:sldIdLst>
    <p:sldId id="277" r:id="rId10"/>
    <p:sldId id="323" r:id="rId11"/>
    <p:sldId id="343" r:id="rId12"/>
    <p:sldId id="333" r:id="rId13"/>
    <p:sldId id="328" r:id="rId14"/>
    <p:sldId id="334" r:id="rId15"/>
    <p:sldId id="276" r:id="rId16"/>
    <p:sldId id="257" r:id="rId17"/>
    <p:sldId id="262" r:id="rId18"/>
    <p:sldId id="261" r:id="rId19"/>
    <p:sldId id="280" r:id="rId20"/>
    <p:sldId id="281" r:id="rId21"/>
    <p:sldId id="322" r:id="rId22"/>
    <p:sldId id="293" r:id="rId23"/>
    <p:sldId id="282" r:id="rId24"/>
    <p:sldId id="265" r:id="rId25"/>
    <p:sldId id="266" r:id="rId26"/>
    <p:sldId id="268" r:id="rId27"/>
    <p:sldId id="338" r:id="rId28"/>
    <p:sldId id="34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CCFFCC"/>
    <a:srgbClr val="99FFCC"/>
    <a:srgbClr val="CCFF99"/>
    <a:srgbClr val="CEEAB0"/>
    <a:srgbClr val="0000CC"/>
    <a:srgbClr val="FFCCFF"/>
    <a:srgbClr val="41AD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4" autoAdjust="0"/>
    <p:restoredTop sz="98285" autoAdjust="0"/>
  </p:normalViewPr>
  <p:slideViewPr>
    <p:cSldViewPr snapToGrid="0">
      <p:cViewPr varScale="1">
        <p:scale>
          <a:sx n="88" d="100"/>
          <a:sy n="88" d="100"/>
        </p:scale>
        <p:origin x="61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801B6-9924-4C27-8B2D-3D8BDDE780F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EE3B56-B53B-435C-8072-ACD3D6C98077}">
      <dgm:prSet phldrT="[Text]"/>
      <dgm:spPr/>
      <dgm:t>
        <a:bodyPr/>
        <a:lstStyle/>
        <a:p>
          <a:r>
            <a:rPr lang="en-US" smtClean="0"/>
            <a:t> </a:t>
          </a:r>
          <a:endParaRPr lang="en-US"/>
        </a:p>
      </dgm:t>
    </dgm:pt>
    <dgm:pt modelId="{751D08D7-DACB-48FE-AC2A-52A5E1D33688}" type="parTrans" cxnId="{7611F94E-9D8B-4FD9-B85A-86CF8C279AA4}">
      <dgm:prSet/>
      <dgm:spPr/>
      <dgm:t>
        <a:bodyPr/>
        <a:lstStyle/>
        <a:p>
          <a:endParaRPr lang="en-US"/>
        </a:p>
      </dgm:t>
    </dgm:pt>
    <dgm:pt modelId="{38389C57-E67F-4AC0-AE3F-F0589AFD03D2}" type="sibTrans" cxnId="{7611F94E-9D8B-4FD9-B85A-86CF8C279AA4}">
      <dgm:prSet/>
      <dgm:spPr/>
      <dgm:t>
        <a:bodyPr/>
        <a:lstStyle/>
        <a:p>
          <a:endParaRPr lang="en-US"/>
        </a:p>
      </dgm:t>
    </dgm:pt>
    <dgm:pt modelId="{F5029034-2377-4F1D-B5C3-6C23DED363EB}">
      <dgm:prSet phldrT="[Text]"/>
      <dgm:spPr>
        <a:solidFill>
          <a:srgbClr val="FFCCFF"/>
        </a:solidFill>
      </dgm:spPr>
      <dgm:t>
        <a:bodyPr/>
        <a:lstStyle/>
        <a:p>
          <a:r>
            <a:rPr lang="en-US" smtClean="0">
              <a:solidFill>
                <a:srgbClr val="0000FF"/>
              </a:solidFill>
            </a:rPr>
            <a:t>1. Sử dụng công thức để tính toán</a:t>
          </a:r>
          <a:endParaRPr lang="en-US">
            <a:solidFill>
              <a:srgbClr val="0000FF"/>
            </a:solidFill>
          </a:endParaRPr>
        </a:p>
      </dgm:t>
    </dgm:pt>
    <dgm:pt modelId="{7E0E12EE-A0E2-4437-A0BC-47E7A7936597}" type="parTrans" cxnId="{8E6F6EA1-505A-48D6-B65E-1DBD4783CDF7}">
      <dgm:prSet/>
      <dgm:spPr/>
      <dgm:t>
        <a:bodyPr/>
        <a:lstStyle/>
        <a:p>
          <a:endParaRPr lang="en-US"/>
        </a:p>
      </dgm:t>
    </dgm:pt>
    <dgm:pt modelId="{531A5EA2-B9EB-4287-B675-6497537F9E56}" type="sibTrans" cxnId="{8E6F6EA1-505A-48D6-B65E-1DBD4783CDF7}">
      <dgm:prSet/>
      <dgm:spPr/>
      <dgm:t>
        <a:bodyPr/>
        <a:lstStyle/>
        <a:p>
          <a:endParaRPr lang="en-US"/>
        </a:p>
      </dgm:t>
    </dgm:pt>
    <dgm:pt modelId="{443D2399-7868-4788-8F39-AD03AD2E9084}">
      <dgm:prSet phldrT="[Text]"/>
      <dgm:spPr/>
      <dgm:t>
        <a:bodyPr/>
        <a:lstStyle/>
        <a:p>
          <a:r>
            <a:rPr lang="en-US" smtClean="0"/>
            <a:t> </a:t>
          </a:r>
          <a:endParaRPr lang="en-US"/>
        </a:p>
      </dgm:t>
    </dgm:pt>
    <dgm:pt modelId="{1EA8B9AE-3915-4746-B5DD-E846DA60187F}" type="parTrans" cxnId="{C0710280-6865-4CDA-857A-625E3435D118}">
      <dgm:prSet/>
      <dgm:spPr/>
      <dgm:t>
        <a:bodyPr/>
        <a:lstStyle/>
        <a:p>
          <a:endParaRPr lang="en-US"/>
        </a:p>
      </dgm:t>
    </dgm:pt>
    <dgm:pt modelId="{6B9D1EE1-159B-487F-A823-532F13C34F6A}" type="sibTrans" cxnId="{C0710280-6865-4CDA-857A-625E3435D118}">
      <dgm:prSet/>
      <dgm:spPr/>
      <dgm:t>
        <a:bodyPr/>
        <a:lstStyle/>
        <a:p>
          <a:endParaRPr lang="en-US"/>
        </a:p>
      </dgm:t>
    </dgm:pt>
    <dgm:pt modelId="{963537A0-5247-4E00-BBA1-5C7416402B15}">
      <dgm:prSet phldrT="[Text]"/>
      <dgm:spPr>
        <a:solidFill>
          <a:srgbClr val="FFCCFF"/>
        </a:solidFill>
      </dgm:spPr>
      <dgm:t>
        <a:bodyPr/>
        <a:lstStyle/>
        <a:p>
          <a:r>
            <a:rPr lang="en-US" smtClean="0">
              <a:solidFill>
                <a:srgbClr val="0000FF"/>
              </a:solidFill>
            </a:rPr>
            <a:t>2. Nhập công thức</a:t>
          </a:r>
          <a:endParaRPr lang="en-US">
            <a:solidFill>
              <a:srgbClr val="0000FF"/>
            </a:solidFill>
          </a:endParaRPr>
        </a:p>
      </dgm:t>
    </dgm:pt>
    <dgm:pt modelId="{739AE6C2-9C30-49F7-BDF0-F16A5CDD02E1}" type="parTrans" cxnId="{9F2B03E4-32B1-45A6-BBF6-755A887DCA97}">
      <dgm:prSet/>
      <dgm:spPr/>
      <dgm:t>
        <a:bodyPr/>
        <a:lstStyle/>
        <a:p>
          <a:endParaRPr lang="en-US"/>
        </a:p>
      </dgm:t>
    </dgm:pt>
    <dgm:pt modelId="{9EC181AA-B476-4AC5-9710-C6E20B0FF7BE}" type="sibTrans" cxnId="{9F2B03E4-32B1-45A6-BBF6-755A887DCA97}">
      <dgm:prSet/>
      <dgm:spPr/>
      <dgm:t>
        <a:bodyPr/>
        <a:lstStyle/>
        <a:p>
          <a:endParaRPr lang="en-US"/>
        </a:p>
      </dgm:t>
    </dgm:pt>
    <dgm:pt modelId="{E292DC6C-B206-4A90-B7BD-0336227064B6}">
      <dgm:prSet phldrT="[Text]"/>
      <dgm:spPr/>
      <dgm:t>
        <a:bodyPr/>
        <a:lstStyle/>
        <a:p>
          <a:r>
            <a:rPr lang="en-US" smtClean="0"/>
            <a:t> </a:t>
          </a:r>
          <a:endParaRPr lang="en-US"/>
        </a:p>
      </dgm:t>
    </dgm:pt>
    <dgm:pt modelId="{0EDB54C4-9393-4FF8-A99E-C71878951802}" type="parTrans" cxnId="{B5B194A7-20F4-456E-B0F1-122D902433D7}">
      <dgm:prSet/>
      <dgm:spPr/>
      <dgm:t>
        <a:bodyPr/>
        <a:lstStyle/>
        <a:p>
          <a:endParaRPr lang="en-US"/>
        </a:p>
      </dgm:t>
    </dgm:pt>
    <dgm:pt modelId="{43661021-9D87-4A51-965C-9C09CA36B730}" type="sibTrans" cxnId="{B5B194A7-20F4-456E-B0F1-122D902433D7}">
      <dgm:prSet/>
      <dgm:spPr/>
      <dgm:t>
        <a:bodyPr/>
        <a:lstStyle/>
        <a:p>
          <a:endParaRPr lang="en-US"/>
        </a:p>
      </dgm:t>
    </dgm:pt>
    <dgm:pt modelId="{C3EC2E5C-A167-41D7-8E2E-94BB66158488}">
      <dgm:prSet phldrT="[Text]"/>
      <dgm:spPr>
        <a:solidFill>
          <a:srgbClr val="FFCCFF"/>
        </a:solidFill>
      </dgm:spPr>
      <dgm:t>
        <a:bodyPr/>
        <a:lstStyle/>
        <a:p>
          <a:r>
            <a:rPr lang="en-US" smtClean="0">
              <a:solidFill>
                <a:srgbClr val="0000FF"/>
              </a:solidFill>
            </a:rPr>
            <a:t>3. Sử dụng địa chỉ trong công thức</a:t>
          </a:r>
          <a:endParaRPr lang="en-US">
            <a:solidFill>
              <a:srgbClr val="0000FF"/>
            </a:solidFill>
          </a:endParaRPr>
        </a:p>
      </dgm:t>
    </dgm:pt>
    <dgm:pt modelId="{BCB21DAB-2FBC-4A3E-B4CD-AA28E5411D66}" type="parTrans" cxnId="{BCD3519B-7895-4F15-83C8-EE43A8E764BC}">
      <dgm:prSet/>
      <dgm:spPr/>
      <dgm:t>
        <a:bodyPr/>
        <a:lstStyle/>
        <a:p>
          <a:endParaRPr lang="en-US"/>
        </a:p>
      </dgm:t>
    </dgm:pt>
    <dgm:pt modelId="{A0593366-071C-4E01-B777-B4B8AEF9BFCE}" type="sibTrans" cxnId="{BCD3519B-7895-4F15-83C8-EE43A8E764BC}">
      <dgm:prSet/>
      <dgm:spPr/>
      <dgm:t>
        <a:bodyPr/>
        <a:lstStyle/>
        <a:p>
          <a:endParaRPr lang="en-US"/>
        </a:p>
      </dgm:t>
    </dgm:pt>
    <dgm:pt modelId="{C0E19E91-6E5E-4BEB-A756-A32B4AF467DE}" type="pres">
      <dgm:prSet presAssocID="{937801B6-9924-4C27-8B2D-3D8BDDE780F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64BFFCD-BBDE-43B3-96E0-EEA1CD602676}" type="pres">
      <dgm:prSet presAssocID="{93EE3B56-B53B-435C-8072-ACD3D6C98077}" presName="parenttextcomposite" presStyleCnt="0"/>
      <dgm:spPr/>
    </dgm:pt>
    <dgm:pt modelId="{3110739C-ED9F-47D0-AA93-8949058F1502}" type="pres">
      <dgm:prSet presAssocID="{93EE3B56-B53B-435C-8072-ACD3D6C9807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F7D7C-56F1-4DAB-A15F-CC013A00BB9B}" type="pres">
      <dgm:prSet presAssocID="{93EE3B56-B53B-435C-8072-ACD3D6C98077}" presName="composite" presStyleCnt="0"/>
      <dgm:spPr/>
    </dgm:pt>
    <dgm:pt modelId="{29FC1173-7FFA-4C08-B7E4-85460C5B0901}" type="pres">
      <dgm:prSet presAssocID="{93EE3B56-B53B-435C-8072-ACD3D6C98077}" presName="chevron1" presStyleLbl="alignNode1" presStyleIdx="0" presStyleCnt="21"/>
      <dgm:spPr/>
    </dgm:pt>
    <dgm:pt modelId="{778B10FF-0234-4F07-8CE0-AC0289407A97}" type="pres">
      <dgm:prSet presAssocID="{93EE3B56-B53B-435C-8072-ACD3D6C98077}" presName="chevron2" presStyleLbl="alignNode1" presStyleIdx="1" presStyleCnt="21"/>
      <dgm:spPr/>
    </dgm:pt>
    <dgm:pt modelId="{EACB5D53-8978-42F2-8F0B-5CC2ED777594}" type="pres">
      <dgm:prSet presAssocID="{93EE3B56-B53B-435C-8072-ACD3D6C98077}" presName="chevron3" presStyleLbl="alignNode1" presStyleIdx="2" presStyleCnt="21"/>
      <dgm:spPr/>
    </dgm:pt>
    <dgm:pt modelId="{63578CA9-C228-4E22-ACE6-5ACD93BE423F}" type="pres">
      <dgm:prSet presAssocID="{93EE3B56-B53B-435C-8072-ACD3D6C98077}" presName="chevron4" presStyleLbl="alignNode1" presStyleIdx="3" presStyleCnt="21"/>
      <dgm:spPr/>
    </dgm:pt>
    <dgm:pt modelId="{DC0445A2-A7DE-46C2-89FA-A2FCC4D9B71C}" type="pres">
      <dgm:prSet presAssocID="{93EE3B56-B53B-435C-8072-ACD3D6C98077}" presName="chevron5" presStyleLbl="alignNode1" presStyleIdx="4" presStyleCnt="21"/>
      <dgm:spPr/>
    </dgm:pt>
    <dgm:pt modelId="{CB0EB841-78F6-44B3-BBE4-3366C313BA96}" type="pres">
      <dgm:prSet presAssocID="{93EE3B56-B53B-435C-8072-ACD3D6C98077}" presName="chevron6" presStyleLbl="alignNode1" presStyleIdx="5" presStyleCnt="21"/>
      <dgm:spPr/>
    </dgm:pt>
    <dgm:pt modelId="{A32F6415-B461-4820-BB26-9096221A10A9}" type="pres">
      <dgm:prSet presAssocID="{93EE3B56-B53B-435C-8072-ACD3D6C98077}" presName="chevron7" presStyleLbl="alignNode1" presStyleIdx="6" presStyleCnt="21"/>
      <dgm:spPr/>
    </dgm:pt>
    <dgm:pt modelId="{1FFB91EA-9751-4C36-8836-9CFEC4F8C05C}" type="pres">
      <dgm:prSet presAssocID="{93EE3B56-B53B-435C-8072-ACD3D6C9807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347AF-37C4-4ACA-88C5-B8F0F62022F4}" type="pres">
      <dgm:prSet presAssocID="{38389C57-E67F-4AC0-AE3F-F0589AFD03D2}" presName="sibTrans" presStyleCnt="0"/>
      <dgm:spPr/>
    </dgm:pt>
    <dgm:pt modelId="{ECE1EEEF-76F9-47AF-8C82-A90F0AAD0DBE}" type="pres">
      <dgm:prSet presAssocID="{443D2399-7868-4788-8F39-AD03AD2E9084}" presName="parenttextcomposite" presStyleCnt="0"/>
      <dgm:spPr/>
    </dgm:pt>
    <dgm:pt modelId="{9DF14654-8CAD-402B-8C60-854F13F9F28F}" type="pres">
      <dgm:prSet presAssocID="{443D2399-7868-4788-8F39-AD03AD2E908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1B471-96A7-41B8-A145-8C011A4CA65D}" type="pres">
      <dgm:prSet presAssocID="{443D2399-7868-4788-8F39-AD03AD2E9084}" presName="composite" presStyleCnt="0"/>
      <dgm:spPr/>
    </dgm:pt>
    <dgm:pt modelId="{EAE16627-F5AC-49C2-9C79-6F8329D6B1F5}" type="pres">
      <dgm:prSet presAssocID="{443D2399-7868-4788-8F39-AD03AD2E9084}" presName="chevron1" presStyleLbl="alignNode1" presStyleIdx="7" presStyleCnt="21"/>
      <dgm:spPr/>
    </dgm:pt>
    <dgm:pt modelId="{6F60C5C8-FF4B-4579-8367-BB4FD3719B72}" type="pres">
      <dgm:prSet presAssocID="{443D2399-7868-4788-8F39-AD03AD2E9084}" presName="chevron2" presStyleLbl="alignNode1" presStyleIdx="8" presStyleCnt="21"/>
      <dgm:spPr/>
    </dgm:pt>
    <dgm:pt modelId="{C376E66D-F5F9-49C6-8C6C-4664B490EFF1}" type="pres">
      <dgm:prSet presAssocID="{443D2399-7868-4788-8F39-AD03AD2E9084}" presName="chevron3" presStyleLbl="alignNode1" presStyleIdx="9" presStyleCnt="21"/>
      <dgm:spPr/>
    </dgm:pt>
    <dgm:pt modelId="{4553BBAF-7C42-47E1-8164-B4401BBFCDDE}" type="pres">
      <dgm:prSet presAssocID="{443D2399-7868-4788-8F39-AD03AD2E9084}" presName="chevron4" presStyleLbl="alignNode1" presStyleIdx="10" presStyleCnt="21"/>
      <dgm:spPr/>
    </dgm:pt>
    <dgm:pt modelId="{B3B574CC-45F4-4AB8-95AC-CD32927DAB0B}" type="pres">
      <dgm:prSet presAssocID="{443D2399-7868-4788-8F39-AD03AD2E9084}" presName="chevron5" presStyleLbl="alignNode1" presStyleIdx="11" presStyleCnt="21"/>
      <dgm:spPr/>
    </dgm:pt>
    <dgm:pt modelId="{BC9BCF8C-342D-4BC7-82D9-924DD430D80E}" type="pres">
      <dgm:prSet presAssocID="{443D2399-7868-4788-8F39-AD03AD2E9084}" presName="chevron6" presStyleLbl="alignNode1" presStyleIdx="12" presStyleCnt="21"/>
      <dgm:spPr/>
    </dgm:pt>
    <dgm:pt modelId="{3C66793C-B0A2-4FEF-857E-06463A18D72E}" type="pres">
      <dgm:prSet presAssocID="{443D2399-7868-4788-8F39-AD03AD2E9084}" presName="chevron7" presStyleLbl="alignNode1" presStyleIdx="13" presStyleCnt="21"/>
      <dgm:spPr/>
    </dgm:pt>
    <dgm:pt modelId="{B6CCDA44-022A-477C-A2F9-2594130FEAD2}" type="pres">
      <dgm:prSet presAssocID="{443D2399-7868-4788-8F39-AD03AD2E908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9F95A-0799-4F13-83AA-516DB855CE5C}" type="pres">
      <dgm:prSet presAssocID="{6B9D1EE1-159B-487F-A823-532F13C34F6A}" presName="sibTrans" presStyleCnt="0"/>
      <dgm:spPr/>
    </dgm:pt>
    <dgm:pt modelId="{7C8A3232-FEC5-4748-8B0B-6BE09ABD84A8}" type="pres">
      <dgm:prSet presAssocID="{E292DC6C-B206-4A90-B7BD-0336227064B6}" presName="parenttextcomposite" presStyleCnt="0"/>
      <dgm:spPr/>
    </dgm:pt>
    <dgm:pt modelId="{8EE1246B-E10D-48B7-90FA-C51421417A9F}" type="pres">
      <dgm:prSet presAssocID="{E292DC6C-B206-4A90-B7BD-0336227064B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2E791-F107-417A-904A-3EC3332F85AF}" type="pres">
      <dgm:prSet presAssocID="{E292DC6C-B206-4A90-B7BD-0336227064B6}" presName="composite" presStyleCnt="0"/>
      <dgm:spPr/>
    </dgm:pt>
    <dgm:pt modelId="{7DDC737F-4ABA-4815-A974-6A468BA910D3}" type="pres">
      <dgm:prSet presAssocID="{E292DC6C-B206-4A90-B7BD-0336227064B6}" presName="chevron1" presStyleLbl="alignNode1" presStyleIdx="14" presStyleCnt="21"/>
      <dgm:spPr/>
    </dgm:pt>
    <dgm:pt modelId="{49084CFE-7F49-48B9-8004-E08230333549}" type="pres">
      <dgm:prSet presAssocID="{E292DC6C-B206-4A90-B7BD-0336227064B6}" presName="chevron2" presStyleLbl="alignNode1" presStyleIdx="15" presStyleCnt="21"/>
      <dgm:spPr/>
    </dgm:pt>
    <dgm:pt modelId="{9A60F1BA-7460-4897-A517-49C0C25F4B6D}" type="pres">
      <dgm:prSet presAssocID="{E292DC6C-B206-4A90-B7BD-0336227064B6}" presName="chevron3" presStyleLbl="alignNode1" presStyleIdx="16" presStyleCnt="21"/>
      <dgm:spPr/>
    </dgm:pt>
    <dgm:pt modelId="{2D2D2E8F-1951-4ACD-B6C5-5FA1F407B575}" type="pres">
      <dgm:prSet presAssocID="{E292DC6C-B206-4A90-B7BD-0336227064B6}" presName="chevron4" presStyleLbl="alignNode1" presStyleIdx="17" presStyleCnt="21"/>
      <dgm:spPr/>
    </dgm:pt>
    <dgm:pt modelId="{96FC4775-0E82-499D-9203-AB4BECDE19EE}" type="pres">
      <dgm:prSet presAssocID="{E292DC6C-B206-4A90-B7BD-0336227064B6}" presName="chevron5" presStyleLbl="alignNode1" presStyleIdx="18" presStyleCnt="21"/>
      <dgm:spPr/>
    </dgm:pt>
    <dgm:pt modelId="{6FAAD2A4-6629-46D0-BBF0-137FED2C6E8D}" type="pres">
      <dgm:prSet presAssocID="{E292DC6C-B206-4A90-B7BD-0336227064B6}" presName="chevron6" presStyleLbl="alignNode1" presStyleIdx="19" presStyleCnt="21"/>
      <dgm:spPr/>
    </dgm:pt>
    <dgm:pt modelId="{CE6FCCB7-716A-4C39-B399-5C7379317860}" type="pres">
      <dgm:prSet presAssocID="{E292DC6C-B206-4A90-B7BD-0336227064B6}" presName="chevron7" presStyleLbl="alignNode1" presStyleIdx="20" presStyleCnt="21"/>
      <dgm:spPr/>
    </dgm:pt>
    <dgm:pt modelId="{D31AEBCA-F4CB-4DA0-9CF8-E690243CAEBB}" type="pres">
      <dgm:prSet presAssocID="{E292DC6C-B206-4A90-B7BD-0336227064B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1F94E-9D8B-4FD9-B85A-86CF8C279AA4}" srcId="{937801B6-9924-4C27-8B2D-3D8BDDE780FA}" destId="{93EE3B56-B53B-435C-8072-ACD3D6C98077}" srcOrd="0" destOrd="0" parTransId="{751D08D7-DACB-48FE-AC2A-52A5E1D33688}" sibTransId="{38389C57-E67F-4AC0-AE3F-F0589AFD03D2}"/>
    <dgm:cxn modelId="{0BD536FC-905B-43DC-959D-0B3E4E235C8D}" type="presOf" srcId="{443D2399-7868-4788-8F39-AD03AD2E9084}" destId="{9DF14654-8CAD-402B-8C60-854F13F9F28F}" srcOrd="0" destOrd="0" presId="urn:microsoft.com/office/officeart/2008/layout/VerticalAccentList"/>
    <dgm:cxn modelId="{B5B194A7-20F4-456E-B0F1-122D902433D7}" srcId="{937801B6-9924-4C27-8B2D-3D8BDDE780FA}" destId="{E292DC6C-B206-4A90-B7BD-0336227064B6}" srcOrd="2" destOrd="0" parTransId="{0EDB54C4-9393-4FF8-A99E-C71878951802}" sibTransId="{43661021-9D87-4A51-965C-9C09CA36B730}"/>
    <dgm:cxn modelId="{1D10B757-25B8-41F4-9A47-14A42A69A08D}" type="presOf" srcId="{963537A0-5247-4E00-BBA1-5C7416402B15}" destId="{B6CCDA44-022A-477C-A2F9-2594130FEAD2}" srcOrd="0" destOrd="0" presId="urn:microsoft.com/office/officeart/2008/layout/VerticalAccentList"/>
    <dgm:cxn modelId="{8E6F6EA1-505A-48D6-B65E-1DBD4783CDF7}" srcId="{93EE3B56-B53B-435C-8072-ACD3D6C98077}" destId="{F5029034-2377-4F1D-B5C3-6C23DED363EB}" srcOrd="0" destOrd="0" parTransId="{7E0E12EE-A0E2-4437-A0BC-47E7A7936597}" sibTransId="{531A5EA2-B9EB-4287-B675-6497537F9E56}"/>
    <dgm:cxn modelId="{C0710280-6865-4CDA-857A-625E3435D118}" srcId="{937801B6-9924-4C27-8B2D-3D8BDDE780FA}" destId="{443D2399-7868-4788-8F39-AD03AD2E9084}" srcOrd="1" destOrd="0" parTransId="{1EA8B9AE-3915-4746-B5DD-E846DA60187F}" sibTransId="{6B9D1EE1-159B-487F-A823-532F13C34F6A}"/>
    <dgm:cxn modelId="{3DAD539F-A38A-4D00-B827-1E4FA7CEF8D4}" type="presOf" srcId="{93EE3B56-B53B-435C-8072-ACD3D6C98077}" destId="{3110739C-ED9F-47D0-AA93-8949058F1502}" srcOrd="0" destOrd="0" presId="urn:microsoft.com/office/officeart/2008/layout/VerticalAccentList"/>
    <dgm:cxn modelId="{22F7F73D-E6CA-4427-8C78-9ADA81BDFE49}" type="presOf" srcId="{C3EC2E5C-A167-41D7-8E2E-94BB66158488}" destId="{D31AEBCA-F4CB-4DA0-9CF8-E690243CAEBB}" srcOrd="0" destOrd="0" presId="urn:microsoft.com/office/officeart/2008/layout/VerticalAccentList"/>
    <dgm:cxn modelId="{EF59FD20-26A3-4D6F-8CDF-3BCC4FA574EA}" type="presOf" srcId="{937801B6-9924-4C27-8B2D-3D8BDDE780FA}" destId="{C0E19E91-6E5E-4BEB-A756-A32B4AF467DE}" srcOrd="0" destOrd="0" presId="urn:microsoft.com/office/officeart/2008/layout/VerticalAccentList"/>
    <dgm:cxn modelId="{BCD3519B-7895-4F15-83C8-EE43A8E764BC}" srcId="{E292DC6C-B206-4A90-B7BD-0336227064B6}" destId="{C3EC2E5C-A167-41D7-8E2E-94BB66158488}" srcOrd="0" destOrd="0" parTransId="{BCB21DAB-2FBC-4A3E-B4CD-AA28E5411D66}" sibTransId="{A0593366-071C-4E01-B777-B4B8AEF9BFCE}"/>
    <dgm:cxn modelId="{9F2B03E4-32B1-45A6-BBF6-755A887DCA97}" srcId="{443D2399-7868-4788-8F39-AD03AD2E9084}" destId="{963537A0-5247-4E00-BBA1-5C7416402B15}" srcOrd="0" destOrd="0" parTransId="{739AE6C2-9C30-49F7-BDF0-F16A5CDD02E1}" sibTransId="{9EC181AA-B476-4AC5-9710-C6E20B0FF7BE}"/>
    <dgm:cxn modelId="{220D0AF3-90CA-4B6F-ACF1-94B03D46F667}" type="presOf" srcId="{E292DC6C-B206-4A90-B7BD-0336227064B6}" destId="{8EE1246B-E10D-48B7-90FA-C51421417A9F}" srcOrd="0" destOrd="0" presId="urn:microsoft.com/office/officeart/2008/layout/VerticalAccentList"/>
    <dgm:cxn modelId="{308826D3-A615-4534-B36E-3D55762C6B90}" type="presOf" srcId="{F5029034-2377-4F1D-B5C3-6C23DED363EB}" destId="{1FFB91EA-9751-4C36-8836-9CFEC4F8C05C}" srcOrd="0" destOrd="0" presId="urn:microsoft.com/office/officeart/2008/layout/VerticalAccentList"/>
    <dgm:cxn modelId="{894F10BE-5CF5-46F4-861E-2C5F52EDEB5B}" type="presParOf" srcId="{C0E19E91-6E5E-4BEB-A756-A32B4AF467DE}" destId="{A64BFFCD-BBDE-43B3-96E0-EEA1CD602676}" srcOrd="0" destOrd="0" presId="urn:microsoft.com/office/officeart/2008/layout/VerticalAccentList"/>
    <dgm:cxn modelId="{8D31ECEA-5DD6-431E-82F0-6D21FD143082}" type="presParOf" srcId="{A64BFFCD-BBDE-43B3-96E0-EEA1CD602676}" destId="{3110739C-ED9F-47D0-AA93-8949058F1502}" srcOrd="0" destOrd="0" presId="urn:microsoft.com/office/officeart/2008/layout/VerticalAccentList"/>
    <dgm:cxn modelId="{658BD014-80FD-47BA-8D87-4595817E88E6}" type="presParOf" srcId="{C0E19E91-6E5E-4BEB-A756-A32B4AF467DE}" destId="{044F7D7C-56F1-4DAB-A15F-CC013A00BB9B}" srcOrd="1" destOrd="0" presId="urn:microsoft.com/office/officeart/2008/layout/VerticalAccentList"/>
    <dgm:cxn modelId="{88C27E6A-DA11-4784-B361-53E4F9A7E12C}" type="presParOf" srcId="{044F7D7C-56F1-4DAB-A15F-CC013A00BB9B}" destId="{29FC1173-7FFA-4C08-B7E4-85460C5B0901}" srcOrd="0" destOrd="0" presId="urn:microsoft.com/office/officeart/2008/layout/VerticalAccentList"/>
    <dgm:cxn modelId="{A8C38A7C-7851-4A21-B505-A458E5D3265F}" type="presParOf" srcId="{044F7D7C-56F1-4DAB-A15F-CC013A00BB9B}" destId="{778B10FF-0234-4F07-8CE0-AC0289407A97}" srcOrd="1" destOrd="0" presId="urn:microsoft.com/office/officeart/2008/layout/VerticalAccentList"/>
    <dgm:cxn modelId="{B1FEF065-43E6-4900-9AAF-84A50C2A4943}" type="presParOf" srcId="{044F7D7C-56F1-4DAB-A15F-CC013A00BB9B}" destId="{EACB5D53-8978-42F2-8F0B-5CC2ED777594}" srcOrd="2" destOrd="0" presId="urn:microsoft.com/office/officeart/2008/layout/VerticalAccentList"/>
    <dgm:cxn modelId="{AA838601-19A5-4E5E-AAB1-3732C6248650}" type="presParOf" srcId="{044F7D7C-56F1-4DAB-A15F-CC013A00BB9B}" destId="{63578CA9-C228-4E22-ACE6-5ACD93BE423F}" srcOrd="3" destOrd="0" presId="urn:microsoft.com/office/officeart/2008/layout/VerticalAccentList"/>
    <dgm:cxn modelId="{14093B57-A63D-431E-BD93-DE1A816B6FD1}" type="presParOf" srcId="{044F7D7C-56F1-4DAB-A15F-CC013A00BB9B}" destId="{DC0445A2-A7DE-46C2-89FA-A2FCC4D9B71C}" srcOrd="4" destOrd="0" presId="urn:microsoft.com/office/officeart/2008/layout/VerticalAccentList"/>
    <dgm:cxn modelId="{9273C686-4EFD-4D25-8FA2-EB4AECCF10AB}" type="presParOf" srcId="{044F7D7C-56F1-4DAB-A15F-CC013A00BB9B}" destId="{CB0EB841-78F6-44B3-BBE4-3366C313BA96}" srcOrd="5" destOrd="0" presId="urn:microsoft.com/office/officeart/2008/layout/VerticalAccentList"/>
    <dgm:cxn modelId="{5DACF6ED-D43C-420A-9B27-F9E17FAA713B}" type="presParOf" srcId="{044F7D7C-56F1-4DAB-A15F-CC013A00BB9B}" destId="{A32F6415-B461-4820-BB26-9096221A10A9}" srcOrd="6" destOrd="0" presId="urn:microsoft.com/office/officeart/2008/layout/VerticalAccentList"/>
    <dgm:cxn modelId="{78B9AA2F-0F70-4E05-99C8-C9C8A032A4DC}" type="presParOf" srcId="{044F7D7C-56F1-4DAB-A15F-CC013A00BB9B}" destId="{1FFB91EA-9751-4C36-8836-9CFEC4F8C05C}" srcOrd="7" destOrd="0" presId="urn:microsoft.com/office/officeart/2008/layout/VerticalAccentList"/>
    <dgm:cxn modelId="{7CD02C96-9AB2-42C7-836A-739CC2FCEFB5}" type="presParOf" srcId="{C0E19E91-6E5E-4BEB-A756-A32B4AF467DE}" destId="{0C9347AF-37C4-4ACA-88C5-B8F0F62022F4}" srcOrd="2" destOrd="0" presId="urn:microsoft.com/office/officeart/2008/layout/VerticalAccentList"/>
    <dgm:cxn modelId="{E12908FC-3C02-44BC-9F3C-044579C28C4E}" type="presParOf" srcId="{C0E19E91-6E5E-4BEB-A756-A32B4AF467DE}" destId="{ECE1EEEF-76F9-47AF-8C82-A90F0AAD0DBE}" srcOrd="3" destOrd="0" presId="urn:microsoft.com/office/officeart/2008/layout/VerticalAccentList"/>
    <dgm:cxn modelId="{A7362D1F-C5D2-4C69-BB23-546055C78072}" type="presParOf" srcId="{ECE1EEEF-76F9-47AF-8C82-A90F0AAD0DBE}" destId="{9DF14654-8CAD-402B-8C60-854F13F9F28F}" srcOrd="0" destOrd="0" presId="urn:microsoft.com/office/officeart/2008/layout/VerticalAccentList"/>
    <dgm:cxn modelId="{D453D8F5-EC9F-4945-A356-3EBE48C6CEF2}" type="presParOf" srcId="{C0E19E91-6E5E-4BEB-A756-A32B4AF467DE}" destId="{7531B471-96A7-41B8-A145-8C011A4CA65D}" srcOrd="4" destOrd="0" presId="urn:microsoft.com/office/officeart/2008/layout/VerticalAccentList"/>
    <dgm:cxn modelId="{A50CA919-6F8D-4EDC-A1B2-581A661D7ABE}" type="presParOf" srcId="{7531B471-96A7-41B8-A145-8C011A4CA65D}" destId="{EAE16627-F5AC-49C2-9C79-6F8329D6B1F5}" srcOrd="0" destOrd="0" presId="urn:microsoft.com/office/officeart/2008/layout/VerticalAccentList"/>
    <dgm:cxn modelId="{AD5CD0E0-D539-4051-872C-C6B75C3432B2}" type="presParOf" srcId="{7531B471-96A7-41B8-A145-8C011A4CA65D}" destId="{6F60C5C8-FF4B-4579-8367-BB4FD3719B72}" srcOrd="1" destOrd="0" presId="urn:microsoft.com/office/officeart/2008/layout/VerticalAccentList"/>
    <dgm:cxn modelId="{94DC4857-DB6A-4C39-921E-8276C7A7DBBE}" type="presParOf" srcId="{7531B471-96A7-41B8-A145-8C011A4CA65D}" destId="{C376E66D-F5F9-49C6-8C6C-4664B490EFF1}" srcOrd="2" destOrd="0" presId="urn:microsoft.com/office/officeart/2008/layout/VerticalAccentList"/>
    <dgm:cxn modelId="{A194621B-95A3-46D8-9E24-40EA17DD352B}" type="presParOf" srcId="{7531B471-96A7-41B8-A145-8C011A4CA65D}" destId="{4553BBAF-7C42-47E1-8164-B4401BBFCDDE}" srcOrd="3" destOrd="0" presId="urn:microsoft.com/office/officeart/2008/layout/VerticalAccentList"/>
    <dgm:cxn modelId="{75CAF7A6-8788-4C11-843C-CE06FE34FF60}" type="presParOf" srcId="{7531B471-96A7-41B8-A145-8C011A4CA65D}" destId="{B3B574CC-45F4-4AB8-95AC-CD32927DAB0B}" srcOrd="4" destOrd="0" presId="urn:microsoft.com/office/officeart/2008/layout/VerticalAccentList"/>
    <dgm:cxn modelId="{15362867-BB29-463C-A153-A18E282A7A7D}" type="presParOf" srcId="{7531B471-96A7-41B8-A145-8C011A4CA65D}" destId="{BC9BCF8C-342D-4BC7-82D9-924DD430D80E}" srcOrd="5" destOrd="0" presId="urn:microsoft.com/office/officeart/2008/layout/VerticalAccentList"/>
    <dgm:cxn modelId="{5B5F0423-C396-4D09-A0C8-8CDAB6181C5C}" type="presParOf" srcId="{7531B471-96A7-41B8-A145-8C011A4CA65D}" destId="{3C66793C-B0A2-4FEF-857E-06463A18D72E}" srcOrd="6" destOrd="0" presId="urn:microsoft.com/office/officeart/2008/layout/VerticalAccentList"/>
    <dgm:cxn modelId="{8E40B0EE-70F3-4DBB-9DAC-5C782838FDF9}" type="presParOf" srcId="{7531B471-96A7-41B8-A145-8C011A4CA65D}" destId="{B6CCDA44-022A-477C-A2F9-2594130FEAD2}" srcOrd="7" destOrd="0" presId="urn:microsoft.com/office/officeart/2008/layout/VerticalAccentList"/>
    <dgm:cxn modelId="{A2D4FFB0-6A92-43CB-B3EF-5C370FE74D0B}" type="presParOf" srcId="{C0E19E91-6E5E-4BEB-A756-A32B4AF467DE}" destId="{EFB9F95A-0799-4F13-83AA-516DB855CE5C}" srcOrd="5" destOrd="0" presId="urn:microsoft.com/office/officeart/2008/layout/VerticalAccentList"/>
    <dgm:cxn modelId="{E662763A-1531-47C2-A245-6DFAC5276367}" type="presParOf" srcId="{C0E19E91-6E5E-4BEB-A756-A32B4AF467DE}" destId="{7C8A3232-FEC5-4748-8B0B-6BE09ABD84A8}" srcOrd="6" destOrd="0" presId="urn:microsoft.com/office/officeart/2008/layout/VerticalAccentList"/>
    <dgm:cxn modelId="{94D884BA-9B7C-4455-8DFF-082D2A8551A3}" type="presParOf" srcId="{7C8A3232-FEC5-4748-8B0B-6BE09ABD84A8}" destId="{8EE1246B-E10D-48B7-90FA-C51421417A9F}" srcOrd="0" destOrd="0" presId="urn:microsoft.com/office/officeart/2008/layout/VerticalAccentList"/>
    <dgm:cxn modelId="{3E0AF9C6-6C93-4C81-AEDC-52E7B61869D6}" type="presParOf" srcId="{C0E19E91-6E5E-4BEB-A756-A32B4AF467DE}" destId="{6DC2E791-F107-417A-904A-3EC3332F85AF}" srcOrd="7" destOrd="0" presId="urn:microsoft.com/office/officeart/2008/layout/VerticalAccentList"/>
    <dgm:cxn modelId="{5DC90A98-D458-4A4C-BED1-9AAE851F5D83}" type="presParOf" srcId="{6DC2E791-F107-417A-904A-3EC3332F85AF}" destId="{7DDC737F-4ABA-4815-A974-6A468BA910D3}" srcOrd="0" destOrd="0" presId="urn:microsoft.com/office/officeart/2008/layout/VerticalAccentList"/>
    <dgm:cxn modelId="{6953818E-74D0-4278-AE9F-B0EF9C4D09A6}" type="presParOf" srcId="{6DC2E791-F107-417A-904A-3EC3332F85AF}" destId="{49084CFE-7F49-48B9-8004-E08230333549}" srcOrd="1" destOrd="0" presId="urn:microsoft.com/office/officeart/2008/layout/VerticalAccentList"/>
    <dgm:cxn modelId="{B461B2A8-520F-4671-AD84-EB476A3CCCB0}" type="presParOf" srcId="{6DC2E791-F107-417A-904A-3EC3332F85AF}" destId="{9A60F1BA-7460-4897-A517-49C0C25F4B6D}" srcOrd="2" destOrd="0" presId="urn:microsoft.com/office/officeart/2008/layout/VerticalAccentList"/>
    <dgm:cxn modelId="{DDDB0FEA-521C-4A7C-92A7-8F747646F658}" type="presParOf" srcId="{6DC2E791-F107-417A-904A-3EC3332F85AF}" destId="{2D2D2E8F-1951-4ACD-B6C5-5FA1F407B575}" srcOrd="3" destOrd="0" presId="urn:microsoft.com/office/officeart/2008/layout/VerticalAccentList"/>
    <dgm:cxn modelId="{94BDCED4-B8BB-401D-8C6B-6CB5ED041975}" type="presParOf" srcId="{6DC2E791-F107-417A-904A-3EC3332F85AF}" destId="{96FC4775-0E82-499D-9203-AB4BECDE19EE}" srcOrd="4" destOrd="0" presId="urn:microsoft.com/office/officeart/2008/layout/VerticalAccentList"/>
    <dgm:cxn modelId="{AD617C07-3178-405D-947D-2D529C74BAFA}" type="presParOf" srcId="{6DC2E791-F107-417A-904A-3EC3332F85AF}" destId="{6FAAD2A4-6629-46D0-BBF0-137FED2C6E8D}" srcOrd="5" destOrd="0" presId="urn:microsoft.com/office/officeart/2008/layout/VerticalAccentList"/>
    <dgm:cxn modelId="{E79BCA8F-51B8-4149-938B-54B5C86433A7}" type="presParOf" srcId="{6DC2E791-F107-417A-904A-3EC3332F85AF}" destId="{CE6FCCB7-716A-4C39-B399-5C7379317860}" srcOrd="6" destOrd="0" presId="urn:microsoft.com/office/officeart/2008/layout/VerticalAccentList"/>
    <dgm:cxn modelId="{7EF02F09-B343-4A23-976B-D1739C9B4960}" type="presParOf" srcId="{6DC2E791-F107-417A-904A-3EC3332F85AF}" destId="{D31AEBCA-F4CB-4DA0-9CF8-E690243CAEB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739C-ED9F-47D0-AA93-8949058F1502}">
      <dsp:nvSpPr>
        <dsp:cNvPr id="0" name=""/>
        <dsp:cNvSpPr/>
      </dsp:nvSpPr>
      <dsp:spPr>
        <a:xfrm>
          <a:off x="495920" y="33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 </a:t>
          </a:r>
          <a:endParaRPr lang="en-US" sz="1900" kern="1200"/>
        </a:p>
      </dsp:txBody>
      <dsp:txXfrm>
        <a:off x="495920" y="331"/>
        <a:ext cx="4736306" cy="430573"/>
      </dsp:txXfrm>
    </dsp:sp>
    <dsp:sp modelId="{29FC1173-7FFA-4C08-B7E4-85460C5B0901}">
      <dsp:nvSpPr>
        <dsp:cNvPr id="0" name=""/>
        <dsp:cNvSpPr/>
      </dsp:nvSpPr>
      <dsp:spPr>
        <a:xfrm>
          <a:off x="495920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B10FF-0234-4F07-8CE0-AC0289407A97}">
      <dsp:nvSpPr>
        <dsp:cNvPr id="0" name=""/>
        <dsp:cNvSpPr/>
      </dsp:nvSpPr>
      <dsp:spPr>
        <a:xfrm>
          <a:off x="116163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234076"/>
            <a:satOff val="-292"/>
            <a:lumOff val="69"/>
            <a:alphaOff val="0"/>
          </a:schemeClr>
        </a:solidFill>
        <a:ln w="25400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5D53-8978-42F2-8F0B-5CC2ED777594}">
      <dsp:nvSpPr>
        <dsp:cNvPr id="0" name=""/>
        <dsp:cNvSpPr/>
      </dsp:nvSpPr>
      <dsp:spPr>
        <a:xfrm>
          <a:off x="182787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78CA9-C228-4E22-ACE6-5ACD93BE423F}">
      <dsp:nvSpPr>
        <dsp:cNvPr id="0" name=""/>
        <dsp:cNvSpPr/>
      </dsp:nvSpPr>
      <dsp:spPr>
        <a:xfrm>
          <a:off x="249358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702228"/>
            <a:satOff val="-876"/>
            <a:lumOff val="206"/>
            <a:alphaOff val="0"/>
          </a:schemeClr>
        </a:solidFill>
        <a:ln w="25400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445A2-A7DE-46C2-89FA-A2FCC4D9B71C}">
      <dsp:nvSpPr>
        <dsp:cNvPr id="0" name=""/>
        <dsp:cNvSpPr/>
      </dsp:nvSpPr>
      <dsp:spPr>
        <a:xfrm>
          <a:off x="315982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EB841-78F6-44B3-BBE4-3366C313BA96}">
      <dsp:nvSpPr>
        <dsp:cNvPr id="0" name=""/>
        <dsp:cNvSpPr/>
      </dsp:nvSpPr>
      <dsp:spPr>
        <a:xfrm>
          <a:off x="3825543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F6415-B461-4820-BB26-9096221A10A9}">
      <dsp:nvSpPr>
        <dsp:cNvPr id="0" name=""/>
        <dsp:cNvSpPr/>
      </dsp:nvSpPr>
      <dsp:spPr>
        <a:xfrm>
          <a:off x="449178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B91EA-9751-4C36-8836-9CFEC4F8C05C}">
      <dsp:nvSpPr>
        <dsp:cNvPr id="0" name=""/>
        <dsp:cNvSpPr/>
      </dsp:nvSpPr>
      <dsp:spPr>
        <a:xfrm>
          <a:off x="495920" y="518614"/>
          <a:ext cx="4797878" cy="701675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000FF"/>
              </a:solidFill>
            </a:rPr>
            <a:t>1. Sử dụng công thức để tính toán</a:t>
          </a:r>
          <a:endParaRPr lang="en-US" sz="1900" kern="1200">
            <a:solidFill>
              <a:srgbClr val="0000FF"/>
            </a:solidFill>
          </a:endParaRPr>
        </a:p>
      </dsp:txBody>
      <dsp:txXfrm>
        <a:off x="495920" y="518614"/>
        <a:ext cx="4797878" cy="701675"/>
      </dsp:txXfrm>
    </dsp:sp>
    <dsp:sp modelId="{9DF14654-8CAD-402B-8C60-854F13F9F28F}">
      <dsp:nvSpPr>
        <dsp:cNvPr id="0" name=""/>
        <dsp:cNvSpPr/>
      </dsp:nvSpPr>
      <dsp:spPr>
        <a:xfrm>
          <a:off x="495920" y="1378166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 </a:t>
          </a:r>
          <a:endParaRPr lang="en-US" sz="1900" kern="1200"/>
        </a:p>
      </dsp:txBody>
      <dsp:txXfrm>
        <a:off x="495920" y="1378166"/>
        <a:ext cx="4736306" cy="430573"/>
      </dsp:txXfrm>
    </dsp:sp>
    <dsp:sp modelId="{EAE16627-F5AC-49C2-9C79-6F8329D6B1F5}">
      <dsp:nvSpPr>
        <dsp:cNvPr id="0" name=""/>
        <dsp:cNvSpPr/>
      </dsp:nvSpPr>
      <dsp:spPr>
        <a:xfrm>
          <a:off x="495920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1638532"/>
            <a:satOff val="-2044"/>
            <a:lumOff val="481"/>
            <a:alphaOff val="0"/>
          </a:schemeClr>
        </a:solidFill>
        <a:ln w="25400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0C5C8-FF4B-4579-8367-BB4FD3719B72}">
      <dsp:nvSpPr>
        <dsp:cNvPr id="0" name=""/>
        <dsp:cNvSpPr/>
      </dsp:nvSpPr>
      <dsp:spPr>
        <a:xfrm>
          <a:off x="116163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6E66D-F5F9-49C6-8C6C-4664B490EFF1}">
      <dsp:nvSpPr>
        <dsp:cNvPr id="0" name=""/>
        <dsp:cNvSpPr/>
      </dsp:nvSpPr>
      <dsp:spPr>
        <a:xfrm>
          <a:off x="182787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2106683"/>
            <a:satOff val="-2628"/>
            <a:lumOff val="618"/>
            <a:alphaOff val="0"/>
          </a:schemeClr>
        </a:solidFill>
        <a:ln w="25400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BBAF-7C42-47E1-8164-B4401BBFCDDE}">
      <dsp:nvSpPr>
        <dsp:cNvPr id="0" name=""/>
        <dsp:cNvSpPr/>
      </dsp:nvSpPr>
      <dsp:spPr>
        <a:xfrm>
          <a:off x="249358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74CC-45F4-4AB8-95AC-CD32927DAB0B}">
      <dsp:nvSpPr>
        <dsp:cNvPr id="0" name=""/>
        <dsp:cNvSpPr/>
      </dsp:nvSpPr>
      <dsp:spPr>
        <a:xfrm>
          <a:off x="315982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2574836"/>
            <a:satOff val="-3211"/>
            <a:lumOff val="755"/>
            <a:alphaOff val="0"/>
          </a:schemeClr>
        </a:solidFill>
        <a:ln w="25400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CF8C-342D-4BC7-82D9-924DD430D80E}">
      <dsp:nvSpPr>
        <dsp:cNvPr id="0" name=""/>
        <dsp:cNvSpPr/>
      </dsp:nvSpPr>
      <dsp:spPr>
        <a:xfrm>
          <a:off x="3825543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6793C-B0A2-4FEF-857E-06463A18D72E}">
      <dsp:nvSpPr>
        <dsp:cNvPr id="0" name=""/>
        <dsp:cNvSpPr/>
      </dsp:nvSpPr>
      <dsp:spPr>
        <a:xfrm>
          <a:off x="449178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3042987"/>
            <a:satOff val="-3795"/>
            <a:lumOff val="892"/>
            <a:alphaOff val="0"/>
          </a:schemeClr>
        </a:solidFill>
        <a:ln w="25400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DA44-022A-477C-A2F9-2594130FEAD2}">
      <dsp:nvSpPr>
        <dsp:cNvPr id="0" name=""/>
        <dsp:cNvSpPr/>
      </dsp:nvSpPr>
      <dsp:spPr>
        <a:xfrm>
          <a:off x="495920" y="1896449"/>
          <a:ext cx="4797878" cy="701675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000FF"/>
              </a:solidFill>
            </a:rPr>
            <a:t>2. Nhập công thức</a:t>
          </a:r>
          <a:endParaRPr lang="en-US" sz="1900" kern="1200">
            <a:solidFill>
              <a:srgbClr val="0000FF"/>
            </a:solidFill>
          </a:endParaRPr>
        </a:p>
      </dsp:txBody>
      <dsp:txXfrm>
        <a:off x="495920" y="1896449"/>
        <a:ext cx="4797878" cy="701675"/>
      </dsp:txXfrm>
    </dsp:sp>
    <dsp:sp modelId="{8EE1246B-E10D-48B7-90FA-C51421417A9F}">
      <dsp:nvSpPr>
        <dsp:cNvPr id="0" name=""/>
        <dsp:cNvSpPr/>
      </dsp:nvSpPr>
      <dsp:spPr>
        <a:xfrm>
          <a:off x="495920" y="275600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 </a:t>
          </a:r>
          <a:endParaRPr lang="en-US" sz="1900" kern="1200"/>
        </a:p>
      </dsp:txBody>
      <dsp:txXfrm>
        <a:off x="495920" y="2756001"/>
        <a:ext cx="4736306" cy="430573"/>
      </dsp:txXfrm>
    </dsp:sp>
    <dsp:sp modelId="{7DDC737F-4ABA-4815-A974-6A468BA910D3}">
      <dsp:nvSpPr>
        <dsp:cNvPr id="0" name=""/>
        <dsp:cNvSpPr/>
      </dsp:nvSpPr>
      <dsp:spPr>
        <a:xfrm>
          <a:off x="495920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84CFE-7F49-48B9-8004-E08230333549}">
      <dsp:nvSpPr>
        <dsp:cNvPr id="0" name=""/>
        <dsp:cNvSpPr/>
      </dsp:nvSpPr>
      <dsp:spPr>
        <a:xfrm>
          <a:off x="116163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F1BA-7460-4897-A517-49C0C25F4B6D}">
      <dsp:nvSpPr>
        <dsp:cNvPr id="0" name=""/>
        <dsp:cNvSpPr/>
      </dsp:nvSpPr>
      <dsp:spPr>
        <a:xfrm>
          <a:off x="182787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D2E8F-1951-4ACD-B6C5-5FA1F407B575}">
      <dsp:nvSpPr>
        <dsp:cNvPr id="0" name=""/>
        <dsp:cNvSpPr/>
      </dsp:nvSpPr>
      <dsp:spPr>
        <a:xfrm>
          <a:off x="249358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3979291"/>
            <a:satOff val="-4963"/>
            <a:lumOff val="1167"/>
            <a:alphaOff val="0"/>
          </a:schemeClr>
        </a:solidFill>
        <a:ln w="25400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C4775-0E82-499D-9203-AB4BECDE19EE}">
      <dsp:nvSpPr>
        <dsp:cNvPr id="0" name=""/>
        <dsp:cNvSpPr/>
      </dsp:nvSpPr>
      <dsp:spPr>
        <a:xfrm>
          <a:off x="315982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AD2A4-6629-46D0-BBF0-137FED2C6E8D}">
      <dsp:nvSpPr>
        <dsp:cNvPr id="0" name=""/>
        <dsp:cNvSpPr/>
      </dsp:nvSpPr>
      <dsp:spPr>
        <a:xfrm>
          <a:off x="3825543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4447443"/>
            <a:satOff val="-5547"/>
            <a:lumOff val="1304"/>
            <a:alphaOff val="0"/>
          </a:schemeClr>
        </a:solidFill>
        <a:ln w="25400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FCCB7-716A-4C39-B399-5C7379317860}">
      <dsp:nvSpPr>
        <dsp:cNvPr id="0" name=""/>
        <dsp:cNvSpPr/>
      </dsp:nvSpPr>
      <dsp:spPr>
        <a:xfrm>
          <a:off x="449178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AEBCA-F4CB-4DA0-9CF8-E690243CAEBB}">
      <dsp:nvSpPr>
        <dsp:cNvPr id="0" name=""/>
        <dsp:cNvSpPr/>
      </dsp:nvSpPr>
      <dsp:spPr>
        <a:xfrm>
          <a:off x="495920" y="3274283"/>
          <a:ext cx="4797878" cy="701675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000FF"/>
              </a:solidFill>
            </a:rPr>
            <a:t>3. Sử dụng địa chỉ trong công thức</a:t>
          </a:r>
          <a:endParaRPr lang="en-US" sz="1900" kern="1200">
            <a:solidFill>
              <a:srgbClr val="0000FF"/>
            </a:solidFill>
          </a:endParaRPr>
        </a:p>
      </dsp:txBody>
      <dsp:txXfrm>
        <a:off x="495920" y="3274283"/>
        <a:ext cx="4797878" cy="70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FF1E8B-5BF1-4A7D-B93E-2123AA1ECD94}" type="datetimeFigureOut">
              <a:rPr lang="vi-VN"/>
              <a:pPr>
                <a:defRPr/>
              </a:pPr>
              <a:t>17/10/2021</a:t>
            </a:fld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7CCEB0-6944-4876-897F-C398F945C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46425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ECAA61-D533-4A8D-93D4-B24708925906}" type="slidenum">
              <a:rPr lang="en-US" altLang="en-US" smtClean="0">
                <a:latin typeface="Times New Roman" pitchFamily="18" charset="0"/>
              </a:rPr>
              <a:pPr eaLnBrk="1" hangingPunct="1"/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225697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9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642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AF1-A7A6-4E46-9456-0E06E29C68CC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95EC-6074-495B-A5E3-C8FEE5C6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982006244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6735-A79B-4879-89A3-C46D5934CAF0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7B2D-F23A-4619-BCEA-EBB6805EC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973208096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00285492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17/10/2021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883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074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881938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21077745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881938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189528468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D4DD17-AE08-49FF-A6DE-071FEA4C481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4807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3E91-0E5F-4649-9757-9123ED8BD0C1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9D3B-6301-4F67-9497-28768AEEE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927444395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327969676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0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4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7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50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407371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9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09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4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881938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3E91-0E5F-4649-9757-9123ED8BD0C1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9D3B-6301-4F67-9497-28768AEEE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94363587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AF1-A7A6-4E46-9456-0E06E29C68CC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95EC-6074-495B-A5E3-C8FEE5C6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53363179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9395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35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053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186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.jpg"/><Relationship Id="rId7" Type="http://schemas.openxmlformats.org/officeDocument/2006/relationships/image" Target="../media/image16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gif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2.xml"/><Relationship Id="rId7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3.png"/><Relationship Id="rId4" Type="http://schemas.openxmlformats.org/officeDocument/2006/relationships/theme" Target="../theme/theme8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7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00846"/>
            <a:ext cx="914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4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514545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525657" y="3494088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514545" y="4516438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514545" y="548957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105386" y="6248326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2136914" y="2209800"/>
            <a:ext cx="6664186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2159139" y="32004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2159139" y="42037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2159139" y="51943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663700" y="685800"/>
            <a:ext cx="7137400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7061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802549" y="6299126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1663700" y="774700"/>
            <a:ext cx="69088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9144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17/10/2021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2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54" r:id="rId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4101" name="Picture 4" descr="SO00828_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9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transition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3864-7872-4E8F-A910-EE78760645C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Võ Nhật Trường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BF21-FD71-49F1-8807-8A0E2B2C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bai%203.xlsx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bai%203.xlsx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54038" y="1306513"/>
            <a:ext cx="7086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FF"/>
                </a:solidFill>
              </a:rPr>
              <a:t>1.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nêu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  <a:endParaRPr lang="en-US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38481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 err="1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Khởi</a:t>
            </a:r>
            <a:r>
              <a:rPr lang="en-US" sz="6000" dirty="0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động</a:t>
            </a:r>
            <a:endParaRPr lang="en-US" sz="6000" dirty="0">
              <a:solidFill>
                <a:srgbClr val="0066CC"/>
              </a:solidFill>
              <a:latin typeface="Jokerm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470025"/>
            <a:ext cx="836771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VD 2: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Excel</a:t>
            </a: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519113" y="2917825"/>
            <a:ext cx="405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a.  ( 3 – 2 ) . 6 - 2</a:t>
            </a:r>
            <a:r>
              <a:rPr lang="en-US" altLang="en-US" sz="2800" b="1" baseline="30000"/>
              <a:t>2</a:t>
            </a:r>
            <a:endParaRPr lang="en-US" altLang="en-US" sz="2800" b="1"/>
          </a:p>
        </p:txBody>
      </p:sp>
      <p:sp>
        <p:nvSpPr>
          <p:cNvPr id="35844" name="Title 1"/>
          <p:cNvSpPr txBox="1">
            <a:spLocks/>
          </p:cNvSpPr>
          <p:nvPr/>
        </p:nvSpPr>
        <p:spPr bwMode="auto">
          <a:xfrm>
            <a:off x="519113" y="3756025"/>
            <a:ext cx="3214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b. (12 + 8):2</a:t>
            </a:r>
            <a:r>
              <a:rPr lang="en-US" altLang="en-US" sz="2800" b="1" baseline="30000"/>
              <a:t>2</a:t>
            </a:r>
            <a:r>
              <a:rPr lang="en-US" altLang="en-US" sz="2800" b="1"/>
              <a:t> +5 . 6</a:t>
            </a:r>
          </a:p>
        </p:txBody>
      </p:sp>
      <p:sp>
        <p:nvSpPr>
          <p:cNvPr id="35845" name="Title 1"/>
          <p:cNvSpPr txBox="1">
            <a:spLocks/>
          </p:cNvSpPr>
          <p:nvPr/>
        </p:nvSpPr>
        <p:spPr bwMode="auto">
          <a:xfrm>
            <a:off x="442913" y="4746625"/>
            <a:ext cx="329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c. 15 . 6 – (3+2):2</a:t>
            </a:r>
          </a:p>
        </p:txBody>
      </p:sp>
      <p:sp>
        <p:nvSpPr>
          <p:cNvPr id="35846" name="Title 1"/>
          <p:cNvSpPr txBox="1">
            <a:spLocks/>
          </p:cNvSpPr>
          <p:nvPr/>
        </p:nvSpPr>
        <p:spPr bwMode="auto">
          <a:xfrm>
            <a:off x="442913" y="5592763"/>
            <a:ext cx="351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/>
              <a:t>d. 5</a:t>
            </a:r>
            <a:r>
              <a:rPr lang="en-US" altLang="en-US" sz="2700" b="1" baseline="30000"/>
              <a:t>2 </a:t>
            </a:r>
            <a:r>
              <a:rPr lang="en-US" altLang="en-US" sz="2700" b="1"/>
              <a:t>. 3</a:t>
            </a:r>
            <a:r>
              <a:rPr lang="en-US" altLang="en-US" sz="2700" b="1" baseline="30000"/>
              <a:t>3</a:t>
            </a:r>
            <a:r>
              <a:rPr lang="en-US" altLang="en-US" sz="2700" b="1"/>
              <a:t> + (4+2) . 2%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33913" y="2841625"/>
            <a:ext cx="405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a.  ( 3 – 2 ) * 6 – 2^2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19625" y="3679825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</a:rPr>
              <a:t>b. (12 + 8)/2^2 +5*6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43425" y="4670425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</a:rPr>
              <a:t>c. 15 * 6 – (3+2) / 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57713" y="5592763"/>
            <a:ext cx="4052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solidFill>
                  <a:srgbClr val="0000CC"/>
                </a:solidFill>
              </a:rPr>
              <a:t>d. 5^2* 3^3  + (4+2) * 2%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657600" y="3178175"/>
            <a:ext cx="747713" cy="0"/>
          </a:xfrm>
          <a:prstGeom prst="straightConnector1">
            <a:avLst/>
          </a:prstGeom>
          <a:noFill/>
          <a:ln w="38100" algn="ctr">
            <a:solidFill>
              <a:srgbClr val="22226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657600" y="4016375"/>
            <a:ext cx="747713" cy="0"/>
          </a:xfrm>
          <a:prstGeom prst="straightConnector1">
            <a:avLst/>
          </a:prstGeom>
          <a:noFill/>
          <a:ln w="38100" algn="ctr">
            <a:solidFill>
              <a:srgbClr val="22226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616325" y="5006975"/>
            <a:ext cx="747713" cy="0"/>
          </a:xfrm>
          <a:prstGeom prst="straightConnector1">
            <a:avLst/>
          </a:prstGeom>
          <a:noFill/>
          <a:ln w="38100" algn="ctr">
            <a:solidFill>
              <a:srgbClr val="22226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14"/>
          <p:cNvCxnSpPr>
            <a:cxnSpLocks noChangeShapeType="1"/>
          </p:cNvCxnSpPr>
          <p:nvPr/>
        </p:nvCxnSpPr>
        <p:spPr bwMode="auto">
          <a:xfrm>
            <a:off x="3810000" y="5864225"/>
            <a:ext cx="747713" cy="0"/>
          </a:xfrm>
          <a:prstGeom prst="straightConnector1">
            <a:avLst/>
          </a:prstGeom>
          <a:noFill/>
          <a:ln w="38100" algn="ctr">
            <a:solidFill>
              <a:srgbClr val="22226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5" name="Rectangle 2"/>
          <p:cNvSpPr txBox="1">
            <a:spLocks noChangeArrowheads="1"/>
          </p:cNvSpPr>
          <p:nvPr/>
        </p:nvSpPr>
        <p:spPr bwMode="auto">
          <a:xfrm>
            <a:off x="304800" y="934657"/>
            <a:ext cx="6705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000099"/>
                </a:solidFill>
                <a:cs typeface="Times New Roman" panose="02020603050405020304" pitchFamily="18" charset="0"/>
              </a:rPr>
              <a:t>1. Sử dụng công thức để tính toán: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57200" y="1616869"/>
            <a:ext cx="6626225" cy="3138487"/>
          </a:xfrm>
          <a:prstGeom prst="cloudCallout">
            <a:avLst>
              <a:gd name="adj1" fmla="val 24423"/>
              <a:gd name="adj2" fmla="val 53784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biết các phép toán được thực hiện theo trình tự như thế  nào?</a:t>
            </a:r>
          </a:p>
        </p:txBody>
      </p:sp>
      <p:sp>
        <p:nvSpPr>
          <p:cNvPr id="36872" name="Rectangle 2"/>
          <p:cNvSpPr>
            <a:spLocks noChangeArrowheads="1"/>
          </p:cNvSpPr>
          <p:nvPr/>
        </p:nvSpPr>
        <p:spPr bwMode="auto">
          <a:xfrm>
            <a:off x="457200" y="710306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altLang="en-US" sz="3200" b="1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smtClean="0">
                <a:solidFill>
                  <a:srgbClr val="000099"/>
                </a:solidFill>
                <a:cs typeface="Times New Roman" pitchFamily="18" charset="0"/>
              </a:rPr>
              <a:t>toán:</a:t>
            </a:r>
            <a:endParaRPr lang="en-US" altLang="en-US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412751" y="1295512"/>
            <a:ext cx="8318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ưu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tiên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</a:p>
        </p:txBody>
      </p:sp>
      <p:sp>
        <p:nvSpPr>
          <p:cNvPr id="38915" name="Rectangle 26"/>
          <p:cNvSpPr>
            <a:spLocks noChangeArrowheads="1"/>
          </p:cNvSpPr>
          <p:nvPr/>
        </p:nvSpPr>
        <p:spPr bwMode="auto">
          <a:xfrm>
            <a:off x="450850" y="2496355"/>
            <a:ext cx="777875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ngoặc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  )</a:t>
            </a:r>
          </a:p>
          <a:p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Luỹ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thừa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 ^ )</a:t>
            </a:r>
          </a:p>
          <a:p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 * ),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chia ( / ),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trăm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(%)</a:t>
            </a:r>
          </a:p>
          <a:p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 + ),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( - )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450850" y="836053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0" y="1751526"/>
            <a:ext cx="9144000" cy="5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04788" y="693073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Nhập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altLang="en-US" sz="32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84326" name="AutoShape 6" descr="Bouquet"/>
          <p:cNvSpPr>
            <a:spLocks noChangeArrowheads="1"/>
          </p:cNvSpPr>
          <p:nvPr/>
        </p:nvSpPr>
        <p:spPr bwMode="auto">
          <a:xfrm>
            <a:off x="811213" y="3319463"/>
            <a:ext cx="3886200" cy="1192212"/>
          </a:xfrm>
          <a:prstGeom prst="wedgeRoundRectCallout">
            <a:avLst>
              <a:gd name="adj1" fmla="val 95144"/>
              <a:gd name="adj2" fmla="val 64292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cmpd="dbl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 u="sng">
                <a:solidFill>
                  <a:srgbClr val="FF3300"/>
                </a:solidFill>
                <a:latin typeface="Arial" panose="020B0604020202020204" pitchFamily="34" charset="0"/>
              </a:rPr>
              <a:t>B1</a:t>
            </a: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200" b="1">
                <a:latin typeface="Arial" panose="020B0604020202020204" pitchFamily="34" charset="0"/>
              </a:rPr>
              <a:t> Chọn ô cần nhập công thức</a:t>
            </a:r>
          </a:p>
        </p:txBody>
      </p:sp>
      <p:sp>
        <p:nvSpPr>
          <p:cNvPr id="184327" name="AutoShape 7" descr="Newsprint"/>
          <p:cNvSpPr>
            <a:spLocks noChangeArrowheads="1"/>
          </p:cNvSpPr>
          <p:nvPr/>
        </p:nvSpPr>
        <p:spPr bwMode="auto">
          <a:xfrm>
            <a:off x="2062163" y="4935538"/>
            <a:ext cx="3171825" cy="647700"/>
          </a:xfrm>
          <a:prstGeom prst="wedgeRoundRectCallout">
            <a:avLst>
              <a:gd name="adj1" fmla="val 88417"/>
              <a:gd name="adj2" fmla="val -47222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cmpd="dbl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rgbClr val="FF3300"/>
                </a:solidFill>
                <a:latin typeface="Arial" panose="020B0604020202020204" pitchFamily="34" charset="0"/>
              </a:rPr>
              <a:t>B2</a:t>
            </a: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200" b="1">
                <a:latin typeface="Arial" panose="020B0604020202020204" pitchFamily="34" charset="0"/>
              </a:rPr>
              <a:t> Gõ dấu =</a:t>
            </a:r>
          </a:p>
        </p:txBody>
      </p:sp>
      <p:sp>
        <p:nvSpPr>
          <p:cNvPr id="184328" name="AutoShape 8" descr="White marble"/>
          <p:cNvSpPr>
            <a:spLocks noChangeArrowheads="1"/>
          </p:cNvSpPr>
          <p:nvPr/>
        </p:nvSpPr>
        <p:spPr bwMode="auto">
          <a:xfrm>
            <a:off x="2359025" y="5780088"/>
            <a:ext cx="4676775" cy="647700"/>
          </a:xfrm>
          <a:prstGeom prst="wedgeRoundRectCallout">
            <a:avLst>
              <a:gd name="adj1" fmla="val 41398"/>
              <a:gd name="adj2" fmla="val -170921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cmpd="dbl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rgbClr val="FF3300"/>
                </a:solidFill>
                <a:latin typeface="Arial" panose="020B0604020202020204" pitchFamily="34" charset="0"/>
              </a:rPr>
              <a:t>B3</a:t>
            </a: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200" b="1">
                <a:latin typeface="Arial" panose="020B0604020202020204" pitchFamily="34" charset="0"/>
              </a:rPr>
              <a:t> Nhập công thức</a:t>
            </a:r>
          </a:p>
        </p:txBody>
      </p:sp>
      <p:sp>
        <p:nvSpPr>
          <p:cNvPr id="184329" name="AutoShape 9" descr="Parchment"/>
          <p:cNvSpPr>
            <a:spLocks noChangeArrowheads="1"/>
          </p:cNvSpPr>
          <p:nvPr/>
        </p:nvSpPr>
        <p:spPr bwMode="auto">
          <a:xfrm>
            <a:off x="1103313" y="1611313"/>
            <a:ext cx="5795962" cy="1192212"/>
          </a:xfrm>
          <a:prstGeom prst="wedgeRoundRectCallout">
            <a:avLst>
              <a:gd name="adj1" fmla="val -34907"/>
              <a:gd name="adj2" fmla="val 77157"/>
              <a:gd name="adj3" fmla="val 1666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mpd="dbl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rgbClr val="FF3300"/>
                </a:solidFill>
                <a:latin typeface="Arial" panose="020B0604020202020204" pitchFamily="34" charset="0"/>
              </a:rPr>
              <a:t>B4</a:t>
            </a: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200" b="1">
                <a:latin typeface="Arial" panose="020B0604020202020204" pitchFamily="34" charset="0"/>
              </a:rPr>
              <a:t> Nhấn </a:t>
            </a:r>
            <a:r>
              <a:rPr lang="en-US" altLang="en-US" sz="3200" b="1">
                <a:solidFill>
                  <a:srgbClr val="009900"/>
                </a:solidFill>
                <a:latin typeface="Arial" panose="020B0604020202020204" pitchFamily="34" charset="0"/>
              </a:rPr>
              <a:t>Enter</a:t>
            </a:r>
            <a:r>
              <a:rPr lang="en-US" altLang="en-US" sz="3200" b="1">
                <a:latin typeface="Arial" panose="020B0604020202020204" pitchFamily="34" charset="0"/>
              </a:rPr>
              <a:t> hoặc nháy chuột vào nút </a:t>
            </a:r>
            <a:r>
              <a:rPr lang="en-US" altLang="en-US" sz="3200" b="1">
                <a:solidFill>
                  <a:srgbClr val="0099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altLang="en-US" sz="3200" b="1">
                <a:latin typeface="Arial" panose="020B0604020202020204" pitchFamily="34" charset="0"/>
              </a:rPr>
              <a:t> để kết thúc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124200" y="2038350"/>
            <a:ext cx="5791200" cy="1192213"/>
          </a:xfrm>
          <a:prstGeom prst="wedgeRoundRectCallout">
            <a:avLst>
              <a:gd name="adj1" fmla="val 17684"/>
              <a:gd name="adj2" fmla="val 164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ô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530" y="3451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9634" y="844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7" action="ppaction://hlinkfile"/>
              </a:rPr>
              <a:t>vd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nimBg="1"/>
      <p:bldP spid="184327" grpId="0" animBg="1"/>
      <p:bldP spid="184328" grpId="0" animBg="1"/>
      <p:bldP spid="184329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292894" y="1277273"/>
            <a:ext cx="8458200" cy="3046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 err="1" smtClean="0">
                <a:solidFill>
                  <a:srgbClr val="3333FF"/>
                </a:solidFill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cs typeface="Times New Roman" pitchFamily="18" charset="0"/>
              </a:rPr>
              <a:t>bước</a:t>
            </a:r>
            <a:r>
              <a:rPr lang="en-US" altLang="en-US" sz="3200" b="1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cs typeface="Times New Roman" pitchFamily="18" charset="0"/>
              </a:rPr>
              <a:t>nhập</a:t>
            </a:r>
            <a:r>
              <a:rPr lang="en-US" altLang="en-US" sz="3200" b="1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 smtClean="0">
                <a:solidFill>
                  <a:srgbClr val="3333FF"/>
                </a:solidFill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altLang="en-US" sz="3200" b="1" i="1" u="sng" dirty="0">
                <a:solidFill>
                  <a:srgbClr val="FF3300"/>
                </a:solidFill>
                <a:cs typeface="Times New Roman" pitchFamily="18" charset="0"/>
              </a:rPr>
              <a:t>B1</a:t>
            </a:r>
            <a:r>
              <a:rPr lang="en-US" altLang="en-US" sz="3200" b="1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Chọn</a:t>
            </a:r>
            <a:r>
              <a:rPr lang="en-US" altLang="en-US" sz="3200" b="1" dirty="0">
                <a:cs typeface="Times New Roman" pitchFamily="18" charset="0"/>
              </a:rPr>
              <a:t> ô </a:t>
            </a:r>
            <a:r>
              <a:rPr lang="en-US" altLang="en-US" sz="3200" b="1" dirty="0" err="1">
                <a:cs typeface="Times New Roman" pitchFamily="18" charset="0"/>
              </a:rPr>
              <a:t>cần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nhập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công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thức</a:t>
            </a:r>
            <a:r>
              <a:rPr lang="en-US" altLang="en-US" sz="3200" b="1" dirty="0"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altLang="en-US" sz="3200" b="1" i="1" u="sng" dirty="0">
                <a:solidFill>
                  <a:srgbClr val="FF3300"/>
                </a:solidFill>
                <a:cs typeface="Times New Roman" pitchFamily="18" charset="0"/>
              </a:rPr>
              <a:t>B2</a:t>
            </a:r>
            <a:r>
              <a:rPr lang="en-US" altLang="en-US" sz="3200" b="1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Gõ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dấu</a:t>
            </a:r>
            <a:r>
              <a:rPr lang="en-US" altLang="en-US" sz="3200" b="1" dirty="0">
                <a:cs typeface="Times New Roman" pitchFamily="18" charset="0"/>
              </a:rPr>
              <a:t> =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3200" b="1" i="1" u="sng" dirty="0">
                <a:solidFill>
                  <a:srgbClr val="FF3300"/>
                </a:solidFill>
                <a:cs typeface="Times New Roman" pitchFamily="18" charset="0"/>
              </a:rPr>
              <a:t>B3</a:t>
            </a:r>
            <a:r>
              <a:rPr lang="en-US" altLang="en-US" sz="3200" b="1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Nhập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công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thức</a:t>
            </a:r>
            <a:endParaRPr lang="en-US" altLang="en-US" sz="3200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3200" b="1" i="1" u="sng" dirty="0">
                <a:solidFill>
                  <a:srgbClr val="FF3300"/>
                </a:solidFill>
                <a:cs typeface="Times New Roman" pitchFamily="18" charset="0"/>
              </a:rPr>
              <a:t>B4</a:t>
            </a:r>
            <a:r>
              <a:rPr lang="en-US" altLang="en-US" sz="3200" b="1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Nhấn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cs typeface="Times New Roman" pitchFamily="18" charset="0"/>
              </a:rPr>
              <a:t>Enter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hoặc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nháy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chuột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vào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nút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cs typeface="Times New Roman" pitchFamily="18" charset="0"/>
                <a:sym typeface="Wingdings" panose="05000000000000000000" pitchFamily="2" charset="2"/>
              </a:rPr>
              <a:t>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trên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thanh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công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thức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để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kết</a:t>
            </a:r>
            <a:r>
              <a:rPr lang="en-US" altLang="en-US" sz="3200" b="1" dirty="0">
                <a:cs typeface="Times New Roman" pitchFamily="18" charset="0"/>
              </a:rPr>
              <a:t> </a:t>
            </a:r>
            <a:r>
              <a:rPr lang="en-US" altLang="en-US" sz="3200" b="1" dirty="0" err="1">
                <a:cs typeface="Times New Roman" pitchFamily="18" charset="0"/>
              </a:rPr>
              <a:t>thúc</a:t>
            </a:r>
            <a:r>
              <a:rPr lang="en-US" altLang="en-US" sz="3200" b="1" dirty="0" smtClean="0">
                <a:cs typeface="Times New Roman" pitchFamily="18" charset="0"/>
              </a:rPr>
              <a:t>.</a:t>
            </a:r>
            <a:endParaRPr lang="en-US" altLang="en-US" sz="3200" b="1" dirty="0">
              <a:cs typeface="Times New Roman" pitchFamily="18" charset="0"/>
            </a:endParaRPr>
          </a:p>
        </p:txBody>
      </p: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204788" y="4495800"/>
            <a:ext cx="8634412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cs typeface="Times New Roman" pitchFamily="18" charset="0"/>
              </a:rPr>
              <a:t> ý</a:t>
            </a:r>
            <a:r>
              <a:rPr lang="en-US" altLang="en-US" sz="2800" dirty="0">
                <a:cs typeface="Times New Roman" pitchFamily="18" charset="0"/>
              </a:rPr>
              <a:t>:  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- </a:t>
            </a:r>
            <a:r>
              <a:rPr lang="en-US" altLang="en-US" sz="2800" dirty="0" err="1">
                <a:cs typeface="Times New Roman" pitchFamily="18" charset="0"/>
              </a:rPr>
              <a:t>Dấu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n-US" altLang="en-US" sz="2800" dirty="0" err="1">
                <a:cs typeface="Times New Roman" pitchFamily="18" charset="0"/>
              </a:rPr>
              <a:t>là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ký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tự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đầu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tiên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cần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gõ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khi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nhập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công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thức</a:t>
            </a:r>
            <a:endParaRPr lang="en-US" altLang="en-US" sz="2800" dirty="0">
              <a:cs typeface="Times New Roman" pitchFamily="18" charset="0"/>
            </a:endParaRPr>
          </a:p>
          <a:p>
            <a:pPr eaLnBrk="1" hangingPunct="1"/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4788" y="693073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cs typeface="Times New Roman" pitchFamily="18" charset="0"/>
              </a:rPr>
              <a:t>2. Nhập công </a:t>
            </a:r>
            <a:r>
              <a:rPr lang="en-US" altLang="en-US" sz="3200" b="1" smtClean="0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altLang="en-US" sz="3200" b="1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59146"/>
              </p:ext>
            </p:extLst>
          </p:nvPr>
        </p:nvGraphicFramePr>
        <p:xfrm>
          <a:off x="365125" y="1995480"/>
          <a:ext cx="31559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name="Equation" r:id="rId4" imgW="1333500" imgH="228600" progId="Equation.3">
                  <p:embed/>
                </p:oleObj>
              </mc:Choice>
              <mc:Fallback>
                <p:oleObj name="Equation" r:id="rId4" imgW="13335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995480"/>
                        <a:ext cx="31559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648869" y="200286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ô B2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295400" y="3556000"/>
          <a:ext cx="6858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Bitmap Image" r:id="rId6" imgW="3057143" imgH="1038370" progId="Paint.Picture">
                  <p:embed/>
                </p:oleObj>
              </mc:Choice>
              <mc:Fallback>
                <p:oleObj name="Bitmap Image" r:id="rId6" imgW="3057143" imgH="103837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56000"/>
                        <a:ext cx="6858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227294" y="4773705"/>
            <a:ext cx="3240741" cy="349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0741" y="4784720"/>
            <a:ext cx="779929" cy="2848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51499" y="4787152"/>
            <a:ext cx="3485477" cy="3441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=(12+3)/5+(6-3)^2*5   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16005" y="1280512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i="1" dirty="0" err="1">
                <a:solidFill>
                  <a:srgbClr val="C00000"/>
                </a:solidFill>
                <a:cs typeface="Times New Roman" pitchFamily="18" charset="0"/>
              </a:rPr>
              <a:t>Ví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itchFamily="18" charset="0"/>
              </a:rPr>
              <a:t>dụ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itchFamily="18" charset="0"/>
              </a:rPr>
              <a:t> 1: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nhập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19113" y="2631874"/>
            <a:ext cx="2681287" cy="951020"/>
          </a:xfrm>
          <a:prstGeom prst="borderCallout1">
            <a:avLst>
              <a:gd name="adj1" fmla="val 102174"/>
              <a:gd name="adj2" fmla="val 93295"/>
              <a:gd name="adj3" fmla="val 225617"/>
              <a:gd name="adj4" fmla="val 10867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B1: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nhập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8" name="Line Callout 1 27"/>
          <p:cNvSpPr/>
          <p:nvPr/>
        </p:nvSpPr>
        <p:spPr>
          <a:xfrm>
            <a:off x="334169" y="5714712"/>
            <a:ext cx="2866231" cy="584775"/>
          </a:xfrm>
          <a:prstGeom prst="borderCallout1">
            <a:avLst>
              <a:gd name="adj1" fmla="val 25820"/>
              <a:gd name="adj2" fmla="val 100203"/>
              <a:gd name="adj3" fmla="val -96281"/>
              <a:gd name="adj4" fmla="val 10956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B2: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Gõ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4428728" y="5784184"/>
            <a:ext cx="4067969" cy="584775"/>
          </a:xfrm>
          <a:prstGeom prst="borderCallout1">
            <a:avLst>
              <a:gd name="adj1" fmla="val 1783"/>
              <a:gd name="adj2" fmla="val 37066"/>
              <a:gd name="adj3" fmla="val -113606"/>
              <a:gd name="adj4" fmla="val 3120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B3: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</a:rPr>
              <a:t>thức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2356" y="3622766"/>
            <a:ext cx="2847794" cy="3483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4061012" y="2551576"/>
            <a:ext cx="4586287" cy="954107"/>
          </a:xfrm>
          <a:prstGeom prst="borderCallout1">
            <a:avLst>
              <a:gd name="adj1" fmla="val 101203"/>
              <a:gd name="adj2" fmla="val 9854"/>
              <a:gd name="adj3" fmla="val 121354"/>
              <a:gd name="adj4" fmla="val 737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B4: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Enter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này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6979" y="4783697"/>
            <a:ext cx="3245185" cy="3396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   48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1)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04788" y="693073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cs typeface="Times New Roman" pitchFamily="18" charset="0"/>
              </a:rPr>
              <a:t>2. Nhập công </a:t>
            </a:r>
            <a:r>
              <a:rPr lang="en-US" altLang="en-US" sz="3200" b="1" smtClean="0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altLang="en-US" sz="3200" b="1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5" grpId="0" animBg="1"/>
      <p:bldP spid="28" grpId="0" animBg="1"/>
      <p:bldP spid="29" grpId="0" animBg="1"/>
      <p:bldP spid="15" grpId="0" animBg="1"/>
      <p:bldP spid="3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04800" y="1277273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cs typeface="Times New Roman" pitchFamily="18" charset="0"/>
              </a:rPr>
              <a:t>VD2. </a:t>
            </a:r>
            <a:r>
              <a:rPr lang="en-US" altLang="en-US" sz="3200" dirty="0" err="1">
                <a:cs typeface="Times New Roman" pitchFamily="18" charset="0"/>
              </a:rPr>
              <a:t>Cần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nhập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công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thức</a:t>
            </a:r>
            <a:r>
              <a:rPr lang="en-US" altLang="en-US" sz="3200" dirty="0">
                <a:cs typeface="Times New Roman" pitchFamily="18" charset="0"/>
              </a:rPr>
              <a:t>  (5 + 7) / 2 </a:t>
            </a:r>
            <a:r>
              <a:rPr lang="en-US" altLang="en-US" sz="3200" dirty="0" err="1">
                <a:cs typeface="Times New Roman" pitchFamily="18" charset="0"/>
              </a:rPr>
              <a:t>tại</a:t>
            </a:r>
            <a:r>
              <a:rPr lang="en-US" altLang="en-US" sz="3200" dirty="0">
                <a:cs typeface="Times New Roman" pitchFamily="18" charset="0"/>
              </a:rPr>
              <a:t> ô B2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94000"/>
            <a:ext cx="85137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3124200" cy="584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</a:rPr>
              <a:t>1.  </a:t>
            </a:r>
            <a:r>
              <a:rPr lang="en-US" sz="3200" dirty="0" err="1">
                <a:latin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</a:rPr>
              <a:t> ô B2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2667000" cy="584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</a:rPr>
              <a:t>Gõ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863" y="5651500"/>
            <a:ext cx="4076700" cy="584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</a:rPr>
              <a:t>3.  </a:t>
            </a:r>
            <a:r>
              <a:rPr lang="en-US" sz="3200" dirty="0" err="1">
                <a:latin typeface="Arial" panose="020B0604020202020204" pitchFamily="34" charset="0"/>
              </a:rPr>
              <a:t>Nhập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thức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513" y="4103688"/>
            <a:ext cx="3810000" cy="10779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</a:rPr>
              <a:t>4.  </a:t>
            </a:r>
            <a:r>
              <a:rPr lang="en-US" sz="3200" dirty="0" err="1">
                <a:latin typeface="Arial" panose="020B0604020202020204" pitchFamily="34" charset="0"/>
              </a:rPr>
              <a:t>Nhấn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nút</a:t>
            </a:r>
            <a:r>
              <a:rPr lang="en-US" sz="3200" dirty="0">
                <a:latin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nhấn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phím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Enter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00600" y="3276600"/>
            <a:ext cx="533400" cy="827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866900" y="2794000"/>
            <a:ext cx="876300" cy="2006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5181600"/>
            <a:ext cx="838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3829050" y="5181600"/>
            <a:ext cx="1166813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04788" y="693073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cs typeface="Times New Roman" pitchFamily="18" charset="0"/>
              </a:rPr>
              <a:t>2. Nhập công </a:t>
            </a:r>
            <a:r>
              <a:rPr lang="en-US" altLang="en-US" sz="3200" b="1" smtClean="0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altLang="en-US" sz="3200" b="1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"/>
          <a:stretch/>
        </p:blipFill>
        <p:spPr bwMode="auto">
          <a:xfrm>
            <a:off x="0" y="940158"/>
            <a:ext cx="9144000" cy="59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317750" y="246063"/>
            <a:ext cx="6826250" cy="584200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Quan sát công thức sau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3403600"/>
            <a:ext cx="2728913" cy="585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Thiếu dấu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21225" y="3697288"/>
            <a:ext cx="3124200" cy="1443037"/>
          </a:xfrm>
          <a:prstGeom prst="wedgeRoundRectCallout">
            <a:avLst>
              <a:gd name="adj1" fmla="val -88683"/>
              <a:gd name="adj2" fmla="val 12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lỗi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93950" y="2722563"/>
            <a:ext cx="120650" cy="6715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4000500"/>
            <a:ext cx="0" cy="508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165225"/>
            <a:ext cx="44196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8229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Times New Roman" pitchFamily="18" charset="0"/>
              </a:rPr>
              <a:t>Cách</a:t>
            </a:r>
            <a:r>
              <a:rPr lang="en-US" altLang="en-US" sz="3200" dirty="0">
                <a:cs typeface="Times New Roman" pitchFamily="18" charset="0"/>
              </a:rPr>
              <a:t> 1. </a:t>
            </a:r>
            <a:r>
              <a:rPr lang="en-US" altLang="en-US" sz="3200" dirty="0" err="1">
                <a:cs typeface="Times New Roman" pitchFamily="18" charset="0"/>
              </a:rPr>
              <a:t>Nháy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đúp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chuột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vào</a:t>
            </a:r>
            <a:r>
              <a:rPr lang="en-US" altLang="en-US" sz="3200" dirty="0">
                <a:cs typeface="Times New Roman" pitchFamily="18" charset="0"/>
              </a:rPr>
              <a:t> ô </a:t>
            </a:r>
            <a:r>
              <a:rPr lang="en-US" altLang="en-US" sz="3200" dirty="0" err="1">
                <a:cs typeface="Times New Roman" pitchFamily="18" charset="0"/>
              </a:rPr>
              <a:t>chứa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công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thức</a:t>
            </a:r>
            <a:endParaRPr lang="en-US" altLang="en-US" sz="3200" dirty="0">
              <a:cs typeface="Times New Roman" pitchFamily="18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28600" y="2971800"/>
            <a:ext cx="82296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Times New Roman" pitchFamily="18" charset="0"/>
              </a:rPr>
              <a:t>Cách</a:t>
            </a:r>
            <a:r>
              <a:rPr lang="en-US" altLang="en-US" sz="3200" dirty="0">
                <a:cs typeface="Times New Roman" pitchFamily="18" charset="0"/>
              </a:rPr>
              <a:t> 2. </a:t>
            </a:r>
            <a:r>
              <a:rPr lang="en-US" altLang="en-US" sz="3200" dirty="0" err="1">
                <a:cs typeface="Times New Roman" pitchFamily="18" charset="0"/>
              </a:rPr>
              <a:t>Nháy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chuột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vào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công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thức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hiển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thị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trên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thanh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công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thức</a:t>
            </a:r>
            <a:endParaRPr lang="en-US" altLang="en-US" sz="3200" dirty="0">
              <a:cs typeface="Times New Roman" pitchFamily="18" charset="0"/>
            </a:endParaRP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228600" y="4343400"/>
            <a:ext cx="77724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Times New Roman" pitchFamily="18" charset="0"/>
              </a:rPr>
              <a:t>Cách 3. Tại ô chứa công thức nhấn phím F2 trên bàn phím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7383" y="12141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vd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4" descr="Blue tissue paper"/>
          <p:cNvSpPr txBox="1">
            <a:spLocks noChangeArrowheads="1"/>
          </p:cNvSpPr>
          <p:nvPr/>
        </p:nvSpPr>
        <p:spPr bwMode="auto">
          <a:xfrm>
            <a:off x="228600" y="1527324"/>
            <a:ext cx="4329113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32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kí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Text Box 6" descr="Blue tissue paper"/>
          <p:cNvSpPr txBox="1">
            <a:spLocks noChangeArrowheads="1"/>
          </p:cNvSpPr>
          <p:nvPr/>
        </p:nvSpPr>
        <p:spPr bwMode="auto">
          <a:xfrm>
            <a:off x="4557713" y="1538436"/>
            <a:ext cx="4343400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32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bước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49238" y="2608411"/>
            <a:ext cx="4294187" cy="304641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cộng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(+)</a:t>
            </a: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trừ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(-) </a:t>
            </a: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chia (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Lấy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luỹ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thừa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^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Lấy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trăm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(%)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4572000" y="2608411"/>
            <a:ext cx="4343400" cy="304641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Arial" panose="020B0604020202020204" pitchFamily="34" charset="0"/>
              </a:rPr>
              <a:t>-B1: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3200" dirty="0" smtClean="0">
                <a:latin typeface="Arial" panose="020B0604020202020204" pitchFamily="34" charset="0"/>
              </a:rPr>
              <a:t>-B2</a:t>
            </a:r>
            <a:r>
              <a:rPr lang="en-US" altLang="en-US" sz="3200" dirty="0">
                <a:latin typeface="Arial" panose="020B0604020202020204" pitchFamily="34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Gõ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  <a:p>
            <a:pPr algn="just"/>
            <a:r>
              <a:rPr lang="en-US" altLang="en-US" sz="3200" dirty="0" smtClean="0">
                <a:latin typeface="Arial" panose="020B0604020202020204" pitchFamily="34" charset="0"/>
              </a:rPr>
              <a:t>-B3</a:t>
            </a:r>
            <a:r>
              <a:rPr lang="en-US" altLang="en-US" sz="3200" dirty="0">
                <a:latin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thức</a:t>
            </a:r>
            <a:endParaRPr lang="en-US" altLang="en-US" sz="32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altLang="en-US" sz="3200" dirty="0" smtClean="0">
                <a:latin typeface="Arial" panose="020B0604020202020204" pitchFamily="34" charset="0"/>
              </a:rPr>
              <a:t>-B4</a:t>
            </a:r>
            <a:r>
              <a:rPr lang="en-US" altLang="en-US" sz="3200" dirty="0">
                <a:latin typeface="Arial" panose="020B0604020202020204" pitchFamily="34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Enter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327" y="241204"/>
            <a:ext cx="4976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33CC"/>
                </a:solidFill>
                <a:latin typeface="Jokerman" pitchFamily="82" charset="0"/>
                <a:cs typeface="iCiel Cucho" pitchFamily="50" charset="0"/>
              </a:rPr>
              <a:t>Cần ghi nhớ</a:t>
            </a:r>
            <a:endParaRPr lang="en-US" sz="6000">
              <a:solidFill>
                <a:srgbClr val="FF33CC"/>
              </a:solidFill>
              <a:latin typeface="Jokerman" pitchFamily="8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69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13408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chương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mặc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dữ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dữ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kí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trí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38481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7"/>
          <p:cNvSpPr>
            <a:spLocks noChangeArrowheads="1" noChangeShapeType="1"/>
          </p:cNvSpPr>
          <p:nvPr/>
        </p:nvSpPr>
        <p:spPr bwMode="auto">
          <a:xfrm>
            <a:off x="2332149" y="2541431"/>
            <a:ext cx="51816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413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26" y="1706768"/>
            <a:ext cx="8641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a typeface="Gungsuh" pitchFamily="18" charset="-127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ea typeface="Gungsuh" pitchFamily="18" charset="-127"/>
                <a:cs typeface="Times New Roman" panose="02020603050405020304" pitchFamily="18" charset="0"/>
              </a:rPr>
              <a:t> 13-Bài </a:t>
            </a:r>
            <a:r>
              <a:rPr lang="en-US" sz="3200" b="1" dirty="0">
                <a:solidFill>
                  <a:srgbClr val="FFFF00"/>
                </a:solidFill>
                <a:ea typeface="Gungsuh" pitchFamily="18" charset="-127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a typeface="Gungsuh" pitchFamily="18" charset="-127"/>
                <a:cs typeface="Times New Roman" panose="02020603050405020304" pitchFamily="18" charset="0"/>
              </a:rPr>
              <a:t>THỰC HIỆN TÍNH TOÁN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a typeface="Gungsuh" pitchFamily="18" charset="-127"/>
                <a:cs typeface="Times New Roman" panose="02020603050405020304" pitchFamily="18" charset="0"/>
              </a:rPr>
              <a:t>TRÊN TRANG TÍNH </a:t>
            </a:r>
          </a:p>
        </p:txBody>
      </p:sp>
    </p:spTree>
    <p:extLst>
      <p:ext uri="{BB962C8B-B14F-4D97-AF65-F5344CB8AC3E}">
        <p14:creationId xmlns:p14="http://schemas.microsoft.com/office/powerpoint/2010/main" val="24031116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file nhac, hinh nen\hinhdong\anh-dong-trang-tri-powerpoint-58_114737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0" y="4216221"/>
            <a:ext cx="3522372" cy="26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107753" y="3485008"/>
            <a:ext cx="4529418" cy="1128772"/>
            <a:chOff x="1303273" y="1895"/>
            <a:chExt cx="4053840" cy="1128772"/>
          </a:xfrm>
          <a:solidFill>
            <a:srgbClr val="FFCCFF"/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8" name="Pentagon 17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 rot="21600000">
              <a:off x="1585466" y="1895"/>
              <a:ext cx="3771647" cy="1128772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87630" rIns="163576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>
                  <a:solidFill>
                    <a:srgbClr val="FF0000"/>
                  </a:solidFill>
                </a:rPr>
                <a:t>Sử dụng địa chỉ các ô tính trong công thức</a:t>
              </a:r>
              <a:endParaRPr lang="en-US" sz="2800" kern="120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95979" y="1390674"/>
            <a:ext cx="4897247" cy="1128772"/>
            <a:chOff x="1303273" y="1895"/>
            <a:chExt cx="4053840" cy="1128772"/>
          </a:xfrm>
          <a:solidFill>
            <a:srgbClr val="FFCCFF"/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Pentagon 11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1532161" y="1895"/>
              <a:ext cx="3771647" cy="1128772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87630" rIns="163576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>
                  <a:solidFill>
                    <a:srgbClr val="FF0000"/>
                  </a:solidFill>
                </a:rPr>
                <a:t>Thực hiện các tính toán đơn giản trên trang tính</a:t>
              </a:r>
              <a:endParaRPr lang="en-US" sz="2800" kern="1200">
                <a:solidFill>
                  <a:srgbClr val="FF0000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806049" y="1390674"/>
            <a:ext cx="1128772" cy="112877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>
            <a:solidFill>
              <a:srgbClr val="41AD4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2735408" y="3485008"/>
            <a:ext cx="1128772" cy="112877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>
            <a:solidFill>
              <a:srgbClr val="41AD46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752472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/>
          <a:stretch/>
        </p:blipFill>
        <p:spPr bwMode="auto">
          <a:xfrm>
            <a:off x="0" y="0"/>
            <a:ext cx="9144000" cy="553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174" y="5531477"/>
            <a:ext cx="67356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Để tính trung bình tiền điện, tiền nước hằng tháng em phải làm gì?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41763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1224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4851" y="1447800"/>
            <a:ext cx="6589349" cy="48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14300"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14300"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14300"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14300"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14300"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toán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biểu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toán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1./  5+2-4</a:t>
            </a:r>
            <a:r>
              <a:rPr lang="en-US" altLang="en-US" sz="3200" b="1" dirty="0">
                <a:solidFill>
                  <a:srgbClr val="CC0000"/>
                </a:solidFill>
                <a:cs typeface="Times New Roman" pitchFamily="18" charset="0"/>
              </a:rPr>
              <a:t>;	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2./ (</a:t>
            </a:r>
            <a:r>
              <a:rPr lang="en-US" altLang="en-US" sz="3200" b="1" dirty="0">
                <a:solidFill>
                  <a:srgbClr val="CC0000"/>
                </a:solidFill>
                <a:cs typeface="Times New Roman" pitchFamily="18" charset="0"/>
              </a:rPr>
              <a:t>3+54);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3./ </a:t>
            </a:r>
            <a:r>
              <a:rPr lang="en-US" altLang="en-US" sz="3200" b="1" dirty="0">
                <a:solidFill>
                  <a:srgbClr val="CC0000"/>
                </a:solidFill>
                <a:cs typeface="Times New Roman" pitchFamily="18" charset="0"/>
              </a:rPr>
              <a:t>(34+(25:3))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32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endParaRPr lang="en-US" altLang="en-US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999" y="863025"/>
            <a:ext cx="805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99"/>
                </a:solidFill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393905" y="2607373"/>
            <a:ext cx="4419599" cy="2063544"/>
          </a:xfrm>
          <a:prstGeom prst="wedgeRoundRectCallout">
            <a:avLst>
              <a:gd name="adj1" fmla="val -44774"/>
              <a:gd name="adj2" fmla="val 70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238"/>
              </p:ext>
            </p:extLst>
          </p:nvPr>
        </p:nvGraphicFramePr>
        <p:xfrm>
          <a:off x="381000" y="1471410"/>
          <a:ext cx="8321675" cy="5178423"/>
        </p:xfrm>
        <a:graphic>
          <a:graphicData uri="http://schemas.openxmlformats.org/drawingml/2006/table">
            <a:tbl>
              <a:tblPr/>
              <a:tblGrid>
                <a:gridCol w="2859088">
                  <a:extLst>
                    <a:ext uri="{9D8B030D-6E8A-4147-A177-3AD203B41FA5}">
                      <a16:colId xmlns:a16="http://schemas.microsoft.com/office/drawing/2014/main" val="2449336677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60446516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204189589"/>
                    </a:ext>
                  </a:extLst>
                </a:gridCol>
                <a:gridCol w="2084387">
                  <a:extLst>
                    <a:ext uri="{9D8B030D-6E8A-4147-A177-3AD203B41FA5}">
                      <a16:colId xmlns:a16="http://schemas.microsoft.com/office/drawing/2014/main" val="2562267424"/>
                    </a:ext>
                  </a:extLst>
                </a:gridCol>
              </a:tblGrid>
              <a:tr h="82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 hiệu toán học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 hiệu trong Excel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Excel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83300"/>
                  </a:ext>
                </a:extLst>
              </a:tr>
              <a:tr h="640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cộng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6863"/>
                  </a:ext>
                </a:extLst>
              </a:tr>
              <a:tr h="789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51208"/>
                  </a:ext>
                </a:extLst>
              </a:tr>
              <a:tr h="640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nhân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71442"/>
                  </a:ext>
                </a:extLst>
              </a:tr>
              <a:tr h="640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chia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05243"/>
                  </a:ext>
                </a:extLst>
              </a:tr>
              <a:tr h="82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nâng lên lũy thừa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43320"/>
                  </a:ext>
                </a:extLst>
              </a:tr>
              <a:tr h="82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tính phần trăm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177"/>
                  </a:ext>
                </a:extLst>
              </a:tr>
            </a:tbl>
          </a:graphicData>
        </a:graphic>
      </p:graphicFrame>
      <p:sp>
        <p:nvSpPr>
          <p:cNvPr id="33836" name="TextBox 3"/>
          <p:cNvSpPr txBox="1">
            <a:spLocks noChangeArrowheads="1"/>
          </p:cNvSpPr>
          <p:nvPr/>
        </p:nvSpPr>
        <p:spPr bwMode="auto">
          <a:xfrm>
            <a:off x="5167313" y="246856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+</a:t>
            </a:r>
            <a:endParaRPr lang="en-US" altLang="en-US" sz="2400" b="1" dirty="0"/>
          </a:p>
        </p:txBody>
      </p:sp>
      <p:sp>
        <p:nvSpPr>
          <p:cNvPr id="33837" name="TextBox 5"/>
          <p:cNvSpPr txBox="1">
            <a:spLocks noChangeArrowheads="1"/>
          </p:cNvSpPr>
          <p:nvPr/>
        </p:nvSpPr>
        <p:spPr bwMode="auto">
          <a:xfrm>
            <a:off x="5181600" y="3108325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-</a:t>
            </a:r>
          </a:p>
        </p:txBody>
      </p:sp>
      <p:sp>
        <p:nvSpPr>
          <p:cNvPr id="33838" name="TextBox 6"/>
          <p:cNvSpPr txBox="1">
            <a:spLocks noChangeArrowheads="1"/>
          </p:cNvSpPr>
          <p:nvPr/>
        </p:nvSpPr>
        <p:spPr bwMode="auto">
          <a:xfrm>
            <a:off x="5105400" y="3946525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</a:rPr>
              <a:t>*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3839" name="TextBox 7"/>
          <p:cNvSpPr txBox="1">
            <a:spLocks noChangeArrowheads="1"/>
          </p:cNvSpPr>
          <p:nvPr/>
        </p:nvSpPr>
        <p:spPr bwMode="auto">
          <a:xfrm>
            <a:off x="5105400" y="452596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/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33840" name="TextBox 8"/>
          <p:cNvSpPr txBox="1">
            <a:spLocks noChangeArrowheads="1"/>
          </p:cNvSpPr>
          <p:nvPr/>
        </p:nvSpPr>
        <p:spPr bwMode="auto">
          <a:xfrm>
            <a:off x="4832350" y="5272088"/>
            <a:ext cx="171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^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3841" name="TextBox 9"/>
          <p:cNvSpPr txBox="1">
            <a:spLocks noChangeArrowheads="1"/>
          </p:cNvSpPr>
          <p:nvPr/>
        </p:nvSpPr>
        <p:spPr bwMode="auto">
          <a:xfrm>
            <a:off x="5167313" y="6096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%</a:t>
            </a:r>
            <a:endParaRPr lang="en-US" altLang="en-US" b="1" dirty="0"/>
          </a:p>
        </p:txBody>
      </p:sp>
      <p:sp>
        <p:nvSpPr>
          <p:cNvPr id="33842" name="TextBox 12"/>
          <p:cNvSpPr txBox="1">
            <a:spLocks noChangeArrowheads="1"/>
          </p:cNvSpPr>
          <p:nvPr/>
        </p:nvSpPr>
        <p:spPr bwMode="auto">
          <a:xfrm>
            <a:off x="6970713" y="2528888"/>
            <a:ext cx="1411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/>
              <a:t>13 </a:t>
            </a:r>
            <a:r>
              <a:rPr lang="en-US" altLang="en-US" sz="2800" b="1" dirty="0"/>
              <a:t>+ 5</a:t>
            </a:r>
            <a:endParaRPr lang="en-US" altLang="en-US" sz="2000" b="1" dirty="0"/>
          </a:p>
        </p:txBody>
      </p:sp>
      <p:sp>
        <p:nvSpPr>
          <p:cNvPr id="33843" name="TextBox 13"/>
          <p:cNvSpPr txBox="1">
            <a:spLocks noChangeArrowheads="1"/>
          </p:cNvSpPr>
          <p:nvPr/>
        </p:nvSpPr>
        <p:spPr bwMode="auto">
          <a:xfrm>
            <a:off x="6934200" y="3138488"/>
            <a:ext cx="1411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/>
              <a:t>21 </a:t>
            </a:r>
            <a:r>
              <a:rPr lang="en-US" altLang="en-US" sz="2800" b="1" dirty="0"/>
              <a:t>- </a:t>
            </a:r>
            <a:r>
              <a:rPr lang="en-US" altLang="en-US" sz="2800" b="1" dirty="0" smtClean="0"/>
              <a:t>7</a:t>
            </a:r>
            <a:endParaRPr lang="en-US" altLang="en-US" sz="2800" b="1" dirty="0"/>
          </a:p>
        </p:txBody>
      </p:sp>
      <p:sp>
        <p:nvSpPr>
          <p:cNvPr id="33844" name="TextBox 14"/>
          <p:cNvSpPr txBox="1">
            <a:spLocks noChangeArrowheads="1"/>
          </p:cNvSpPr>
          <p:nvPr/>
        </p:nvSpPr>
        <p:spPr bwMode="auto">
          <a:xfrm>
            <a:off x="6948488" y="3976688"/>
            <a:ext cx="1411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3 </a:t>
            </a:r>
            <a:r>
              <a:rPr lang="en-US" altLang="en-US" sz="2800" b="1" dirty="0">
                <a:solidFill>
                  <a:srgbClr val="FF0000"/>
                </a:solidFill>
              </a:rPr>
              <a:t>*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5</a:t>
            </a:r>
            <a:endParaRPr lang="en-US" altLang="en-US" sz="2000" b="1" dirty="0"/>
          </a:p>
        </p:txBody>
      </p:sp>
      <p:sp>
        <p:nvSpPr>
          <p:cNvPr id="33845" name="TextBox 15"/>
          <p:cNvSpPr txBox="1">
            <a:spLocks noChangeArrowheads="1"/>
          </p:cNvSpPr>
          <p:nvPr/>
        </p:nvSpPr>
        <p:spPr bwMode="auto">
          <a:xfrm>
            <a:off x="6907213" y="4510088"/>
            <a:ext cx="1412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 </a:t>
            </a:r>
            <a:r>
              <a:rPr lang="en-US" altLang="en-US" sz="2800" b="1" dirty="0" smtClean="0"/>
              <a:t>18 </a:t>
            </a:r>
            <a:r>
              <a:rPr lang="en-US" altLang="en-US" sz="2800" b="1" dirty="0">
                <a:solidFill>
                  <a:srgbClr val="FF0000"/>
                </a:solidFill>
              </a:rPr>
              <a:t>/</a:t>
            </a:r>
            <a:r>
              <a:rPr lang="en-US" altLang="en-US" sz="2800" b="1" dirty="0"/>
              <a:t> 2</a:t>
            </a:r>
            <a:endParaRPr lang="en-US" altLang="en-US" sz="2000" b="1" dirty="0"/>
          </a:p>
        </p:txBody>
      </p:sp>
      <p:sp>
        <p:nvSpPr>
          <p:cNvPr id="33846" name="TextBox 16"/>
          <p:cNvSpPr txBox="1">
            <a:spLocks noChangeArrowheads="1"/>
          </p:cNvSpPr>
          <p:nvPr/>
        </p:nvSpPr>
        <p:spPr bwMode="auto">
          <a:xfrm>
            <a:off x="6775450" y="52720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/>
              <a:t>6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^</a:t>
            </a:r>
            <a:r>
              <a:rPr lang="en-US" altLang="en-US" sz="2800" b="1" dirty="0" smtClean="0"/>
              <a:t>2</a:t>
            </a:r>
            <a:endParaRPr lang="en-US" altLang="en-US" b="1" dirty="0"/>
          </a:p>
        </p:txBody>
      </p:sp>
      <p:sp>
        <p:nvSpPr>
          <p:cNvPr id="33847" name="TextBox 17"/>
          <p:cNvSpPr txBox="1">
            <a:spLocks noChangeArrowheads="1"/>
          </p:cNvSpPr>
          <p:nvPr/>
        </p:nvSpPr>
        <p:spPr bwMode="auto">
          <a:xfrm>
            <a:off x="6934200" y="6110288"/>
            <a:ext cx="1411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 6</a:t>
            </a:r>
            <a:r>
              <a:rPr lang="en-US" altLang="en-US" sz="2800" b="1" dirty="0" smtClean="0"/>
              <a:t>%</a:t>
            </a:r>
            <a:endParaRPr lang="en-US" altLang="en-US" sz="2000" b="1" dirty="0"/>
          </a:p>
        </p:txBody>
      </p:sp>
      <p:sp>
        <p:nvSpPr>
          <p:cNvPr id="33848" name="Rectangle 2"/>
          <p:cNvSpPr txBox="1">
            <a:spLocks noChangeArrowheads="1"/>
          </p:cNvSpPr>
          <p:nvPr/>
        </p:nvSpPr>
        <p:spPr bwMode="auto">
          <a:xfrm>
            <a:off x="304800" y="870261"/>
            <a:ext cx="7010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 </a:t>
            </a:r>
            <a:r>
              <a:rPr lang="en-US" altLang="en-US" sz="3200" b="1">
                <a:solidFill>
                  <a:srgbClr val="000099"/>
                </a:solidFill>
                <a:cs typeface="Times New Roman" panose="02020603050405020304" pitchFamily="18" charset="0"/>
              </a:rPr>
              <a:t>1. Sử dụng công thức để tính toán: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3: THỰC HIỆN TÍNH TOÁN TRÊN TRANG TÍNH </a:t>
            </a:r>
            <a:endParaRPr lang="en-US" sz="24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6" grpId="0"/>
      <p:bldP spid="33837" grpId="0"/>
      <p:bldP spid="33838" grpId="0"/>
      <p:bldP spid="33839" grpId="0"/>
      <p:bldP spid="33840" grpId="0"/>
      <p:bldP spid="338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771650"/>
            <a:ext cx="7239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 1: Chuyển các phép toán sau: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17684"/>
              </p:ext>
            </p:extLst>
          </p:nvPr>
        </p:nvGraphicFramePr>
        <p:xfrm>
          <a:off x="228600" y="2257426"/>
          <a:ext cx="8686800" cy="428148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31168159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31340309"/>
                    </a:ext>
                  </a:extLst>
                </a:gridCol>
              </a:tblGrid>
              <a:tr h="57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Excel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77347038"/>
                  </a:ext>
                </a:extLst>
              </a:tr>
              <a:tr h="925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46305992"/>
                  </a:ext>
                </a:extLst>
              </a:tr>
              <a:tr h="925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1358315"/>
                  </a:ext>
                </a:extLst>
              </a:tr>
              <a:tr h="925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29678383"/>
                  </a:ext>
                </a:extLst>
              </a:tr>
              <a:tr h="925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5023477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3186113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a.   2</a:t>
            </a:r>
            <a:r>
              <a:rPr lang="en-US" altLang="en-US" sz="3200" b="1" baseline="30000" dirty="0"/>
              <a:t>3 </a:t>
            </a:r>
            <a:r>
              <a:rPr lang="en-US" altLang="en-US" sz="3200" b="1" dirty="0"/>
              <a:t>+ 5 . 2 - 6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57800" y="3186113"/>
            <a:ext cx="327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2^3 + 5 * 2 - 6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11750" y="4064000"/>
            <a:ext cx="380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( 4 - 2)*5/(3-1) – 6^2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76800" y="4987925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c.  (18+3)/7+(4-2)^2*5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5824908"/>
            <a:ext cx="3272131" cy="584775"/>
          </a:xfrm>
          <a:prstGeom prst="rect">
            <a:avLst/>
          </a:prstGeom>
          <a:blipFill rotWithShape="1">
            <a:blip r:embed="rId3" cstate="print"/>
            <a:stretch>
              <a:fillRect l="-4655" t="-12632" b="-3578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34844" name="Title 1"/>
          <p:cNvSpPr txBox="1">
            <a:spLocks/>
          </p:cNvSpPr>
          <p:nvPr/>
        </p:nvSpPr>
        <p:spPr bwMode="auto">
          <a:xfrm>
            <a:off x="152400" y="910845"/>
            <a:ext cx="861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Chú ý</a:t>
            </a:r>
            <a:r>
              <a:rPr lang="en-US" altLang="en-US" sz="2800"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Với chương trình bảng tính </a:t>
            </a:r>
            <a:r>
              <a:rPr lang="en-US" altLang="en-US" sz="2800" b="1" i="1">
                <a:solidFill>
                  <a:srgbClr val="41AD46"/>
                </a:solidFill>
                <a:cs typeface="Times New Roman" pitchFamily="18" charset="0"/>
              </a:rPr>
              <a:t>chỉ được sử dụng dấu ngoặc tròn ( )</a:t>
            </a:r>
            <a:r>
              <a:rPr lang="en-US" altLang="en-US" sz="2800">
                <a:cs typeface="Times New Roman" pitchFamily="18" charset="0"/>
              </a:rPr>
              <a:t> trong các công thức.</a:t>
            </a:r>
          </a:p>
        </p:txBody>
      </p:sp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3656"/>
            <a:ext cx="3581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5239"/>
            <a:ext cx="358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37202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1)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3" grpId="0" autoUpdateAnimBg="0"/>
      <p:bldP spid="24" grpId="0" autoUpdateAnimBg="0"/>
      <p:bldP spid="26" grpId="0" autoUpdateAnimBg="0"/>
      <p:bldP spid="28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9345010-E0F6-4873-88B8-0A7229BB082D}"/>
  <p:tag name="GENSWF_ADVANCE_TIME" val="25.187"/>
</p:tagLst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461</TotalTime>
  <Words>1008</Words>
  <Application>Microsoft Office PowerPoint</Application>
  <PresentationFormat>On-screen Show (4:3)</PresentationFormat>
  <Paragraphs>147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Arial Black</vt:lpstr>
      <vt:lpstr>Arial Unicode MS</vt:lpstr>
      <vt:lpstr>Calibri</vt:lpstr>
      <vt:lpstr>Calibri Light</vt:lpstr>
      <vt:lpstr>Gungsuh</vt:lpstr>
      <vt:lpstr>iCiel Cucho</vt:lpstr>
      <vt:lpstr>Jokerman</vt:lpstr>
      <vt:lpstr>Times New Roman</vt:lpstr>
      <vt:lpstr>Wingdings</vt:lpstr>
      <vt:lpstr>27_MAU</vt:lpstr>
      <vt:lpstr>2_Default Design</vt:lpstr>
      <vt:lpstr>4_Default Design</vt:lpstr>
      <vt:lpstr>3_Default Design</vt:lpstr>
      <vt:lpstr>6_Default Design</vt:lpstr>
      <vt:lpstr>10_Custom Design</vt:lpstr>
      <vt:lpstr>11_Custom Design</vt:lpstr>
      <vt:lpstr>8_Custom Design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VD 1: Chuyển các phép toán sau:</vt:lpstr>
      <vt:lpstr>VD 2: Chuyển các biểu thức toán học sang biểu thức trong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công thức sau</vt:lpstr>
      <vt:lpstr>Cách sửa công thức: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Mrs. Linh</cp:lastModifiedBy>
  <cp:revision>60</cp:revision>
  <dcterms:created xsi:type="dcterms:W3CDTF">2018-09-17T08:15:45Z</dcterms:created>
  <dcterms:modified xsi:type="dcterms:W3CDTF">2021-10-17T14:14:39Z</dcterms:modified>
</cp:coreProperties>
</file>