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8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9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0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1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2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3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4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15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7" r:id="rId3"/>
    <p:sldMasterId id="2147483693" r:id="rId4"/>
    <p:sldMasterId id="2147483722" r:id="rId5"/>
    <p:sldMasterId id="2147483738" r:id="rId6"/>
    <p:sldMasterId id="2147483753" r:id="rId7"/>
    <p:sldMasterId id="2147483768" r:id="rId8"/>
    <p:sldMasterId id="2147483783" r:id="rId9"/>
    <p:sldMasterId id="2147483798" r:id="rId10"/>
    <p:sldMasterId id="2147483813" r:id="rId11"/>
    <p:sldMasterId id="2147483828" r:id="rId12"/>
    <p:sldMasterId id="2147483843" r:id="rId13"/>
    <p:sldMasterId id="2147483858" r:id="rId14"/>
    <p:sldMasterId id="2147483873" r:id="rId15"/>
    <p:sldMasterId id="2147483888" r:id="rId16"/>
  </p:sldMasterIdLst>
  <p:notesMasterIdLst>
    <p:notesMasterId r:id="rId49"/>
  </p:notesMasterIdLst>
  <p:sldIdLst>
    <p:sldId id="291" r:id="rId17"/>
    <p:sldId id="289" r:id="rId18"/>
    <p:sldId id="290" r:id="rId19"/>
    <p:sldId id="293" r:id="rId20"/>
    <p:sldId id="292" r:id="rId21"/>
    <p:sldId id="297" r:id="rId22"/>
    <p:sldId id="295" r:id="rId23"/>
    <p:sldId id="296" r:id="rId24"/>
    <p:sldId id="263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1" r:id="rId36"/>
    <p:sldId id="299" r:id="rId37"/>
    <p:sldId id="313" r:id="rId38"/>
    <p:sldId id="315" r:id="rId39"/>
    <p:sldId id="314" r:id="rId40"/>
    <p:sldId id="312" r:id="rId41"/>
    <p:sldId id="318" r:id="rId42"/>
    <p:sldId id="283" r:id="rId43"/>
    <p:sldId id="284" r:id="rId44"/>
    <p:sldId id="285" r:id="rId45"/>
    <p:sldId id="286" r:id="rId46"/>
    <p:sldId id="287" r:id="rId47"/>
    <p:sldId id="288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>
        <p:scale>
          <a:sx n="97" d="100"/>
          <a:sy n="97" d="100"/>
        </p:scale>
        <p:origin x="-102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766D8-3E74-404A-8760-A128B81AC52D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371CF-A8E5-440C-AE78-33A4380801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7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85e759916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85e759916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8399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6012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245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9022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344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42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2885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7575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0087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3284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8113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64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1B5A-0F60-495A-873D-3463433920C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8A71-9935-421F-B381-B4B9AE6BD8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7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1B5A-0F60-495A-873D-3463433920C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8A71-9935-421F-B381-B4B9AE6BD8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0184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59600-C870-4EBD-B50E-6C1C8BCF5B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681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1874E-EADE-423A-BB66-C77AE0EC3F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479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6752-533F-47A3-83A3-1E1F9947B0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355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AD2A-4ACD-41A8-815C-15B2B358FD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10299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C2ED3-04E3-4D37-88B3-3A8BF80232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378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3F801-63B0-4C7C-A665-2E694C27F3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9324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732E9-903A-45C0-9948-BC68C6D6B26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598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786EE-5CAE-47C2-B8B9-B015E5734D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125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2E605-0BE8-44B3-B53A-477DEAE39A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0620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D7F77-360C-4068-B8CA-37CF42B0F73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4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1B5A-0F60-495A-873D-3463433920C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8A71-9935-421F-B381-B4B9AE6BD8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0194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C7F1-14BC-448B-9727-6B71693FF3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53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2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70193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1667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41705-7885-435D-A1C0-B186D593611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155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59600-C870-4EBD-B50E-6C1C8BCF5B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2322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1874E-EADE-423A-BB66-C77AE0EC3F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884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6752-533F-47A3-83A3-1E1F9947B0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3517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AD2A-4ACD-41A8-815C-15B2B358FD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969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C2ED3-04E3-4D37-88B3-3A8BF80232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380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3F801-63B0-4C7C-A665-2E694C27F3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396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8022101" y="398618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 flipH="1">
            <a:off x="4876547" y="1535227"/>
            <a:ext cx="1094928" cy="355808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84501" y="1535219"/>
            <a:ext cx="874441" cy="284151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9789603" y="1917233"/>
            <a:ext cx="874395" cy="28413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00" y="6139170"/>
            <a:ext cx="12191864" cy="71875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0" y="5086233"/>
            <a:ext cx="12192000" cy="105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00" y="3562800"/>
            <a:ext cx="12191864" cy="1523435"/>
          </a:xfrm>
          <a:custGeom>
            <a:avLst/>
            <a:gdLst/>
            <a:ahLst/>
            <a:cxnLst/>
            <a:rect l="l" t="t" r="r" b="b"/>
            <a:pathLst>
              <a:path w="116676" h="18519" extrusionOk="0">
                <a:moveTo>
                  <a:pt x="1" y="0"/>
                </a:moveTo>
                <a:lnTo>
                  <a:pt x="1" y="18519"/>
                </a:lnTo>
                <a:lnTo>
                  <a:pt x="116675" y="18519"/>
                </a:lnTo>
                <a:lnTo>
                  <a:pt x="11667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231121" y="4752920"/>
            <a:ext cx="70519" cy="157712"/>
          </a:xfrm>
          <a:custGeom>
            <a:avLst/>
            <a:gdLst/>
            <a:ahLst/>
            <a:cxnLst/>
            <a:rect l="l" t="t" r="r" b="b"/>
            <a:pathLst>
              <a:path w="664" h="1485" extrusionOk="0">
                <a:moveTo>
                  <a:pt x="281" y="0"/>
                </a:moveTo>
                <a:cubicBezTo>
                  <a:pt x="122" y="0"/>
                  <a:pt x="1" y="122"/>
                  <a:pt x="1" y="271"/>
                </a:cubicBezTo>
                <a:lnTo>
                  <a:pt x="1" y="1167"/>
                </a:lnTo>
                <a:cubicBezTo>
                  <a:pt x="1" y="1326"/>
                  <a:pt x="122" y="1484"/>
                  <a:pt x="281" y="1484"/>
                </a:cubicBezTo>
                <a:lnTo>
                  <a:pt x="393" y="1484"/>
                </a:lnTo>
                <a:cubicBezTo>
                  <a:pt x="551" y="1484"/>
                  <a:pt x="663" y="1326"/>
                  <a:pt x="663" y="1167"/>
                </a:cubicBezTo>
                <a:lnTo>
                  <a:pt x="663" y="271"/>
                </a:lnTo>
                <a:cubicBezTo>
                  <a:pt x="663" y="122"/>
                  <a:pt x="551" y="0"/>
                  <a:pt x="3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" name="Google Shape;17;p2"/>
          <p:cNvGrpSpPr/>
          <p:nvPr/>
        </p:nvGrpSpPr>
        <p:grpSpPr>
          <a:xfrm>
            <a:off x="406201" y="5093126"/>
            <a:ext cx="11417148" cy="1052769"/>
            <a:chOff x="304650" y="3819844"/>
            <a:chExt cx="8562861" cy="789577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304650" y="3821822"/>
              <a:ext cx="1882338" cy="787599"/>
              <a:chOff x="373125" y="3995775"/>
              <a:chExt cx="1882338" cy="607200"/>
            </a:xfrm>
          </p:grpSpPr>
          <p:cxnSp>
            <p:nvCxnSpPr>
              <p:cNvPr id="19" name="Google Shape;19;p2"/>
              <p:cNvCxnSpPr/>
              <p:nvPr/>
            </p:nvCxnSpPr>
            <p:spPr>
              <a:xfrm flipH="1">
                <a:off x="373125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flipH="1">
                <a:off x="1838763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" name="Google Shape;21;p2"/>
            <p:cNvGrpSpPr/>
            <p:nvPr/>
          </p:nvGrpSpPr>
          <p:grpSpPr>
            <a:xfrm>
              <a:off x="6925499" y="3819844"/>
              <a:ext cx="1942013" cy="787599"/>
              <a:chOff x="6925550" y="3995775"/>
              <a:chExt cx="1942013" cy="607200"/>
            </a:xfrm>
          </p:grpSpPr>
          <p:cxnSp>
            <p:nvCxnSpPr>
              <p:cNvPr id="22" name="Google Shape;22;p2"/>
              <p:cNvCxnSpPr/>
              <p:nvPr/>
            </p:nvCxnSpPr>
            <p:spPr>
              <a:xfrm>
                <a:off x="8345263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6925550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" name="Google Shape;24;p2"/>
          <p:cNvSpPr/>
          <p:nvPr/>
        </p:nvSpPr>
        <p:spPr>
          <a:xfrm>
            <a:off x="10640747" y="593727"/>
            <a:ext cx="1094928" cy="355808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470101" y="460201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2439497" y="998593"/>
            <a:ext cx="1094928" cy="355808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3473200" y="5211700"/>
            <a:ext cx="5245600" cy="832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871400" y="708300"/>
            <a:ext cx="8449200" cy="247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67" y="6139170"/>
            <a:ext cx="12191864" cy="71875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348149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732E9-903A-45C0-9948-BC68C6D6B26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639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786EE-5CAE-47C2-B8B9-B015E5734D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7263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2E605-0BE8-44B3-B53A-477DEAE39A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202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D7F77-360C-4068-B8CA-37CF42B0F73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049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C7F1-14BC-448B-9727-6B71693FF3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53366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2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230970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12356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41705-7885-435D-A1C0-B186D593611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562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59600-C870-4EBD-B50E-6C1C8BCF5B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28532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1874E-EADE-423A-BB66-C77AE0EC3F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07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/>
          <p:nvPr/>
        </p:nvSpPr>
        <p:spPr>
          <a:xfrm>
            <a:off x="-100" y="5313000"/>
            <a:ext cx="12192000" cy="154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2" name="Google Shape;32;p3"/>
          <p:cNvGrpSpPr/>
          <p:nvPr/>
        </p:nvGrpSpPr>
        <p:grpSpPr>
          <a:xfrm>
            <a:off x="636200" y="512918"/>
            <a:ext cx="11930867" cy="3359679"/>
            <a:chOff x="477150" y="384688"/>
            <a:chExt cx="8948150" cy="2519759"/>
          </a:xfrm>
        </p:grpSpPr>
        <p:grpSp>
          <p:nvGrpSpPr>
            <p:cNvPr id="33" name="Google Shape;33;p3"/>
            <p:cNvGrpSpPr/>
            <p:nvPr/>
          </p:nvGrpSpPr>
          <p:grpSpPr>
            <a:xfrm>
              <a:off x="477150" y="384688"/>
              <a:ext cx="8243158" cy="1607284"/>
              <a:chOff x="477150" y="384688"/>
              <a:chExt cx="8243158" cy="1607284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150" y="400699"/>
                <a:ext cx="851900" cy="276822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251" extrusionOk="0">
                    <a:moveTo>
                      <a:pt x="3856" y="1"/>
                    </a:moveTo>
                    <a:cubicBezTo>
                      <a:pt x="3081" y="1"/>
                      <a:pt x="2456" y="505"/>
                      <a:pt x="2260" y="1205"/>
                    </a:cubicBezTo>
                    <a:cubicBezTo>
                      <a:pt x="2064" y="1130"/>
                      <a:pt x="1830" y="1046"/>
                      <a:pt x="1597" y="1046"/>
                    </a:cubicBezTo>
                    <a:cubicBezTo>
                      <a:pt x="822" y="1046"/>
                      <a:pt x="197" y="1550"/>
                      <a:pt x="1" y="2250"/>
                    </a:cubicBezTo>
                    <a:lnTo>
                      <a:pt x="6852" y="2250"/>
                    </a:lnTo>
                    <a:cubicBezTo>
                      <a:pt x="6927" y="2138"/>
                      <a:pt x="6927" y="2017"/>
                      <a:pt x="6927" y="1867"/>
                    </a:cubicBezTo>
                    <a:cubicBezTo>
                      <a:pt x="6927" y="1242"/>
                      <a:pt x="6423" y="738"/>
                      <a:pt x="5797" y="738"/>
                    </a:cubicBezTo>
                    <a:cubicBezTo>
                      <a:pt x="5601" y="738"/>
                      <a:pt x="5452" y="775"/>
                      <a:pt x="5293" y="850"/>
                    </a:cubicBezTo>
                    <a:cubicBezTo>
                      <a:pt x="5022" y="346"/>
                      <a:pt x="4481" y="1"/>
                      <a:pt x="3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1172475" y="1632150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 flipH="1">
                <a:off x="3363500" y="677525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 flipH="1">
                <a:off x="6706500" y="1715149"/>
                <a:ext cx="851900" cy="276822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251" extrusionOk="0">
                    <a:moveTo>
                      <a:pt x="3856" y="1"/>
                    </a:moveTo>
                    <a:cubicBezTo>
                      <a:pt x="3081" y="1"/>
                      <a:pt x="2456" y="505"/>
                      <a:pt x="2260" y="1205"/>
                    </a:cubicBezTo>
                    <a:cubicBezTo>
                      <a:pt x="2064" y="1130"/>
                      <a:pt x="1830" y="1046"/>
                      <a:pt x="1597" y="1046"/>
                    </a:cubicBezTo>
                    <a:cubicBezTo>
                      <a:pt x="822" y="1046"/>
                      <a:pt x="197" y="1550"/>
                      <a:pt x="1" y="2250"/>
                    </a:cubicBezTo>
                    <a:lnTo>
                      <a:pt x="6852" y="2250"/>
                    </a:lnTo>
                    <a:cubicBezTo>
                      <a:pt x="6927" y="2138"/>
                      <a:pt x="6927" y="2017"/>
                      <a:pt x="6927" y="1867"/>
                    </a:cubicBezTo>
                    <a:cubicBezTo>
                      <a:pt x="6927" y="1242"/>
                      <a:pt x="6423" y="738"/>
                      <a:pt x="5797" y="738"/>
                    </a:cubicBezTo>
                    <a:cubicBezTo>
                      <a:pt x="5601" y="738"/>
                      <a:pt x="5452" y="775"/>
                      <a:pt x="5293" y="850"/>
                    </a:cubicBezTo>
                    <a:cubicBezTo>
                      <a:pt x="5022" y="346"/>
                      <a:pt x="4481" y="1"/>
                      <a:pt x="3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7558400" y="384688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9" name="Google Shape;39;p3"/>
            <p:cNvSpPr/>
            <p:nvPr/>
          </p:nvSpPr>
          <p:spPr>
            <a:xfrm flipH="1">
              <a:off x="8573400" y="2627624"/>
              <a:ext cx="851900" cy="276822"/>
            </a:xfrm>
            <a:custGeom>
              <a:avLst/>
              <a:gdLst/>
              <a:ahLst/>
              <a:cxnLst/>
              <a:rect l="l" t="t" r="r" b="b"/>
              <a:pathLst>
                <a:path w="6927" h="2251" extrusionOk="0">
                  <a:moveTo>
                    <a:pt x="3856" y="1"/>
                  </a:moveTo>
                  <a:cubicBezTo>
                    <a:pt x="3081" y="1"/>
                    <a:pt x="2456" y="505"/>
                    <a:pt x="2260" y="1205"/>
                  </a:cubicBezTo>
                  <a:cubicBezTo>
                    <a:pt x="2064" y="1130"/>
                    <a:pt x="1830" y="1046"/>
                    <a:pt x="1597" y="1046"/>
                  </a:cubicBezTo>
                  <a:cubicBezTo>
                    <a:pt x="822" y="1046"/>
                    <a:pt x="197" y="1550"/>
                    <a:pt x="1" y="2250"/>
                  </a:cubicBezTo>
                  <a:lnTo>
                    <a:pt x="6852" y="2250"/>
                  </a:lnTo>
                  <a:cubicBezTo>
                    <a:pt x="6927" y="2138"/>
                    <a:pt x="6927" y="2017"/>
                    <a:pt x="6927" y="1867"/>
                  </a:cubicBezTo>
                  <a:cubicBezTo>
                    <a:pt x="6927" y="1242"/>
                    <a:pt x="6423" y="738"/>
                    <a:pt x="5797" y="738"/>
                  </a:cubicBezTo>
                  <a:cubicBezTo>
                    <a:pt x="5601" y="738"/>
                    <a:pt x="5452" y="775"/>
                    <a:pt x="5293" y="850"/>
                  </a:cubicBezTo>
                  <a:cubicBezTo>
                    <a:pt x="5022" y="346"/>
                    <a:pt x="4481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4867" y="3860800"/>
            <a:ext cx="12191887" cy="1462019"/>
          </a:xfrm>
          <a:custGeom>
            <a:avLst/>
            <a:gdLst/>
            <a:ahLst/>
            <a:cxnLst/>
            <a:rect l="l" t="t" r="r" b="b"/>
            <a:pathLst>
              <a:path w="285792" h="34085" extrusionOk="0">
                <a:moveTo>
                  <a:pt x="46293" y="1"/>
                </a:moveTo>
                <a:cubicBezTo>
                  <a:pt x="45818" y="1"/>
                  <a:pt x="45342" y="32"/>
                  <a:pt x="44868" y="97"/>
                </a:cubicBezTo>
                <a:cubicBezTo>
                  <a:pt x="38932" y="864"/>
                  <a:pt x="34122" y="6708"/>
                  <a:pt x="34460" y="12675"/>
                </a:cubicBezTo>
                <a:cubicBezTo>
                  <a:pt x="32551" y="9929"/>
                  <a:pt x="29197" y="8335"/>
                  <a:pt x="25866" y="8335"/>
                </a:cubicBezTo>
                <a:cubicBezTo>
                  <a:pt x="24803" y="8335"/>
                  <a:pt x="23742" y="8498"/>
                  <a:pt x="22731" y="8837"/>
                </a:cubicBezTo>
                <a:cubicBezTo>
                  <a:pt x="18556" y="10290"/>
                  <a:pt x="15567" y="14640"/>
                  <a:pt x="15782" y="19030"/>
                </a:cubicBezTo>
                <a:cubicBezTo>
                  <a:pt x="14142" y="16767"/>
                  <a:pt x="11309" y="15481"/>
                  <a:pt x="8501" y="15481"/>
                </a:cubicBezTo>
                <a:cubicBezTo>
                  <a:pt x="7296" y="15481"/>
                  <a:pt x="6095" y="15718"/>
                  <a:pt x="4995" y="16216"/>
                </a:cubicBezTo>
                <a:cubicBezTo>
                  <a:pt x="1372" y="17925"/>
                  <a:pt x="1" y="21722"/>
                  <a:pt x="1" y="26235"/>
                </a:cubicBezTo>
                <a:lnTo>
                  <a:pt x="1" y="34084"/>
                </a:lnTo>
                <a:lnTo>
                  <a:pt x="285577" y="34084"/>
                </a:lnTo>
                <a:cubicBezTo>
                  <a:pt x="285577" y="34084"/>
                  <a:pt x="285628" y="27514"/>
                  <a:pt x="285628" y="23554"/>
                </a:cubicBezTo>
                <a:cubicBezTo>
                  <a:pt x="285792" y="19757"/>
                  <a:pt x="283233" y="16052"/>
                  <a:pt x="279651" y="14814"/>
                </a:cubicBezTo>
                <a:cubicBezTo>
                  <a:pt x="278792" y="14526"/>
                  <a:pt x="277891" y="14389"/>
                  <a:pt x="276988" y="14389"/>
                </a:cubicBezTo>
                <a:cubicBezTo>
                  <a:pt x="274127" y="14389"/>
                  <a:pt x="271250" y="15765"/>
                  <a:pt x="269632" y="18099"/>
                </a:cubicBezTo>
                <a:cubicBezTo>
                  <a:pt x="269888" y="12982"/>
                  <a:pt x="265794" y="7987"/>
                  <a:pt x="260718" y="7302"/>
                </a:cubicBezTo>
                <a:cubicBezTo>
                  <a:pt x="260319" y="7249"/>
                  <a:pt x="259919" y="7223"/>
                  <a:pt x="259520" y="7223"/>
                </a:cubicBezTo>
                <a:cubicBezTo>
                  <a:pt x="254838" y="7223"/>
                  <a:pt x="250277" y="10768"/>
                  <a:pt x="249297" y="15407"/>
                </a:cubicBezTo>
                <a:cubicBezTo>
                  <a:pt x="248235" y="14800"/>
                  <a:pt x="247053" y="14523"/>
                  <a:pt x="245860" y="14523"/>
                </a:cubicBezTo>
                <a:cubicBezTo>
                  <a:pt x="242106" y="14523"/>
                  <a:pt x="238242" y="17264"/>
                  <a:pt x="237691" y="21077"/>
                </a:cubicBezTo>
                <a:cubicBezTo>
                  <a:pt x="236544" y="20570"/>
                  <a:pt x="235290" y="20325"/>
                  <a:pt x="234032" y="20325"/>
                </a:cubicBezTo>
                <a:cubicBezTo>
                  <a:pt x="232112" y="20325"/>
                  <a:pt x="230183" y="20896"/>
                  <a:pt x="228613" y="21977"/>
                </a:cubicBezTo>
                <a:cubicBezTo>
                  <a:pt x="227846" y="20187"/>
                  <a:pt x="226607" y="18559"/>
                  <a:pt x="225031" y="17372"/>
                </a:cubicBezTo>
                <a:cubicBezTo>
                  <a:pt x="223161" y="15994"/>
                  <a:pt x="220831" y="15281"/>
                  <a:pt x="218504" y="15281"/>
                </a:cubicBezTo>
                <a:cubicBezTo>
                  <a:pt x="217012" y="15281"/>
                  <a:pt x="215520" y="15575"/>
                  <a:pt x="214152" y="16175"/>
                </a:cubicBezTo>
                <a:cubicBezTo>
                  <a:pt x="213507" y="11706"/>
                  <a:pt x="208972" y="8494"/>
                  <a:pt x="204586" y="8494"/>
                </a:cubicBezTo>
                <a:cubicBezTo>
                  <a:pt x="203197" y="8494"/>
                  <a:pt x="201823" y="8816"/>
                  <a:pt x="200592" y="9523"/>
                </a:cubicBezTo>
                <a:cubicBezTo>
                  <a:pt x="199453" y="4147"/>
                  <a:pt x="194130" y="1"/>
                  <a:pt x="188672" y="1"/>
                </a:cubicBezTo>
                <a:cubicBezTo>
                  <a:pt x="188197" y="1"/>
                  <a:pt x="187721" y="32"/>
                  <a:pt x="187246" y="97"/>
                </a:cubicBezTo>
                <a:cubicBezTo>
                  <a:pt x="181321" y="864"/>
                  <a:pt x="176501" y="6708"/>
                  <a:pt x="176838" y="12675"/>
                </a:cubicBezTo>
                <a:cubicBezTo>
                  <a:pt x="174899" y="9929"/>
                  <a:pt x="171566" y="8335"/>
                  <a:pt x="168248" y="8335"/>
                </a:cubicBezTo>
                <a:cubicBezTo>
                  <a:pt x="167189" y="8335"/>
                  <a:pt x="166131" y="8498"/>
                  <a:pt x="165120" y="8837"/>
                </a:cubicBezTo>
                <a:cubicBezTo>
                  <a:pt x="160934" y="10290"/>
                  <a:pt x="157956" y="14640"/>
                  <a:pt x="158120" y="19030"/>
                </a:cubicBezTo>
                <a:cubicBezTo>
                  <a:pt x="156480" y="16767"/>
                  <a:pt x="153647" y="15481"/>
                  <a:pt x="150853" y="15481"/>
                </a:cubicBezTo>
                <a:cubicBezTo>
                  <a:pt x="149654" y="15481"/>
                  <a:pt x="148462" y="15718"/>
                  <a:pt x="147374" y="16216"/>
                </a:cubicBezTo>
                <a:cubicBezTo>
                  <a:pt x="145327" y="17157"/>
                  <a:pt x="143792" y="18989"/>
                  <a:pt x="142983" y="21077"/>
                </a:cubicBezTo>
                <a:cubicBezTo>
                  <a:pt x="142216" y="18222"/>
                  <a:pt x="140087" y="15745"/>
                  <a:pt x="137273" y="14814"/>
                </a:cubicBezTo>
                <a:cubicBezTo>
                  <a:pt x="136423" y="14526"/>
                  <a:pt x="135529" y="14389"/>
                  <a:pt x="134632" y="14389"/>
                </a:cubicBezTo>
                <a:cubicBezTo>
                  <a:pt x="131787" y="14389"/>
                  <a:pt x="128903" y="15765"/>
                  <a:pt x="127253" y="18099"/>
                </a:cubicBezTo>
                <a:cubicBezTo>
                  <a:pt x="127550" y="12982"/>
                  <a:pt x="123416" y="7987"/>
                  <a:pt x="118339" y="7302"/>
                </a:cubicBezTo>
                <a:cubicBezTo>
                  <a:pt x="117941" y="7249"/>
                  <a:pt x="117540" y="7223"/>
                  <a:pt x="117141" y="7223"/>
                </a:cubicBezTo>
                <a:cubicBezTo>
                  <a:pt x="112458" y="7223"/>
                  <a:pt x="107892" y="10768"/>
                  <a:pt x="106949" y="15407"/>
                </a:cubicBezTo>
                <a:cubicBezTo>
                  <a:pt x="105880" y="14800"/>
                  <a:pt x="104692" y="14523"/>
                  <a:pt x="103495" y="14523"/>
                </a:cubicBezTo>
                <a:cubicBezTo>
                  <a:pt x="99727" y="14523"/>
                  <a:pt x="95864" y="17264"/>
                  <a:pt x="95312" y="21077"/>
                </a:cubicBezTo>
                <a:cubicBezTo>
                  <a:pt x="94162" y="20570"/>
                  <a:pt x="92905" y="20325"/>
                  <a:pt x="91645" y="20325"/>
                </a:cubicBezTo>
                <a:cubicBezTo>
                  <a:pt x="89723" y="20325"/>
                  <a:pt x="87795" y="20896"/>
                  <a:pt x="86224" y="21977"/>
                </a:cubicBezTo>
                <a:cubicBezTo>
                  <a:pt x="85457" y="20187"/>
                  <a:pt x="84218" y="18559"/>
                  <a:pt x="82642" y="17372"/>
                </a:cubicBezTo>
                <a:cubicBezTo>
                  <a:pt x="80772" y="15994"/>
                  <a:pt x="78442" y="15281"/>
                  <a:pt x="76118" y="15281"/>
                </a:cubicBezTo>
                <a:cubicBezTo>
                  <a:pt x="74627" y="15281"/>
                  <a:pt x="73138" y="15575"/>
                  <a:pt x="71774" y="16175"/>
                </a:cubicBezTo>
                <a:cubicBezTo>
                  <a:pt x="71160" y="11706"/>
                  <a:pt x="66632" y="8494"/>
                  <a:pt x="62230" y="8494"/>
                </a:cubicBezTo>
                <a:cubicBezTo>
                  <a:pt x="60836" y="8494"/>
                  <a:pt x="59454" y="8816"/>
                  <a:pt x="58213" y="9523"/>
                </a:cubicBezTo>
                <a:cubicBezTo>
                  <a:pt x="57074" y="4147"/>
                  <a:pt x="51752" y="1"/>
                  <a:pt x="4629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41" name="Google Shape;41;p3"/>
          <p:cNvCxnSpPr/>
          <p:nvPr/>
        </p:nvCxnSpPr>
        <p:spPr>
          <a:xfrm flipH="1">
            <a:off x="10471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3"/>
          <p:cNvCxnSpPr/>
          <p:nvPr/>
        </p:nvCxnSpPr>
        <p:spPr>
          <a:xfrm flipH="1">
            <a:off x="34480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4865751" y="1734800"/>
            <a:ext cx="4890000" cy="187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2665251" y="2019200"/>
            <a:ext cx="1590400" cy="130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4865751" y="3860800"/>
            <a:ext cx="4890000" cy="38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7683500" y="-139700"/>
            <a:ext cx="5435600" cy="2863267"/>
          </a:xfrm>
          <a:custGeom>
            <a:avLst/>
            <a:gdLst/>
            <a:ahLst/>
            <a:cxnLst/>
            <a:rect l="l" t="t" r="r" b="b"/>
            <a:pathLst>
              <a:path w="163068" h="85898" extrusionOk="0">
                <a:moveTo>
                  <a:pt x="0" y="0"/>
                </a:moveTo>
                <a:cubicBezTo>
                  <a:pt x="14732" y="0"/>
                  <a:pt x="25830" y="17104"/>
                  <a:pt x="32004" y="30480"/>
                </a:cubicBezTo>
                <a:cubicBezTo>
                  <a:pt x="35504" y="38063"/>
                  <a:pt x="37293" y="47360"/>
                  <a:pt x="43815" y="52578"/>
                </a:cubicBezTo>
                <a:cubicBezTo>
                  <a:pt x="59961" y="65494"/>
                  <a:pt x="85621" y="57248"/>
                  <a:pt x="104394" y="65913"/>
                </a:cubicBezTo>
                <a:cubicBezTo>
                  <a:pt x="114309" y="70489"/>
                  <a:pt x="121413" y="80532"/>
                  <a:pt x="131826" y="83820"/>
                </a:cubicBezTo>
                <a:cubicBezTo>
                  <a:pt x="141944" y="87015"/>
                  <a:pt x="158323" y="87214"/>
                  <a:pt x="163068" y="7772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cxnSp>
        <p:nvCxnSpPr>
          <p:cNvPr id="47" name="Google Shape;47;p3"/>
          <p:cNvCxnSpPr/>
          <p:nvPr/>
        </p:nvCxnSpPr>
        <p:spPr>
          <a:xfrm flipH="1">
            <a:off x="58489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48;p3"/>
          <p:cNvCxnSpPr/>
          <p:nvPr/>
        </p:nvCxnSpPr>
        <p:spPr>
          <a:xfrm flipH="1">
            <a:off x="82498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3"/>
          <p:cNvCxnSpPr/>
          <p:nvPr/>
        </p:nvCxnSpPr>
        <p:spPr>
          <a:xfrm flipH="1">
            <a:off x="106507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0" name="Google Shape;50;p3"/>
          <p:cNvGrpSpPr/>
          <p:nvPr/>
        </p:nvGrpSpPr>
        <p:grpSpPr>
          <a:xfrm>
            <a:off x="1912195" y="4364144"/>
            <a:ext cx="7075764" cy="958697"/>
            <a:chOff x="1434146" y="3258032"/>
            <a:chExt cx="5306823" cy="719023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434146" y="3258032"/>
              <a:ext cx="1326974" cy="719023"/>
              <a:chOff x="2301112" y="2967762"/>
              <a:chExt cx="655814" cy="355354"/>
            </a:xfrm>
          </p:grpSpPr>
          <p:sp>
            <p:nvSpPr>
              <p:cNvPr id="52" name="Google Shape;52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5762626" y="3446784"/>
              <a:ext cx="978343" cy="530117"/>
              <a:chOff x="2301112" y="2967762"/>
              <a:chExt cx="655814" cy="355354"/>
            </a:xfrm>
          </p:grpSpPr>
          <p:sp>
            <p:nvSpPr>
              <p:cNvPr id="55" name="Google Shape;55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01546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6752-533F-47A3-83A3-1E1F9947B0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4329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AD2A-4ACD-41A8-815C-15B2B358FD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7691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C2ED3-04E3-4D37-88B3-3A8BF80232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5793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3F801-63B0-4C7C-A665-2E694C27F3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3431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732E9-903A-45C0-9948-BC68C6D6B26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124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786EE-5CAE-47C2-B8B9-B015E5734D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903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2E605-0BE8-44B3-B53A-477DEAE39A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5522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D7F77-360C-4068-B8CA-37CF42B0F73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273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C7F1-14BC-448B-9727-6B71693FF3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8704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2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5431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-123" y="5349618"/>
            <a:ext cx="12192123" cy="1508249"/>
            <a:chOff x="-92" y="2875563"/>
            <a:chExt cx="9144092" cy="1131187"/>
          </a:xfrm>
        </p:grpSpPr>
        <p:sp>
          <p:nvSpPr>
            <p:cNvPr id="59" name="Google Shape;59;p4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0" name="Google Shape;60;p4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61" name="Google Shape;61;p4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3" name="Google Shape;63;p4"/>
          <p:cNvGrpSpPr/>
          <p:nvPr/>
        </p:nvGrpSpPr>
        <p:grpSpPr>
          <a:xfrm>
            <a:off x="-99" y="6233149"/>
            <a:ext cx="12192148" cy="624723"/>
            <a:chOff x="-75" y="3996089"/>
            <a:chExt cx="9144111" cy="818986"/>
          </a:xfrm>
        </p:grpSpPr>
        <p:sp>
          <p:nvSpPr>
            <p:cNvPr id="64" name="Google Shape;64;p4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5" name="Google Shape;65;p4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" name="Google Shape;66;p4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72" name="Google Shape;72;p4"/>
          <p:cNvSpPr/>
          <p:nvPr/>
        </p:nvSpPr>
        <p:spPr>
          <a:xfrm>
            <a:off x="8575467" y="-368300"/>
            <a:ext cx="3862167" cy="1501815"/>
          </a:xfrm>
          <a:custGeom>
            <a:avLst/>
            <a:gdLst/>
            <a:ahLst/>
            <a:cxnLst/>
            <a:rect l="l" t="t" r="r" b="b"/>
            <a:pathLst>
              <a:path w="115865" h="53439" extrusionOk="0">
                <a:moveTo>
                  <a:pt x="0" y="0"/>
                </a:moveTo>
                <a:cubicBezTo>
                  <a:pt x="3492" y="4364"/>
                  <a:pt x="9625" y="6081"/>
                  <a:pt x="13117" y="10445"/>
                </a:cubicBezTo>
                <a:cubicBezTo>
                  <a:pt x="18376" y="17016"/>
                  <a:pt x="22648" y="26527"/>
                  <a:pt x="30849" y="28420"/>
                </a:cubicBezTo>
                <a:cubicBezTo>
                  <a:pt x="44893" y="31662"/>
                  <a:pt x="60298" y="18878"/>
                  <a:pt x="73843" y="23805"/>
                </a:cubicBezTo>
                <a:cubicBezTo>
                  <a:pt x="89950" y="29664"/>
                  <a:pt x="98725" y="53439"/>
                  <a:pt x="115865" y="5343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960000" y="732233"/>
            <a:ext cx="10272000" cy="624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960000" y="1450967"/>
            <a:ext cx="10272000" cy="468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 sz="1667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058560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25467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41705-7885-435D-A1C0-B186D593611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6261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59600-C870-4EBD-B50E-6C1C8BCF5B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5262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1874E-EADE-423A-BB66-C77AE0EC3F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7770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6752-533F-47A3-83A3-1E1F9947B0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1368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AD2A-4ACD-41A8-815C-15B2B358FD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94767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C2ED3-04E3-4D37-88B3-3A8BF80232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5011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3F801-63B0-4C7C-A665-2E694C27F3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3485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732E9-903A-45C0-9948-BC68C6D6B26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6520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786EE-5CAE-47C2-B8B9-B015E5734D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376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2035400" y="718800"/>
            <a:ext cx="81212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470434" y="4218001"/>
            <a:ext cx="1564959" cy="41589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 flipH="1">
            <a:off x="817568" y="478534"/>
            <a:ext cx="1167233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5919726" y="2606048"/>
            <a:ext cx="1093908" cy="36286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10568105" y="2970303"/>
            <a:ext cx="1167332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5"/>
          <p:cNvSpPr/>
          <p:nvPr/>
        </p:nvSpPr>
        <p:spPr>
          <a:xfrm flipH="1">
            <a:off x="10865643" y="616583"/>
            <a:ext cx="751108" cy="24915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2" name="Google Shape;82;p5"/>
          <p:cNvGrpSpPr/>
          <p:nvPr/>
        </p:nvGrpSpPr>
        <p:grpSpPr>
          <a:xfrm>
            <a:off x="-123" y="5385069"/>
            <a:ext cx="12192123" cy="1508249"/>
            <a:chOff x="-92" y="2875563"/>
            <a:chExt cx="9144092" cy="1131187"/>
          </a:xfrm>
        </p:grpSpPr>
        <p:sp>
          <p:nvSpPr>
            <p:cNvPr id="83" name="Google Shape;83;p5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802400" y="2032467"/>
            <a:ext cx="3429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6961400" y="3594784"/>
            <a:ext cx="342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6961400" y="4218000"/>
            <a:ext cx="3427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802400" y="2656000"/>
            <a:ext cx="3429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98653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2E605-0BE8-44B3-B53A-477DEAE39A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4576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D7F77-360C-4068-B8CA-37CF42B0F73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5540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C7F1-14BC-448B-9727-6B71693FF3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98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2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193703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93330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41705-7885-435D-A1C0-B186D593611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6443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59600-C870-4EBD-B50E-6C1C8BCF5B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6161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1874E-EADE-423A-BB66-C77AE0EC3F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4979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6752-533F-47A3-83A3-1E1F9947B0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7247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AD2A-4ACD-41A8-815C-15B2B358FD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23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68" y="6292731"/>
            <a:ext cx="12191897" cy="565199"/>
            <a:chOff x="50" y="4719548"/>
            <a:chExt cx="9143923" cy="423899"/>
          </a:xfrm>
        </p:grpSpPr>
        <p:sp>
          <p:nvSpPr>
            <p:cNvPr id="104" name="Google Shape;104;p7"/>
            <p:cNvSpPr/>
            <p:nvPr/>
          </p:nvSpPr>
          <p:spPr>
            <a:xfrm>
              <a:off x="75" y="4719548"/>
              <a:ext cx="9143898" cy="423899"/>
            </a:xfrm>
            <a:custGeom>
              <a:avLst/>
              <a:gdLst/>
              <a:ahLst/>
              <a:cxnLst/>
              <a:rect l="l" t="t" r="r" b="b"/>
              <a:pathLst>
                <a:path w="116676" h="10501" extrusionOk="0">
                  <a:moveTo>
                    <a:pt x="1" y="0"/>
                  </a:moveTo>
                  <a:lnTo>
                    <a:pt x="1" y="10501"/>
                  </a:lnTo>
                  <a:lnTo>
                    <a:pt x="116675" y="10501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50" y="4719548"/>
              <a:ext cx="9143898" cy="423899"/>
            </a:xfrm>
            <a:custGeom>
              <a:avLst/>
              <a:gdLst/>
              <a:ahLst/>
              <a:cxnLst/>
              <a:rect l="l" t="t" r="r" b="b"/>
              <a:pathLst>
                <a:path w="116676" h="10501" extrusionOk="0">
                  <a:moveTo>
                    <a:pt x="1" y="0"/>
                  </a:moveTo>
                  <a:lnTo>
                    <a:pt x="1" y="10501"/>
                  </a:lnTo>
                  <a:lnTo>
                    <a:pt x="116675" y="10501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" name="Google Shape;106;p7"/>
          <p:cNvGrpSpPr/>
          <p:nvPr/>
        </p:nvGrpSpPr>
        <p:grpSpPr>
          <a:xfrm>
            <a:off x="-946598" y="4057721"/>
            <a:ext cx="14691859" cy="1478416"/>
            <a:chOff x="-709950" y="3444288"/>
            <a:chExt cx="10841100" cy="1035112"/>
          </a:xfrm>
        </p:grpSpPr>
        <p:sp>
          <p:nvSpPr>
            <p:cNvPr id="107" name="Google Shape;107;p7"/>
            <p:cNvSpPr/>
            <p:nvPr/>
          </p:nvSpPr>
          <p:spPr>
            <a:xfrm>
              <a:off x="-709950" y="4050100"/>
              <a:ext cx="10841100" cy="429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8" name="Google Shape;108;p7"/>
            <p:cNvGrpSpPr/>
            <p:nvPr/>
          </p:nvGrpSpPr>
          <p:grpSpPr>
            <a:xfrm>
              <a:off x="-709849" y="3444288"/>
              <a:ext cx="10840996" cy="670973"/>
              <a:chOff x="3813" y="3737820"/>
              <a:chExt cx="9937662" cy="615064"/>
            </a:xfrm>
          </p:grpSpPr>
          <p:sp>
            <p:nvSpPr>
              <p:cNvPr id="109" name="Google Shape;109;p7"/>
              <p:cNvSpPr/>
              <p:nvPr/>
            </p:nvSpPr>
            <p:spPr>
              <a:xfrm flipH="1">
                <a:off x="3813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 flipH="1">
                <a:off x="4812938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201" y="5536122"/>
            <a:ext cx="12192148" cy="801444"/>
            <a:chOff x="150" y="3962296"/>
            <a:chExt cx="9144111" cy="790690"/>
          </a:xfrm>
        </p:grpSpPr>
        <p:sp>
          <p:nvSpPr>
            <p:cNvPr id="112" name="Google Shape;112;p7"/>
            <p:cNvSpPr/>
            <p:nvPr/>
          </p:nvSpPr>
          <p:spPr>
            <a:xfrm>
              <a:off x="150" y="3962350"/>
              <a:ext cx="9144111" cy="790636"/>
            </a:xfrm>
            <a:custGeom>
              <a:avLst/>
              <a:gdLst/>
              <a:ahLst/>
              <a:cxnLst/>
              <a:rect l="l" t="t" r="r" b="b"/>
              <a:pathLst>
                <a:path w="116675" h="12247" extrusionOk="0">
                  <a:moveTo>
                    <a:pt x="0" y="0"/>
                  </a:moveTo>
                  <a:lnTo>
                    <a:pt x="0" y="12246"/>
                  </a:lnTo>
                  <a:lnTo>
                    <a:pt x="116675" y="12246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3" name="Google Shape;113;p7"/>
            <p:cNvGrpSpPr/>
            <p:nvPr/>
          </p:nvGrpSpPr>
          <p:grpSpPr>
            <a:xfrm>
              <a:off x="31859" y="3962296"/>
              <a:ext cx="9057943" cy="790610"/>
              <a:chOff x="31859" y="3637483"/>
              <a:chExt cx="9057943" cy="954958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6162400" y="2252900"/>
            <a:ext cx="4684800" cy="3120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6162400" y="718800"/>
            <a:ext cx="4684800" cy="135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2" name="Google Shape;122;p7"/>
          <p:cNvGrpSpPr/>
          <p:nvPr/>
        </p:nvGrpSpPr>
        <p:grpSpPr>
          <a:xfrm>
            <a:off x="1147498" y="475910"/>
            <a:ext cx="10620500" cy="2196329"/>
            <a:chOff x="860623" y="356932"/>
            <a:chExt cx="7965375" cy="1647247"/>
          </a:xfrm>
        </p:grpSpPr>
        <p:sp>
          <p:nvSpPr>
            <p:cNvPr id="123" name="Google Shape;123;p7"/>
            <p:cNvSpPr/>
            <p:nvPr/>
          </p:nvSpPr>
          <p:spPr>
            <a:xfrm>
              <a:off x="2666605" y="86901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860623" y="35693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7"/>
            <p:cNvSpPr/>
            <p:nvPr/>
          </p:nvSpPr>
          <p:spPr>
            <a:xfrm flipH="1">
              <a:off x="2468498" y="1639857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7"/>
            <p:cNvSpPr/>
            <p:nvPr/>
          </p:nvSpPr>
          <p:spPr>
            <a:xfrm flipH="1">
              <a:off x="8035818" y="13297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395274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C2ED3-04E3-4D37-88B3-3A8BF80232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7120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3F801-63B0-4C7C-A665-2E694C27F3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1469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732E9-903A-45C0-9948-BC68C6D6B26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1216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786EE-5CAE-47C2-B8B9-B015E5734D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8685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2E605-0BE8-44B3-B53A-477DEAE39A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5446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D7F77-360C-4068-B8CA-37CF42B0F73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533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C7F1-14BC-448B-9727-6B71693FF3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6422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2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806781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25577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41705-7885-435D-A1C0-B186D593611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99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85433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59600-C870-4EBD-B50E-6C1C8BCF5B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7931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1874E-EADE-423A-BB66-C77AE0EC3F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3655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6752-533F-47A3-83A3-1E1F9947B0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1632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AD2A-4ACD-41A8-815C-15B2B358FD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1363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C2ED3-04E3-4D37-88B3-3A8BF80232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0138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3F801-63B0-4C7C-A665-2E694C27F3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3443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732E9-903A-45C0-9948-BC68C6D6B26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9676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786EE-5CAE-47C2-B8B9-B015E5734D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7773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2E605-0BE8-44B3-B53A-477DEAE39A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5575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D7F77-360C-4068-B8CA-37CF42B0F73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16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 txBox="1">
            <a:spLocks noGrp="1"/>
          </p:cNvSpPr>
          <p:nvPr>
            <p:ph type="title"/>
          </p:nvPr>
        </p:nvSpPr>
        <p:spPr>
          <a:xfrm>
            <a:off x="960000" y="718800"/>
            <a:ext cx="102720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2"/>
          </p:nvPr>
        </p:nvSpPr>
        <p:spPr>
          <a:xfrm>
            <a:off x="1184417" y="2940951"/>
            <a:ext cx="2147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1"/>
          </p:nvPr>
        </p:nvSpPr>
        <p:spPr>
          <a:xfrm>
            <a:off x="1025017" y="3592751"/>
            <a:ext cx="2466000" cy="92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3"/>
          </p:nvPr>
        </p:nvSpPr>
        <p:spPr>
          <a:xfrm>
            <a:off x="3757200" y="3360651"/>
            <a:ext cx="2147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4"/>
          </p:nvPr>
        </p:nvSpPr>
        <p:spPr>
          <a:xfrm>
            <a:off x="3548000" y="4014051"/>
            <a:ext cx="2565600" cy="92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title" idx="5"/>
          </p:nvPr>
        </p:nvSpPr>
        <p:spPr>
          <a:xfrm>
            <a:off x="8860384" y="3360651"/>
            <a:ext cx="2147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79" name="Google Shape;279;p13"/>
          <p:cNvSpPr txBox="1">
            <a:spLocks noGrp="1"/>
          </p:cNvSpPr>
          <p:nvPr>
            <p:ph type="subTitle" idx="6"/>
          </p:nvPr>
        </p:nvSpPr>
        <p:spPr>
          <a:xfrm>
            <a:off x="8700984" y="4014051"/>
            <a:ext cx="2466000" cy="92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7"/>
          </p:nvPr>
        </p:nvSpPr>
        <p:spPr>
          <a:xfrm>
            <a:off x="6315233" y="2940951"/>
            <a:ext cx="2147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8"/>
          </p:nvPr>
        </p:nvSpPr>
        <p:spPr>
          <a:xfrm>
            <a:off x="6174284" y="3592751"/>
            <a:ext cx="2466000" cy="92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title" idx="9" hasCustomPrompt="1"/>
          </p:nvPr>
        </p:nvSpPr>
        <p:spPr>
          <a:xfrm>
            <a:off x="1891817" y="2081351"/>
            <a:ext cx="7324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13" hasCustomPrompt="1"/>
          </p:nvPr>
        </p:nvSpPr>
        <p:spPr>
          <a:xfrm>
            <a:off x="9567784" y="2491917"/>
            <a:ext cx="7324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title" idx="14" hasCustomPrompt="1"/>
          </p:nvPr>
        </p:nvSpPr>
        <p:spPr>
          <a:xfrm>
            <a:off x="4464600" y="2501051"/>
            <a:ext cx="7324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 idx="15" hasCustomPrompt="1"/>
          </p:nvPr>
        </p:nvSpPr>
        <p:spPr>
          <a:xfrm>
            <a:off x="7022633" y="2072217"/>
            <a:ext cx="7324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grpSp>
        <p:nvGrpSpPr>
          <p:cNvPr id="286" name="Google Shape;286;p13"/>
          <p:cNvGrpSpPr/>
          <p:nvPr/>
        </p:nvGrpSpPr>
        <p:grpSpPr>
          <a:xfrm>
            <a:off x="-99" y="4952068"/>
            <a:ext cx="12192148" cy="1187033"/>
            <a:chOff x="-75" y="3714050"/>
            <a:chExt cx="9144111" cy="890275"/>
          </a:xfrm>
        </p:grpSpPr>
        <p:sp>
          <p:nvSpPr>
            <p:cNvPr id="287" name="Google Shape;287;p13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9" name="Google Shape;289;p13"/>
          <p:cNvSpPr/>
          <p:nvPr/>
        </p:nvSpPr>
        <p:spPr>
          <a:xfrm>
            <a:off x="-99" y="6120424"/>
            <a:ext cx="12192148" cy="737529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90" name="Google Shape;290;p13"/>
          <p:cNvGrpSpPr/>
          <p:nvPr/>
        </p:nvGrpSpPr>
        <p:grpSpPr>
          <a:xfrm>
            <a:off x="-57566" y="6120379"/>
            <a:ext cx="12315180" cy="763584"/>
            <a:chOff x="31859" y="3637483"/>
            <a:chExt cx="9057943" cy="954958"/>
          </a:xfrm>
        </p:grpSpPr>
        <p:sp>
          <p:nvSpPr>
            <p:cNvPr id="291" name="Google Shape;291;p13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3087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C7F1-14BC-448B-9727-6B71693FF3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0071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2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982516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51931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41705-7885-435D-A1C0-B186D593611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0494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59600-C870-4EBD-B50E-6C1C8BCF5B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5876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1874E-EADE-423A-BB66-C77AE0EC3F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4434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6752-533F-47A3-83A3-1E1F9947B0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1680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AD2A-4ACD-41A8-815C-15B2B358FD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8302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C2ED3-04E3-4D37-88B3-3A8BF80232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2677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3F801-63B0-4C7C-A665-2E694C27F3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87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solidFill>
          <a:schemeClr val="accent5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8"/>
          <p:cNvGrpSpPr/>
          <p:nvPr/>
        </p:nvGrpSpPr>
        <p:grpSpPr>
          <a:xfrm>
            <a:off x="-99" y="5983275"/>
            <a:ext cx="12192148" cy="874895"/>
            <a:chOff x="-75" y="3996089"/>
            <a:chExt cx="9144111" cy="818986"/>
          </a:xfrm>
        </p:grpSpPr>
        <p:sp>
          <p:nvSpPr>
            <p:cNvPr id="444" name="Google Shape;444;p18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45" name="Google Shape;445;p18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446" name="Google Shape;446;p18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18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18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18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18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18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452" name="Google Shape;452;p18"/>
          <p:cNvSpPr/>
          <p:nvPr/>
        </p:nvSpPr>
        <p:spPr>
          <a:xfrm>
            <a:off x="648472" y="924065"/>
            <a:ext cx="1601843" cy="425700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53" name="Google Shape;453;p18"/>
          <p:cNvGrpSpPr/>
          <p:nvPr/>
        </p:nvGrpSpPr>
        <p:grpSpPr>
          <a:xfrm>
            <a:off x="-99" y="4952222"/>
            <a:ext cx="12192148" cy="1031413"/>
            <a:chOff x="-75" y="3714050"/>
            <a:chExt cx="9144111" cy="890275"/>
          </a:xfrm>
        </p:grpSpPr>
        <p:sp>
          <p:nvSpPr>
            <p:cNvPr id="454" name="Google Shape;454;p18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18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56" name="Google Shape;456;p18"/>
          <p:cNvSpPr/>
          <p:nvPr/>
        </p:nvSpPr>
        <p:spPr>
          <a:xfrm>
            <a:off x="10583110" y="2553468"/>
            <a:ext cx="1055756" cy="35023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18"/>
          <p:cNvSpPr/>
          <p:nvPr/>
        </p:nvSpPr>
        <p:spPr>
          <a:xfrm flipH="1">
            <a:off x="10866393" y="499700"/>
            <a:ext cx="868377" cy="288069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8" name="Google Shape;458;p18"/>
          <p:cNvSpPr txBox="1">
            <a:spLocks noGrp="1"/>
          </p:cNvSpPr>
          <p:nvPr>
            <p:ph type="title"/>
          </p:nvPr>
        </p:nvSpPr>
        <p:spPr>
          <a:xfrm>
            <a:off x="1570651" y="1105933"/>
            <a:ext cx="7264000" cy="756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59" name="Google Shape;459;p18"/>
          <p:cNvGrpSpPr/>
          <p:nvPr/>
        </p:nvGrpSpPr>
        <p:grpSpPr>
          <a:xfrm>
            <a:off x="67" y="5051031"/>
            <a:ext cx="2898911" cy="1870444"/>
            <a:chOff x="50" y="3788273"/>
            <a:chExt cx="2174183" cy="1402833"/>
          </a:xfrm>
        </p:grpSpPr>
        <p:grpSp>
          <p:nvGrpSpPr>
            <p:cNvPr id="460" name="Google Shape;460;p18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461" name="Google Shape;461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62" name="Google Shape;462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463" name="Google Shape;463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4" name="Google Shape;464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5" name="Google Shape;465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6" name="Google Shape;466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7" name="Google Shape;467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8" name="Google Shape;468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9" name="Google Shape;469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0" name="Google Shape;470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1" name="Google Shape;471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2" name="Google Shape;472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3" name="Google Shape;473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4" name="Google Shape;474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5" name="Google Shape;475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6" name="Google Shape;476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7" name="Google Shape;477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8" name="Google Shape;478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9" name="Google Shape;479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80" name="Google Shape;480;p18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481" name="Google Shape;481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82" name="Google Shape;482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483" name="Google Shape;483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4" name="Google Shape;484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5" name="Google Shape;485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6" name="Google Shape;486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7" name="Google Shape;487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8" name="Google Shape;488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9" name="Google Shape;489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0" name="Google Shape;490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1" name="Google Shape;491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2" name="Google Shape;492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3" name="Google Shape;493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4" name="Google Shape;494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5" name="Google Shape;495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6" name="Google Shape;496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7" name="Google Shape;497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8" name="Google Shape;498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9" name="Google Shape;499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500" name="Google Shape;500;p18"/>
          <p:cNvGrpSpPr/>
          <p:nvPr/>
        </p:nvGrpSpPr>
        <p:grpSpPr>
          <a:xfrm>
            <a:off x="9385342" y="5192715"/>
            <a:ext cx="2807015" cy="1729039"/>
            <a:chOff x="6969875" y="3740673"/>
            <a:chExt cx="2174183" cy="1402833"/>
          </a:xfrm>
        </p:grpSpPr>
        <p:grpSp>
          <p:nvGrpSpPr>
            <p:cNvPr id="501" name="Google Shape;501;p18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502" name="Google Shape;502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03" name="Google Shape;503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504" name="Google Shape;504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5" name="Google Shape;505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6" name="Google Shape;506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7" name="Google Shape;507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8" name="Google Shape;508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9" name="Google Shape;509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0" name="Google Shape;510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1" name="Google Shape;511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2" name="Google Shape;512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3" name="Google Shape;513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4" name="Google Shape;514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5" name="Google Shape;515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6" name="Google Shape;516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7" name="Google Shape;517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8" name="Google Shape;518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9" name="Google Shape;519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520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21" name="Google Shape;521;p18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522" name="Google Shape;522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23" name="Google Shape;523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524" name="Google Shape;524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25" name="Google Shape;525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26" name="Google Shape;526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27" name="Google Shape;527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28" name="Google Shape;528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29" name="Google Shape;529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0" name="Google Shape;530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1" name="Google Shape;531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2" name="Google Shape;532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3" name="Google Shape;533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4" name="Google Shape;534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5" name="Google Shape;535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6" name="Google Shape;536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7" name="Google Shape;537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9" name="Google Shape;539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40" name="Google Shape;540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5275159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732E9-903A-45C0-9948-BC68C6D6B26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3996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786EE-5CAE-47C2-B8B9-B015E5734D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6166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2E605-0BE8-44B3-B53A-477DEAE39A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9172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D7F77-360C-4068-B8CA-37CF42B0F73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5767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C7F1-14BC-448B-9727-6B71693FF3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5032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2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639243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23934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41705-7885-435D-A1C0-B186D593611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0844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59600-C870-4EBD-B50E-6C1C8BCF5B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9090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1874E-EADE-423A-BB66-C77AE0EC3F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9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1B5A-0F60-495A-873D-3463433920C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8A71-9935-421F-B381-B4B9AE6BD8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13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1"/>
          <p:cNvSpPr/>
          <p:nvPr/>
        </p:nvSpPr>
        <p:spPr>
          <a:xfrm>
            <a:off x="2947600" y="1406983"/>
            <a:ext cx="1135867" cy="36909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0" name="Google Shape;570;p21"/>
          <p:cNvSpPr/>
          <p:nvPr/>
        </p:nvSpPr>
        <p:spPr>
          <a:xfrm>
            <a:off x="658567" y="512918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1" name="Google Shape;571;p21"/>
          <p:cNvSpPr/>
          <p:nvPr/>
        </p:nvSpPr>
        <p:spPr>
          <a:xfrm flipH="1">
            <a:off x="6925034" y="388385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2" name="Google Shape;572;p21"/>
          <p:cNvSpPr/>
          <p:nvPr/>
        </p:nvSpPr>
        <p:spPr>
          <a:xfrm flipH="1">
            <a:off x="6302333" y="2336083"/>
            <a:ext cx="1135867" cy="36909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3" name="Google Shape;573;p21"/>
          <p:cNvSpPr/>
          <p:nvPr/>
        </p:nvSpPr>
        <p:spPr>
          <a:xfrm>
            <a:off x="9137201" y="2007385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4" name="Google Shape;574;p21"/>
          <p:cNvSpPr/>
          <p:nvPr/>
        </p:nvSpPr>
        <p:spPr>
          <a:xfrm>
            <a:off x="-66" y="2741967"/>
            <a:ext cx="12192148" cy="3074768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5" name="Google Shape;575;p21"/>
          <p:cNvSpPr/>
          <p:nvPr/>
        </p:nvSpPr>
        <p:spPr>
          <a:xfrm>
            <a:off x="1" y="4428267"/>
            <a:ext cx="12192148" cy="1711149"/>
          </a:xfrm>
          <a:custGeom>
            <a:avLst/>
            <a:gdLst/>
            <a:ahLst/>
            <a:cxnLst/>
            <a:rect l="l" t="t" r="r" b="b"/>
            <a:pathLst>
              <a:path w="116675" h="16018" extrusionOk="0">
                <a:moveTo>
                  <a:pt x="0" y="0"/>
                </a:moveTo>
                <a:lnTo>
                  <a:pt x="0" y="16017"/>
                </a:lnTo>
                <a:lnTo>
                  <a:pt x="116675" y="16017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576" name="Google Shape;576;p21"/>
          <p:cNvCxnSpPr/>
          <p:nvPr/>
        </p:nvCxnSpPr>
        <p:spPr>
          <a:xfrm flipH="1">
            <a:off x="316165" y="4428392"/>
            <a:ext cx="993200" cy="1711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7" name="Google Shape;577;p21"/>
          <p:cNvCxnSpPr/>
          <p:nvPr/>
        </p:nvCxnSpPr>
        <p:spPr>
          <a:xfrm flipH="1">
            <a:off x="2403191" y="4428392"/>
            <a:ext cx="792400" cy="17028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8" name="Google Shape;578;p21"/>
          <p:cNvSpPr/>
          <p:nvPr/>
        </p:nvSpPr>
        <p:spPr>
          <a:xfrm>
            <a:off x="7675835" y="-240033"/>
            <a:ext cx="4760639" cy="2108232"/>
          </a:xfrm>
          <a:custGeom>
            <a:avLst/>
            <a:gdLst/>
            <a:ahLst/>
            <a:cxnLst/>
            <a:rect l="l" t="t" r="r" b="b"/>
            <a:pathLst>
              <a:path w="134456" h="68088" extrusionOk="0">
                <a:moveTo>
                  <a:pt x="0" y="0"/>
                </a:moveTo>
                <a:cubicBezTo>
                  <a:pt x="2669" y="6232"/>
                  <a:pt x="4631" y="13089"/>
                  <a:pt x="9095" y="18190"/>
                </a:cubicBezTo>
                <a:cubicBezTo>
                  <a:pt x="16093" y="26186"/>
                  <a:pt x="27188" y="30362"/>
                  <a:pt x="37608" y="32446"/>
                </a:cubicBezTo>
                <a:cubicBezTo>
                  <a:pt x="55165" y="35957"/>
                  <a:pt x="74028" y="31045"/>
                  <a:pt x="91194" y="36133"/>
                </a:cubicBezTo>
                <a:cubicBezTo>
                  <a:pt x="108383" y="41227"/>
                  <a:pt x="116528" y="68088"/>
                  <a:pt x="134456" y="68088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579" name="Google Shape;579;p21"/>
          <p:cNvGrpSpPr/>
          <p:nvPr/>
        </p:nvGrpSpPr>
        <p:grpSpPr>
          <a:xfrm>
            <a:off x="8952166" y="4428392"/>
            <a:ext cx="2879425" cy="1711200"/>
            <a:chOff x="237124" y="3321294"/>
            <a:chExt cx="2159569" cy="1283400"/>
          </a:xfrm>
        </p:grpSpPr>
        <p:cxnSp>
          <p:nvCxnSpPr>
            <p:cNvPr id="580" name="Google Shape;580;p21"/>
            <p:cNvCxnSpPr/>
            <p:nvPr/>
          </p:nvCxnSpPr>
          <p:spPr>
            <a:xfrm flipH="1">
              <a:off x="237124" y="3321294"/>
              <a:ext cx="744900" cy="1283400"/>
            </a:xfrm>
            <a:prstGeom prst="straightConnector1">
              <a:avLst/>
            </a:prstGeom>
            <a:noFill/>
            <a:ln w="19050" cap="flat" cmpd="sng">
              <a:solidFill>
                <a:srgbClr val="E8D6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21"/>
            <p:cNvCxnSpPr/>
            <p:nvPr/>
          </p:nvCxnSpPr>
          <p:spPr>
            <a:xfrm flipH="1">
              <a:off x="1802393" y="3321294"/>
              <a:ext cx="594300" cy="1277100"/>
            </a:xfrm>
            <a:prstGeom prst="straightConnector1">
              <a:avLst/>
            </a:prstGeom>
            <a:noFill/>
            <a:ln w="19050" cap="flat" cmpd="sng">
              <a:solidFill>
                <a:srgbClr val="E8D6B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2" name="Google Shape;582;p21"/>
          <p:cNvSpPr txBox="1">
            <a:spLocks noGrp="1"/>
          </p:cNvSpPr>
          <p:nvPr>
            <p:ph type="subTitle" idx="1"/>
          </p:nvPr>
        </p:nvSpPr>
        <p:spPr>
          <a:xfrm>
            <a:off x="3498667" y="4750000"/>
            <a:ext cx="5973200" cy="106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1"/>
          <p:cNvSpPr txBox="1">
            <a:spLocks noGrp="1"/>
          </p:cNvSpPr>
          <p:nvPr>
            <p:ph type="title"/>
          </p:nvPr>
        </p:nvSpPr>
        <p:spPr>
          <a:xfrm>
            <a:off x="3498667" y="718800"/>
            <a:ext cx="5973200" cy="3709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2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84" name="Google Shape;584;p21"/>
          <p:cNvGrpSpPr/>
          <p:nvPr/>
        </p:nvGrpSpPr>
        <p:grpSpPr>
          <a:xfrm>
            <a:off x="1913741" y="3709659"/>
            <a:ext cx="1325968" cy="718431"/>
            <a:chOff x="2301112" y="2967762"/>
            <a:chExt cx="655814" cy="355354"/>
          </a:xfrm>
        </p:grpSpPr>
        <p:sp>
          <p:nvSpPr>
            <p:cNvPr id="585" name="Google Shape;585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7" name="Google Shape;587;p21"/>
          <p:cNvGrpSpPr/>
          <p:nvPr/>
        </p:nvGrpSpPr>
        <p:grpSpPr>
          <a:xfrm>
            <a:off x="9248713" y="3890087"/>
            <a:ext cx="993164" cy="538148"/>
            <a:chOff x="2301112" y="2967762"/>
            <a:chExt cx="655814" cy="355354"/>
          </a:xfrm>
        </p:grpSpPr>
        <p:sp>
          <p:nvSpPr>
            <p:cNvPr id="588" name="Google Shape;588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90" name="Google Shape;590;p21"/>
          <p:cNvSpPr/>
          <p:nvPr/>
        </p:nvSpPr>
        <p:spPr>
          <a:xfrm>
            <a:off x="100" y="6050699"/>
            <a:ext cx="12191864" cy="80724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1" name="Google Shape;591;p21"/>
          <p:cNvSpPr/>
          <p:nvPr/>
        </p:nvSpPr>
        <p:spPr>
          <a:xfrm>
            <a:off x="67" y="6050699"/>
            <a:ext cx="12191864" cy="80724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053253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6752-533F-47A3-83A3-1E1F9947B0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7645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AD2A-4ACD-41A8-815C-15B2B358FD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369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C2ED3-04E3-4D37-88B3-3A8BF80232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1851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3F801-63B0-4C7C-A665-2E694C27F3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0129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732E9-903A-45C0-9948-BC68C6D6B26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2056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786EE-5CAE-47C2-B8B9-B015E5734D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9705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2E605-0BE8-44B3-B53A-477DEAE39A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2998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D7F77-360C-4068-B8CA-37CF42B0F73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6662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C7F1-14BC-448B-9727-6B71693FF3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2835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2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799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66" y="3579834"/>
            <a:ext cx="12192148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99" y="5868179"/>
            <a:ext cx="12192148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197681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95655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41705-7885-435D-A1C0-B186D593611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6107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59600-C870-4EBD-B50E-6C1C8BCF5B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3117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1874E-EADE-423A-BB66-C77AE0EC3F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5170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6752-533F-47A3-83A3-1E1F9947B0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7923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AD2A-4ACD-41A8-815C-15B2B358FD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0297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C2ED3-04E3-4D37-88B3-3A8BF80232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4467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3F801-63B0-4C7C-A665-2E694C27F3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3164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732E9-903A-45C0-9948-BC68C6D6B26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4652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786EE-5CAE-47C2-B8B9-B015E5734D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05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7"/>
          <p:cNvSpPr/>
          <p:nvPr/>
        </p:nvSpPr>
        <p:spPr>
          <a:xfrm>
            <a:off x="100" y="2194140"/>
            <a:ext cx="12191864" cy="2414005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67" y="2194140"/>
            <a:ext cx="12191864" cy="2414005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0" y="5810000"/>
            <a:ext cx="12192400" cy="104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 rot="5400000">
            <a:off x="5847200" y="-5850733"/>
            <a:ext cx="498000" cy="1219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 rot="5400000">
            <a:off x="5253600" y="-4751800"/>
            <a:ext cx="1685200" cy="121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26" name="Google Shape;726;p27"/>
          <p:cNvGrpSpPr/>
          <p:nvPr/>
        </p:nvGrpSpPr>
        <p:grpSpPr>
          <a:xfrm>
            <a:off x="114934" y="461149"/>
            <a:ext cx="12077257" cy="1725419"/>
            <a:chOff x="31859" y="3637483"/>
            <a:chExt cx="9057943" cy="954958"/>
          </a:xfrm>
        </p:grpSpPr>
        <p:sp>
          <p:nvSpPr>
            <p:cNvPr id="727" name="Google Shape;727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1" name="Google Shape;731;p27"/>
          <p:cNvSpPr/>
          <p:nvPr/>
        </p:nvSpPr>
        <p:spPr>
          <a:xfrm rot="5400000">
            <a:off x="5448866" y="-851760"/>
            <a:ext cx="1294271" cy="121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32" name="Google Shape;732;p27"/>
          <p:cNvGrpSpPr/>
          <p:nvPr/>
        </p:nvGrpSpPr>
        <p:grpSpPr>
          <a:xfrm>
            <a:off x="-57567" y="4597076"/>
            <a:ext cx="12315180" cy="1347509"/>
            <a:chOff x="31859" y="3637483"/>
            <a:chExt cx="9057943" cy="954958"/>
          </a:xfrm>
        </p:grpSpPr>
        <p:sp>
          <p:nvSpPr>
            <p:cNvPr id="733" name="Google Shape;733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9" name="Google Shape;739;p27"/>
          <p:cNvSpPr txBox="1">
            <a:spLocks noGrp="1"/>
          </p:cNvSpPr>
          <p:nvPr>
            <p:ph type="title"/>
          </p:nvPr>
        </p:nvSpPr>
        <p:spPr>
          <a:xfrm>
            <a:off x="3143400" y="706333"/>
            <a:ext cx="5905200" cy="13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27"/>
          <p:cNvSpPr txBox="1">
            <a:spLocks noGrp="1"/>
          </p:cNvSpPr>
          <p:nvPr>
            <p:ph type="title" idx="2"/>
          </p:nvPr>
        </p:nvSpPr>
        <p:spPr>
          <a:xfrm>
            <a:off x="1300700" y="2675951"/>
            <a:ext cx="3341200" cy="516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27"/>
          <p:cNvSpPr txBox="1">
            <a:spLocks noGrp="1"/>
          </p:cNvSpPr>
          <p:nvPr>
            <p:ph type="title" idx="3"/>
          </p:nvPr>
        </p:nvSpPr>
        <p:spPr>
          <a:xfrm>
            <a:off x="7514733" y="2675951"/>
            <a:ext cx="3341200" cy="516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27"/>
          <p:cNvSpPr txBox="1">
            <a:spLocks noGrp="1"/>
          </p:cNvSpPr>
          <p:nvPr>
            <p:ph type="subTitle" idx="1"/>
          </p:nvPr>
        </p:nvSpPr>
        <p:spPr>
          <a:xfrm>
            <a:off x="7514367" y="3253267"/>
            <a:ext cx="3341200" cy="92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27"/>
          <p:cNvSpPr txBox="1">
            <a:spLocks noGrp="1"/>
          </p:cNvSpPr>
          <p:nvPr>
            <p:ph type="subTitle" idx="4"/>
          </p:nvPr>
        </p:nvSpPr>
        <p:spPr>
          <a:xfrm>
            <a:off x="1300700" y="3253267"/>
            <a:ext cx="3341200" cy="92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228457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2E605-0BE8-44B3-B53A-477DEAE39A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625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D7F77-360C-4068-B8CA-37CF42B0F73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0468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C7F1-14BC-448B-9727-6B71693FF3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8386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2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973855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55650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41705-7885-435D-A1C0-B186D593611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4779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59600-C870-4EBD-B50E-6C1C8BCF5B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3590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1874E-EADE-423A-BB66-C77AE0EC3F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9124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6752-533F-47A3-83A3-1E1F9947B0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3192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AD2A-4ACD-41A8-815C-15B2B358FD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65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5"/>
          <p:cNvGrpSpPr/>
          <p:nvPr/>
        </p:nvGrpSpPr>
        <p:grpSpPr>
          <a:xfrm>
            <a:off x="-190436" y="295268"/>
            <a:ext cx="12382603" cy="6563033"/>
            <a:chOff x="-142827" y="221450"/>
            <a:chExt cx="9286952" cy="4922275"/>
          </a:xfrm>
        </p:grpSpPr>
        <p:sp>
          <p:nvSpPr>
            <p:cNvPr id="993" name="Google Shape;993;p35"/>
            <p:cNvSpPr/>
            <p:nvPr/>
          </p:nvSpPr>
          <p:spPr>
            <a:xfrm>
              <a:off x="-9475" y="2571750"/>
              <a:ext cx="9153600" cy="2105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94" name="Google Shape;994;p35"/>
            <p:cNvGrpSpPr/>
            <p:nvPr/>
          </p:nvGrpSpPr>
          <p:grpSpPr>
            <a:xfrm>
              <a:off x="-75" y="4604587"/>
              <a:ext cx="9144111" cy="539138"/>
              <a:chOff x="-75" y="3996089"/>
              <a:chExt cx="9144111" cy="818986"/>
            </a:xfrm>
          </p:grpSpPr>
          <p:sp>
            <p:nvSpPr>
              <p:cNvPr id="995" name="Google Shape;995;p35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96" name="Google Shape;996;p35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997" name="Google Shape;997;p35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98" name="Google Shape;998;p35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99" name="Google Shape;999;p35"/>
                <p:cNvSpPr/>
                <p:nvPr/>
              </p:nvSpPr>
              <p:spPr>
                <a:xfrm>
                  <a:off x="3651240" y="3640359"/>
                  <a:ext cx="127105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12210" extrusionOk="0">
                      <a:moveTo>
                        <a:pt x="1475" y="1"/>
                      </a:moveTo>
                      <a:lnTo>
                        <a:pt x="1" y="12209"/>
                      </a:lnTo>
                      <a:lnTo>
                        <a:pt x="150" y="12209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00" name="Google Shape;1000;p35"/>
                <p:cNvSpPr/>
                <p:nvPr/>
              </p:nvSpPr>
              <p:spPr>
                <a:xfrm>
                  <a:off x="5347043" y="3640359"/>
                  <a:ext cx="124151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12210" extrusionOk="0">
                      <a:moveTo>
                        <a:pt x="0" y="1"/>
                      </a:moveTo>
                      <a:lnTo>
                        <a:pt x="1438" y="12209"/>
                      </a:lnTo>
                      <a:lnTo>
                        <a:pt x="1596" y="12209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01" name="Google Shape;1001;p35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02" name="Google Shape;1002;p35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03" name="Google Shape;1003;p35"/>
            <p:cNvGrpSpPr/>
            <p:nvPr/>
          </p:nvGrpSpPr>
          <p:grpSpPr>
            <a:xfrm>
              <a:off x="-142827" y="221450"/>
              <a:ext cx="8241739" cy="1518422"/>
              <a:chOff x="-142827" y="221450"/>
              <a:chExt cx="8241739" cy="1518422"/>
            </a:xfrm>
          </p:grpSpPr>
          <p:sp>
            <p:nvSpPr>
              <p:cNvPr id="1004" name="Google Shape;1004;p35"/>
              <p:cNvSpPr/>
              <p:nvPr/>
            </p:nvSpPr>
            <p:spPr>
              <a:xfrm>
                <a:off x="-142827" y="221450"/>
                <a:ext cx="1179109" cy="313349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35"/>
              <p:cNvSpPr/>
              <p:nvPr/>
            </p:nvSpPr>
            <p:spPr>
              <a:xfrm>
                <a:off x="289025" y="1366675"/>
                <a:ext cx="1125026" cy="373197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35"/>
              <p:cNvSpPr/>
              <p:nvPr/>
            </p:nvSpPr>
            <p:spPr>
              <a:xfrm flipH="1">
                <a:off x="7599196" y="1482499"/>
                <a:ext cx="499716" cy="1657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35"/>
              <p:cNvSpPr/>
              <p:nvPr/>
            </p:nvSpPr>
            <p:spPr>
              <a:xfrm flipH="1">
                <a:off x="5069623" y="1236300"/>
                <a:ext cx="1179109" cy="313349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35"/>
              <p:cNvSpPr/>
              <p:nvPr/>
            </p:nvSpPr>
            <p:spPr>
              <a:xfrm>
                <a:off x="6064975" y="261129"/>
                <a:ext cx="837958" cy="27797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35"/>
              <p:cNvSpPr/>
              <p:nvPr/>
            </p:nvSpPr>
            <p:spPr>
              <a:xfrm>
                <a:off x="3484396" y="317224"/>
                <a:ext cx="499716" cy="1657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10" name="Google Shape;1010;p35"/>
          <p:cNvSpPr txBox="1">
            <a:spLocks noGrp="1"/>
          </p:cNvSpPr>
          <p:nvPr>
            <p:ph type="title"/>
          </p:nvPr>
        </p:nvSpPr>
        <p:spPr>
          <a:xfrm>
            <a:off x="950867" y="718800"/>
            <a:ext cx="5145200" cy="137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9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35"/>
          <p:cNvSpPr txBox="1">
            <a:spLocks noGrp="1"/>
          </p:cNvSpPr>
          <p:nvPr>
            <p:ph type="subTitle" idx="1"/>
          </p:nvPr>
        </p:nvSpPr>
        <p:spPr>
          <a:xfrm>
            <a:off x="6759500" y="3615733"/>
            <a:ext cx="3437200" cy="886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35"/>
          <p:cNvSpPr txBox="1">
            <a:spLocks noGrp="1"/>
          </p:cNvSpPr>
          <p:nvPr>
            <p:ph type="subTitle" idx="2"/>
          </p:nvPr>
        </p:nvSpPr>
        <p:spPr>
          <a:xfrm>
            <a:off x="6759500" y="2525967"/>
            <a:ext cx="3437200" cy="82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7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35"/>
          <p:cNvSpPr txBox="1"/>
          <p:nvPr/>
        </p:nvSpPr>
        <p:spPr>
          <a:xfrm>
            <a:off x="6759500" y="5737367"/>
            <a:ext cx="40000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00" tIns="19200" rIns="19200" bIns="19200" anchor="t" anchorCtr="0">
            <a:noAutofit/>
          </a:bodyPr>
          <a:lstStyle/>
          <a:p>
            <a:pPr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333" kern="0">
                <a:solidFill>
                  <a:srgbClr val="5A2543"/>
                </a:solidFill>
                <a:latin typeface="Spartan"/>
                <a:ea typeface="Spartan"/>
                <a:cs typeface="Spartan"/>
                <a:sym typeface="Spartan"/>
              </a:rPr>
              <a:t>Please keep this slide for attribution</a:t>
            </a:r>
            <a:endParaRPr sz="1333" kern="0">
              <a:solidFill>
                <a:srgbClr val="5A25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14" name="Google Shape;1014;p35"/>
          <p:cNvSpPr txBox="1"/>
          <p:nvPr/>
        </p:nvSpPr>
        <p:spPr>
          <a:xfrm>
            <a:off x="6759500" y="4922067"/>
            <a:ext cx="4291200" cy="8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00" tIns="19200" rIns="19200" bIns="19200" anchor="t" anchorCtr="0">
            <a:noAutofit/>
          </a:bodyPr>
          <a:lstStyle/>
          <a:p>
            <a:pPr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333" kern="0">
                <a:solidFill>
                  <a:srgbClr val="5A2543"/>
                </a:solidFill>
                <a:latin typeface="Spartan"/>
                <a:ea typeface="Spartan"/>
                <a:cs typeface="Spartan"/>
                <a:sym typeface="Spartan"/>
              </a:rPr>
              <a:t>CREDITS: This presentation template was created by </a:t>
            </a:r>
            <a:r>
              <a:rPr lang="en" sz="1333" b="1" kern="0">
                <a:solidFill>
                  <a:srgbClr val="5A2543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333" kern="0">
                <a:solidFill>
                  <a:srgbClr val="5A2543"/>
                </a:solidFill>
                <a:latin typeface="Spartan"/>
                <a:ea typeface="Spartan"/>
                <a:cs typeface="Spartan"/>
                <a:sym typeface="Spartan"/>
              </a:rPr>
              <a:t>, including icons by </a:t>
            </a:r>
            <a:r>
              <a:rPr lang="en" sz="1333" b="1" kern="0">
                <a:solidFill>
                  <a:srgbClr val="5A2543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333" kern="0">
                <a:solidFill>
                  <a:srgbClr val="5A2543"/>
                </a:solidFill>
                <a:latin typeface="Spartan"/>
                <a:ea typeface="Spartan"/>
                <a:cs typeface="Spartan"/>
                <a:sym typeface="Spartan"/>
              </a:rPr>
              <a:t>,and infographics &amp; images by </a:t>
            </a:r>
            <a:r>
              <a:rPr lang="en" sz="1333" b="1" kern="0">
                <a:solidFill>
                  <a:srgbClr val="5A2543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333" b="1" kern="0">
              <a:solidFill>
                <a:srgbClr val="5A25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</p:spTree>
    <p:extLst>
      <p:ext uri="{BB962C8B-B14F-4D97-AF65-F5344CB8AC3E}">
        <p14:creationId xmlns:p14="http://schemas.microsoft.com/office/powerpoint/2010/main" val="415990231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C2ED3-04E3-4D37-88B3-3A8BF80232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0063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3F801-63B0-4C7C-A665-2E694C27F3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7104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732E9-903A-45C0-9948-BC68C6D6B26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0731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786EE-5CAE-47C2-B8B9-B015E5734D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4998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2E605-0BE8-44B3-B53A-477DEAE39A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0594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D7F77-360C-4068-B8CA-37CF42B0F73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84844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C7F1-14BC-448B-9727-6B71693FF3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8672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2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9170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6"/>
          <p:cNvSpPr/>
          <p:nvPr/>
        </p:nvSpPr>
        <p:spPr>
          <a:xfrm>
            <a:off x="67" y="4267000"/>
            <a:ext cx="12192000" cy="135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7" name="Google Shape;1017;p36"/>
          <p:cNvSpPr/>
          <p:nvPr/>
        </p:nvSpPr>
        <p:spPr>
          <a:xfrm>
            <a:off x="-99" y="5624087"/>
            <a:ext cx="12192148" cy="1233372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18" name="Google Shape;1018;p36"/>
          <p:cNvGrpSpPr/>
          <p:nvPr/>
        </p:nvGrpSpPr>
        <p:grpSpPr>
          <a:xfrm>
            <a:off x="57568" y="5623787"/>
            <a:ext cx="12077257" cy="1233292"/>
            <a:chOff x="31859" y="3637483"/>
            <a:chExt cx="9057943" cy="954958"/>
          </a:xfrm>
        </p:grpSpPr>
        <p:sp>
          <p:nvSpPr>
            <p:cNvPr id="1019" name="Google Shape;1019;p36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25" name="Google Shape;1025;p36"/>
          <p:cNvSpPr/>
          <p:nvPr/>
        </p:nvSpPr>
        <p:spPr>
          <a:xfrm flipH="1">
            <a:off x="5471866" y="2181900"/>
            <a:ext cx="1001204" cy="33213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6" name="Google Shape;1026;p36"/>
          <p:cNvSpPr/>
          <p:nvPr/>
        </p:nvSpPr>
        <p:spPr>
          <a:xfrm flipH="1">
            <a:off x="663449" y="2563367"/>
            <a:ext cx="1572145" cy="41779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7" name="Google Shape;1027;p36"/>
          <p:cNvSpPr/>
          <p:nvPr/>
        </p:nvSpPr>
        <p:spPr>
          <a:xfrm>
            <a:off x="3400567" y="557072"/>
            <a:ext cx="1117277" cy="37062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8" name="Google Shape;1028;p36"/>
          <p:cNvSpPr/>
          <p:nvPr/>
        </p:nvSpPr>
        <p:spPr>
          <a:xfrm flipH="1">
            <a:off x="8725116" y="672367"/>
            <a:ext cx="1572145" cy="41779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9" name="Google Shape;1029;p36"/>
          <p:cNvSpPr/>
          <p:nvPr/>
        </p:nvSpPr>
        <p:spPr>
          <a:xfrm flipH="1">
            <a:off x="10382765" y="2855401"/>
            <a:ext cx="1259441" cy="41780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0" name="Google Shape;1030;p36"/>
          <p:cNvGrpSpPr/>
          <p:nvPr/>
        </p:nvGrpSpPr>
        <p:grpSpPr>
          <a:xfrm>
            <a:off x="67" y="5051031"/>
            <a:ext cx="2898911" cy="1870444"/>
            <a:chOff x="50" y="3788273"/>
            <a:chExt cx="2174183" cy="1402833"/>
          </a:xfrm>
        </p:grpSpPr>
        <p:grpSp>
          <p:nvGrpSpPr>
            <p:cNvPr id="1031" name="Google Shape;1031;p36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1032" name="Google Shape;103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33" name="Google Shape;103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34" name="Google Shape;103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35" name="Google Shape;103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36" name="Google Shape;103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37" name="Google Shape;103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38" name="Google Shape;103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39" name="Google Shape;103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0" name="Google Shape;104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1" name="Google Shape;104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3" name="Google Shape;104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4" name="Google Shape;104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5" name="Google Shape;104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6" name="Google Shape;104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7" name="Google Shape;104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8" name="Google Shape;104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9" name="Google Shape;104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0" name="Google Shape;105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51" name="Google Shape;1051;p36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1052" name="Google Shape;105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3" name="Google Shape;105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54" name="Google Shape;105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5" name="Google Shape;105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7" name="Google Shape;105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8" name="Google Shape;105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9" name="Google Shape;105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60" name="Google Shape;106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61" name="Google Shape;106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62" name="Google Shape;106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63" name="Google Shape;106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64" name="Google Shape;106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65" name="Google Shape;106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66" name="Google Shape;106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67" name="Google Shape;106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68" name="Google Shape;106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69" name="Google Shape;106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071" name="Google Shape;1071;p36"/>
          <p:cNvGrpSpPr/>
          <p:nvPr/>
        </p:nvGrpSpPr>
        <p:grpSpPr>
          <a:xfrm>
            <a:off x="9385342" y="5192715"/>
            <a:ext cx="2807015" cy="1729039"/>
            <a:chOff x="6969875" y="3740673"/>
            <a:chExt cx="2174183" cy="1402833"/>
          </a:xfrm>
        </p:grpSpPr>
        <p:grpSp>
          <p:nvGrpSpPr>
            <p:cNvPr id="1072" name="Google Shape;1072;p36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1073" name="Google Shape;107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74" name="Google Shape;107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75" name="Google Shape;107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6" name="Google Shape;107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7" name="Google Shape;107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8" name="Google Shape;107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9" name="Google Shape;107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0" name="Google Shape;108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1" name="Google Shape;108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2" name="Google Shape;108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3" name="Google Shape;108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4" name="Google Shape;108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5" name="Google Shape;108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6" name="Google Shape;108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7" name="Google Shape;108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8" name="Google Shape;108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9" name="Google Shape;108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90" name="Google Shape;109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91" name="Google Shape;109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92" name="Google Shape;1092;p36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1093" name="Google Shape;109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94" name="Google Shape;109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95" name="Google Shape;109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96" name="Google Shape;109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97" name="Google Shape;109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98" name="Google Shape;109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99" name="Google Shape;109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00" name="Google Shape;110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01" name="Google Shape;110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02" name="Google Shape;110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03" name="Google Shape;110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04" name="Google Shape;110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05" name="Google Shape;110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06" name="Google Shape;110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07" name="Google Shape;110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08" name="Google Shape;110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09" name="Google Shape;110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10" name="Google Shape;111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11" name="Google Shape;111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09197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37"/>
          <p:cNvGrpSpPr/>
          <p:nvPr/>
        </p:nvGrpSpPr>
        <p:grpSpPr>
          <a:xfrm>
            <a:off x="-123" y="3923618"/>
            <a:ext cx="12192123" cy="1189849"/>
            <a:chOff x="-92" y="2942713"/>
            <a:chExt cx="9144092" cy="892387"/>
          </a:xfrm>
        </p:grpSpPr>
        <p:sp>
          <p:nvSpPr>
            <p:cNvPr id="1114" name="Google Shape;1114;p37"/>
            <p:cNvSpPr/>
            <p:nvPr/>
          </p:nvSpPr>
          <p:spPr>
            <a:xfrm>
              <a:off x="0" y="3456800"/>
              <a:ext cx="9144000" cy="378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15" name="Google Shape;1115;p37"/>
            <p:cNvGrpSpPr/>
            <p:nvPr/>
          </p:nvGrpSpPr>
          <p:grpSpPr>
            <a:xfrm>
              <a:off x="-92" y="2942713"/>
              <a:ext cx="9143579" cy="571636"/>
              <a:chOff x="-1039007" y="2887141"/>
              <a:chExt cx="11347207" cy="718767"/>
            </a:xfrm>
          </p:grpSpPr>
          <p:sp>
            <p:nvSpPr>
              <p:cNvPr id="1116" name="Google Shape;1116;p37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37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8" name="Google Shape;1118;p37"/>
          <p:cNvGrpSpPr/>
          <p:nvPr/>
        </p:nvGrpSpPr>
        <p:grpSpPr>
          <a:xfrm>
            <a:off x="8371927" y="632736"/>
            <a:ext cx="3449048" cy="4480381"/>
            <a:chOff x="239250" y="1848050"/>
            <a:chExt cx="831550" cy="1080200"/>
          </a:xfrm>
        </p:grpSpPr>
        <p:sp>
          <p:nvSpPr>
            <p:cNvPr id="1119" name="Google Shape;1119;p37"/>
            <p:cNvSpPr/>
            <p:nvPr/>
          </p:nvSpPr>
          <p:spPr>
            <a:xfrm>
              <a:off x="239250" y="1907500"/>
              <a:ext cx="831550" cy="1018475"/>
            </a:xfrm>
            <a:custGeom>
              <a:avLst/>
              <a:gdLst/>
              <a:ahLst/>
              <a:cxnLst/>
              <a:rect l="l" t="t" r="r" b="b"/>
              <a:pathLst>
                <a:path w="33262" h="40739" extrusionOk="0">
                  <a:moveTo>
                    <a:pt x="813" y="0"/>
                  </a:moveTo>
                  <a:cubicBezTo>
                    <a:pt x="389" y="0"/>
                    <a:pt x="1" y="389"/>
                    <a:pt x="1" y="812"/>
                  </a:cubicBezTo>
                  <a:lnTo>
                    <a:pt x="1" y="39927"/>
                  </a:lnTo>
                  <a:cubicBezTo>
                    <a:pt x="1" y="40407"/>
                    <a:pt x="389" y="40738"/>
                    <a:pt x="813" y="40738"/>
                  </a:cubicBezTo>
                  <a:lnTo>
                    <a:pt x="32449" y="40738"/>
                  </a:lnTo>
                  <a:cubicBezTo>
                    <a:pt x="32918" y="40738"/>
                    <a:pt x="33261" y="40407"/>
                    <a:pt x="33261" y="39927"/>
                  </a:cubicBezTo>
                  <a:lnTo>
                    <a:pt x="33261" y="812"/>
                  </a:lnTo>
                  <a:cubicBezTo>
                    <a:pt x="33261" y="389"/>
                    <a:pt x="32918" y="0"/>
                    <a:pt x="32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239250" y="200297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239250" y="212445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239250" y="22459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1"/>
                  </a:moveTo>
                  <a:lnTo>
                    <a:pt x="1" y="2665"/>
                  </a:lnTo>
                  <a:lnTo>
                    <a:pt x="33261" y="2665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239250" y="23674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239250" y="248890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239250" y="2611525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0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239250" y="2733000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1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615700" y="2827050"/>
              <a:ext cx="78650" cy="101200"/>
            </a:xfrm>
            <a:custGeom>
              <a:avLst/>
              <a:gdLst/>
              <a:ahLst/>
              <a:cxnLst/>
              <a:rect l="l" t="t" r="r" b="b"/>
              <a:pathLst>
                <a:path w="3146" h="4048" extrusionOk="0">
                  <a:moveTo>
                    <a:pt x="1281" y="0"/>
                  </a:moveTo>
                  <a:cubicBezTo>
                    <a:pt x="573" y="0"/>
                    <a:pt x="1" y="526"/>
                    <a:pt x="1" y="1235"/>
                  </a:cubicBezTo>
                  <a:lnTo>
                    <a:pt x="1" y="4048"/>
                  </a:lnTo>
                  <a:lnTo>
                    <a:pt x="3145" y="4048"/>
                  </a:lnTo>
                  <a:lnTo>
                    <a:pt x="3145" y="1235"/>
                  </a:lnTo>
                  <a:cubicBezTo>
                    <a:pt x="3145" y="526"/>
                    <a:pt x="2573" y="0"/>
                    <a:pt x="1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8" name="Google Shape;1128;p37"/>
            <p:cNvSpPr/>
            <p:nvPr/>
          </p:nvSpPr>
          <p:spPr>
            <a:xfrm>
              <a:off x="329875" y="1848050"/>
              <a:ext cx="325025" cy="59475"/>
            </a:xfrm>
            <a:custGeom>
              <a:avLst/>
              <a:gdLst/>
              <a:ahLst/>
              <a:cxnLst/>
              <a:rect l="l" t="t" r="r" b="b"/>
              <a:pathLst>
                <a:path w="13001" h="2379" extrusionOk="0">
                  <a:moveTo>
                    <a:pt x="423" y="0"/>
                  </a:moveTo>
                  <a:cubicBezTo>
                    <a:pt x="195" y="0"/>
                    <a:pt x="0" y="194"/>
                    <a:pt x="0" y="435"/>
                  </a:cubicBezTo>
                  <a:lnTo>
                    <a:pt x="0" y="2378"/>
                  </a:lnTo>
                  <a:lnTo>
                    <a:pt x="13000" y="2378"/>
                  </a:lnTo>
                  <a:lnTo>
                    <a:pt x="13000" y="435"/>
                  </a:lnTo>
                  <a:cubicBezTo>
                    <a:pt x="13000" y="194"/>
                    <a:pt x="12817" y="0"/>
                    <a:pt x="12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29" name="Google Shape;1129;p37"/>
          <p:cNvGrpSpPr/>
          <p:nvPr/>
        </p:nvGrpSpPr>
        <p:grpSpPr>
          <a:xfrm>
            <a:off x="-99" y="5113366"/>
            <a:ext cx="12192148" cy="1026025"/>
            <a:chOff x="-75" y="3996089"/>
            <a:chExt cx="9144111" cy="818986"/>
          </a:xfrm>
        </p:grpSpPr>
        <p:sp>
          <p:nvSpPr>
            <p:cNvPr id="1130" name="Google Shape;1130;p37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31" name="Google Shape;1131;p37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1132" name="Google Shape;1132;p3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3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3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3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3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138" name="Google Shape;1138;p37"/>
          <p:cNvSpPr/>
          <p:nvPr/>
        </p:nvSpPr>
        <p:spPr>
          <a:xfrm flipH="1">
            <a:off x="649033" y="552733"/>
            <a:ext cx="1001204" cy="33213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9" name="Google Shape;1139;p37"/>
          <p:cNvSpPr/>
          <p:nvPr/>
        </p:nvSpPr>
        <p:spPr>
          <a:xfrm>
            <a:off x="7418816" y="2187101"/>
            <a:ext cx="1572145" cy="41779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0" name="Google Shape;1140;p37"/>
          <p:cNvSpPr/>
          <p:nvPr/>
        </p:nvSpPr>
        <p:spPr>
          <a:xfrm>
            <a:off x="1570567" y="2503633"/>
            <a:ext cx="1249775" cy="41459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1" name="Google Shape;1141;p37"/>
          <p:cNvSpPr/>
          <p:nvPr/>
        </p:nvSpPr>
        <p:spPr>
          <a:xfrm>
            <a:off x="4386189" y="884868"/>
            <a:ext cx="1249791" cy="33213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2" name="Google Shape;1142;p37"/>
          <p:cNvSpPr/>
          <p:nvPr/>
        </p:nvSpPr>
        <p:spPr>
          <a:xfrm>
            <a:off x="10989685" y="122400"/>
            <a:ext cx="1297217" cy="430333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43" name="Google Shape;1143;p37"/>
          <p:cNvGrpSpPr/>
          <p:nvPr/>
        </p:nvGrpSpPr>
        <p:grpSpPr>
          <a:xfrm flipH="1">
            <a:off x="241434" y="4729091"/>
            <a:ext cx="726729" cy="393780"/>
            <a:chOff x="2301112" y="2967762"/>
            <a:chExt cx="655814" cy="355354"/>
          </a:xfrm>
        </p:grpSpPr>
        <p:sp>
          <p:nvSpPr>
            <p:cNvPr id="1144" name="Google Shape;114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46" name="Google Shape;1146;p37"/>
          <p:cNvGrpSpPr/>
          <p:nvPr/>
        </p:nvGrpSpPr>
        <p:grpSpPr>
          <a:xfrm flipH="1">
            <a:off x="3031361" y="4617757"/>
            <a:ext cx="885087" cy="479539"/>
            <a:chOff x="2301112" y="2967762"/>
            <a:chExt cx="655814" cy="355354"/>
          </a:xfrm>
        </p:grpSpPr>
        <p:sp>
          <p:nvSpPr>
            <p:cNvPr id="1147" name="Google Shape;1147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49" name="Google Shape;1149;p37"/>
          <p:cNvGrpSpPr/>
          <p:nvPr/>
        </p:nvGrpSpPr>
        <p:grpSpPr>
          <a:xfrm flipH="1">
            <a:off x="7820225" y="4554886"/>
            <a:ext cx="1001209" cy="542460"/>
            <a:chOff x="2301112" y="2967762"/>
            <a:chExt cx="655814" cy="355354"/>
          </a:xfrm>
        </p:grpSpPr>
        <p:sp>
          <p:nvSpPr>
            <p:cNvPr id="1150" name="Google Shape;1150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52" name="Google Shape;1152;p37"/>
          <p:cNvGrpSpPr/>
          <p:nvPr/>
        </p:nvGrpSpPr>
        <p:grpSpPr>
          <a:xfrm flipH="1">
            <a:off x="11341234" y="4729091"/>
            <a:ext cx="726729" cy="393780"/>
            <a:chOff x="2301112" y="2967762"/>
            <a:chExt cx="655814" cy="355354"/>
          </a:xfrm>
        </p:grpSpPr>
        <p:sp>
          <p:nvSpPr>
            <p:cNvPr id="1153" name="Google Shape;1153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55" name="Google Shape;1155;p37"/>
          <p:cNvSpPr/>
          <p:nvPr/>
        </p:nvSpPr>
        <p:spPr>
          <a:xfrm>
            <a:off x="100" y="6066829"/>
            <a:ext cx="12191864" cy="803816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6" name="Google Shape;1156;p37"/>
          <p:cNvSpPr/>
          <p:nvPr/>
        </p:nvSpPr>
        <p:spPr>
          <a:xfrm>
            <a:off x="67" y="6066829"/>
            <a:ext cx="12191864" cy="803816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550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2F405833-22C6-4F29-8687-FC2EDCA2B670}" type="slidenum">
              <a:rPr lang="en-US" altLang="en-US" sz="1867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alt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1190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8022101" y="398618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 flipH="1">
            <a:off x="4876547" y="1535227"/>
            <a:ext cx="1094928" cy="355808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84501" y="1535219"/>
            <a:ext cx="874441" cy="284151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9789603" y="1917233"/>
            <a:ext cx="874395" cy="28413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00" y="6139170"/>
            <a:ext cx="12191864" cy="71875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0" y="5086233"/>
            <a:ext cx="12192000" cy="105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00" y="3562800"/>
            <a:ext cx="12191864" cy="1523435"/>
          </a:xfrm>
          <a:custGeom>
            <a:avLst/>
            <a:gdLst/>
            <a:ahLst/>
            <a:cxnLst/>
            <a:rect l="l" t="t" r="r" b="b"/>
            <a:pathLst>
              <a:path w="116676" h="18519" extrusionOk="0">
                <a:moveTo>
                  <a:pt x="1" y="0"/>
                </a:moveTo>
                <a:lnTo>
                  <a:pt x="1" y="18519"/>
                </a:lnTo>
                <a:lnTo>
                  <a:pt x="116675" y="18519"/>
                </a:lnTo>
                <a:lnTo>
                  <a:pt x="11667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231121" y="4752920"/>
            <a:ext cx="70519" cy="157712"/>
          </a:xfrm>
          <a:custGeom>
            <a:avLst/>
            <a:gdLst/>
            <a:ahLst/>
            <a:cxnLst/>
            <a:rect l="l" t="t" r="r" b="b"/>
            <a:pathLst>
              <a:path w="664" h="1485" extrusionOk="0">
                <a:moveTo>
                  <a:pt x="281" y="0"/>
                </a:moveTo>
                <a:cubicBezTo>
                  <a:pt x="122" y="0"/>
                  <a:pt x="1" y="122"/>
                  <a:pt x="1" y="271"/>
                </a:cubicBezTo>
                <a:lnTo>
                  <a:pt x="1" y="1167"/>
                </a:lnTo>
                <a:cubicBezTo>
                  <a:pt x="1" y="1326"/>
                  <a:pt x="122" y="1484"/>
                  <a:pt x="281" y="1484"/>
                </a:cubicBezTo>
                <a:lnTo>
                  <a:pt x="393" y="1484"/>
                </a:lnTo>
                <a:cubicBezTo>
                  <a:pt x="551" y="1484"/>
                  <a:pt x="663" y="1326"/>
                  <a:pt x="663" y="1167"/>
                </a:cubicBezTo>
                <a:lnTo>
                  <a:pt x="663" y="271"/>
                </a:lnTo>
                <a:cubicBezTo>
                  <a:pt x="663" y="122"/>
                  <a:pt x="551" y="0"/>
                  <a:pt x="3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" name="Google Shape;17;p2"/>
          <p:cNvGrpSpPr/>
          <p:nvPr/>
        </p:nvGrpSpPr>
        <p:grpSpPr>
          <a:xfrm>
            <a:off x="406201" y="5093126"/>
            <a:ext cx="11417148" cy="1052769"/>
            <a:chOff x="304650" y="3819844"/>
            <a:chExt cx="8562861" cy="789577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304650" y="3821822"/>
              <a:ext cx="1882338" cy="787599"/>
              <a:chOff x="373125" y="3995775"/>
              <a:chExt cx="1882338" cy="607200"/>
            </a:xfrm>
          </p:grpSpPr>
          <p:cxnSp>
            <p:nvCxnSpPr>
              <p:cNvPr id="19" name="Google Shape;19;p2"/>
              <p:cNvCxnSpPr/>
              <p:nvPr/>
            </p:nvCxnSpPr>
            <p:spPr>
              <a:xfrm flipH="1">
                <a:off x="373125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flipH="1">
                <a:off x="1838763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" name="Google Shape;21;p2"/>
            <p:cNvGrpSpPr/>
            <p:nvPr/>
          </p:nvGrpSpPr>
          <p:grpSpPr>
            <a:xfrm>
              <a:off x="6925499" y="3819844"/>
              <a:ext cx="1942013" cy="787599"/>
              <a:chOff x="6925550" y="3995775"/>
              <a:chExt cx="1942013" cy="607200"/>
            </a:xfrm>
          </p:grpSpPr>
          <p:cxnSp>
            <p:nvCxnSpPr>
              <p:cNvPr id="22" name="Google Shape;22;p2"/>
              <p:cNvCxnSpPr/>
              <p:nvPr/>
            </p:nvCxnSpPr>
            <p:spPr>
              <a:xfrm>
                <a:off x="8345263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6925550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" name="Google Shape;24;p2"/>
          <p:cNvSpPr/>
          <p:nvPr/>
        </p:nvSpPr>
        <p:spPr>
          <a:xfrm>
            <a:off x="10640747" y="593727"/>
            <a:ext cx="1094928" cy="355808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470101" y="460201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2439497" y="998593"/>
            <a:ext cx="1094928" cy="355808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3473200" y="5211700"/>
            <a:ext cx="5245600" cy="832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871400" y="708300"/>
            <a:ext cx="8449200" cy="247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67" y="6139170"/>
            <a:ext cx="12191864" cy="71875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6589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/>
          <p:nvPr/>
        </p:nvSpPr>
        <p:spPr>
          <a:xfrm>
            <a:off x="-100" y="5313000"/>
            <a:ext cx="12192000" cy="154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2" name="Google Shape;32;p3"/>
          <p:cNvGrpSpPr/>
          <p:nvPr/>
        </p:nvGrpSpPr>
        <p:grpSpPr>
          <a:xfrm>
            <a:off x="636200" y="512918"/>
            <a:ext cx="11930867" cy="3359679"/>
            <a:chOff x="477150" y="384688"/>
            <a:chExt cx="8948150" cy="2519759"/>
          </a:xfrm>
        </p:grpSpPr>
        <p:grpSp>
          <p:nvGrpSpPr>
            <p:cNvPr id="33" name="Google Shape;33;p3"/>
            <p:cNvGrpSpPr/>
            <p:nvPr/>
          </p:nvGrpSpPr>
          <p:grpSpPr>
            <a:xfrm>
              <a:off x="477150" y="384688"/>
              <a:ext cx="8243158" cy="1607284"/>
              <a:chOff x="477150" y="384688"/>
              <a:chExt cx="8243158" cy="1607284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150" y="400699"/>
                <a:ext cx="851900" cy="276822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251" extrusionOk="0">
                    <a:moveTo>
                      <a:pt x="3856" y="1"/>
                    </a:moveTo>
                    <a:cubicBezTo>
                      <a:pt x="3081" y="1"/>
                      <a:pt x="2456" y="505"/>
                      <a:pt x="2260" y="1205"/>
                    </a:cubicBezTo>
                    <a:cubicBezTo>
                      <a:pt x="2064" y="1130"/>
                      <a:pt x="1830" y="1046"/>
                      <a:pt x="1597" y="1046"/>
                    </a:cubicBezTo>
                    <a:cubicBezTo>
                      <a:pt x="822" y="1046"/>
                      <a:pt x="197" y="1550"/>
                      <a:pt x="1" y="2250"/>
                    </a:cubicBezTo>
                    <a:lnTo>
                      <a:pt x="6852" y="2250"/>
                    </a:lnTo>
                    <a:cubicBezTo>
                      <a:pt x="6927" y="2138"/>
                      <a:pt x="6927" y="2017"/>
                      <a:pt x="6927" y="1867"/>
                    </a:cubicBezTo>
                    <a:cubicBezTo>
                      <a:pt x="6927" y="1242"/>
                      <a:pt x="6423" y="738"/>
                      <a:pt x="5797" y="738"/>
                    </a:cubicBezTo>
                    <a:cubicBezTo>
                      <a:pt x="5601" y="738"/>
                      <a:pt x="5452" y="775"/>
                      <a:pt x="5293" y="850"/>
                    </a:cubicBezTo>
                    <a:cubicBezTo>
                      <a:pt x="5022" y="346"/>
                      <a:pt x="4481" y="1"/>
                      <a:pt x="3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1172475" y="1632150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 flipH="1">
                <a:off x="3363500" y="677525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 flipH="1">
                <a:off x="6706500" y="1715149"/>
                <a:ext cx="851900" cy="276822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251" extrusionOk="0">
                    <a:moveTo>
                      <a:pt x="3856" y="1"/>
                    </a:moveTo>
                    <a:cubicBezTo>
                      <a:pt x="3081" y="1"/>
                      <a:pt x="2456" y="505"/>
                      <a:pt x="2260" y="1205"/>
                    </a:cubicBezTo>
                    <a:cubicBezTo>
                      <a:pt x="2064" y="1130"/>
                      <a:pt x="1830" y="1046"/>
                      <a:pt x="1597" y="1046"/>
                    </a:cubicBezTo>
                    <a:cubicBezTo>
                      <a:pt x="822" y="1046"/>
                      <a:pt x="197" y="1550"/>
                      <a:pt x="1" y="2250"/>
                    </a:cubicBezTo>
                    <a:lnTo>
                      <a:pt x="6852" y="2250"/>
                    </a:lnTo>
                    <a:cubicBezTo>
                      <a:pt x="6927" y="2138"/>
                      <a:pt x="6927" y="2017"/>
                      <a:pt x="6927" y="1867"/>
                    </a:cubicBezTo>
                    <a:cubicBezTo>
                      <a:pt x="6927" y="1242"/>
                      <a:pt x="6423" y="738"/>
                      <a:pt x="5797" y="738"/>
                    </a:cubicBezTo>
                    <a:cubicBezTo>
                      <a:pt x="5601" y="738"/>
                      <a:pt x="5452" y="775"/>
                      <a:pt x="5293" y="850"/>
                    </a:cubicBezTo>
                    <a:cubicBezTo>
                      <a:pt x="5022" y="346"/>
                      <a:pt x="4481" y="1"/>
                      <a:pt x="3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7558400" y="384688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9" name="Google Shape;39;p3"/>
            <p:cNvSpPr/>
            <p:nvPr/>
          </p:nvSpPr>
          <p:spPr>
            <a:xfrm flipH="1">
              <a:off x="8573400" y="2627624"/>
              <a:ext cx="851900" cy="276822"/>
            </a:xfrm>
            <a:custGeom>
              <a:avLst/>
              <a:gdLst/>
              <a:ahLst/>
              <a:cxnLst/>
              <a:rect l="l" t="t" r="r" b="b"/>
              <a:pathLst>
                <a:path w="6927" h="2251" extrusionOk="0">
                  <a:moveTo>
                    <a:pt x="3856" y="1"/>
                  </a:moveTo>
                  <a:cubicBezTo>
                    <a:pt x="3081" y="1"/>
                    <a:pt x="2456" y="505"/>
                    <a:pt x="2260" y="1205"/>
                  </a:cubicBezTo>
                  <a:cubicBezTo>
                    <a:pt x="2064" y="1130"/>
                    <a:pt x="1830" y="1046"/>
                    <a:pt x="1597" y="1046"/>
                  </a:cubicBezTo>
                  <a:cubicBezTo>
                    <a:pt x="822" y="1046"/>
                    <a:pt x="197" y="1550"/>
                    <a:pt x="1" y="2250"/>
                  </a:cubicBezTo>
                  <a:lnTo>
                    <a:pt x="6852" y="2250"/>
                  </a:lnTo>
                  <a:cubicBezTo>
                    <a:pt x="6927" y="2138"/>
                    <a:pt x="6927" y="2017"/>
                    <a:pt x="6927" y="1867"/>
                  </a:cubicBezTo>
                  <a:cubicBezTo>
                    <a:pt x="6927" y="1242"/>
                    <a:pt x="6423" y="738"/>
                    <a:pt x="5797" y="738"/>
                  </a:cubicBezTo>
                  <a:cubicBezTo>
                    <a:pt x="5601" y="738"/>
                    <a:pt x="5452" y="775"/>
                    <a:pt x="5293" y="850"/>
                  </a:cubicBezTo>
                  <a:cubicBezTo>
                    <a:pt x="5022" y="346"/>
                    <a:pt x="4481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4867" y="3860800"/>
            <a:ext cx="12191887" cy="1462019"/>
          </a:xfrm>
          <a:custGeom>
            <a:avLst/>
            <a:gdLst/>
            <a:ahLst/>
            <a:cxnLst/>
            <a:rect l="l" t="t" r="r" b="b"/>
            <a:pathLst>
              <a:path w="285792" h="34085" extrusionOk="0">
                <a:moveTo>
                  <a:pt x="46293" y="1"/>
                </a:moveTo>
                <a:cubicBezTo>
                  <a:pt x="45818" y="1"/>
                  <a:pt x="45342" y="32"/>
                  <a:pt x="44868" y="97"/>
                </a:cubicBezTo>
                <a:cubicBezTo>
                  <a:pt x="38932" y="864"/>
                  <a:pt x="34122" y="6708"/>
                  <a:pt x="34460" y="12675"/>
                </a:cubicBezTo>
                <a:cubicBezTo>
                  <a:pt x="32551" y="9929"/>
                  <a:pt x="29197" y="8335"/>
                  <a:pt x="25866" y="8335"/>
                </a:cubicBezTo>
                <a:cubicBezTo>
                  <a:pt x="24803" y="8335"/>
                  <a:pt x="23742" y="8498"/>
                  <a:pt x="22731" y="8837"/>
                </a:cubicBezTo>
                <a:cubicBezTo>
                  <a:pt x="18556" y="10290"/>
                  <a:pt x="15567" y="14640"/>
                  <a:pt x="15782" y="19030"/>
                </a:cubicBezTo>
                <a:cubicBezTo>
                  <a:pt x="14142" y="16767"/>
                  <a:pt x="11309" y="15481"/>
                  <a:pt x="8501" y="15481"/>
                </a:cubicBezTo>
                <a:cubicBezTo>
                  <a:pt x="7296" y="15481"/>
                  <a:pt x="6095" y="15718"/>
                  <a:pt x="4995" y="16216"/>
                </a:cubicBezTo>
                <a:cubicBezTo>
                  <a:pt x="1372" y="17925"/>
                  <a:pt x="1" y="21722"/>
                  <a:pt x="1" y="26235"/>
                </a:cubicBezTo>
                <a:lnTo>
                  <a:pt x="1" y="34084"/>
                </a:lnTo>
                <a:lnTo>
                  <a:pt x="285577" y="34084"/>
                </a:lnTo>
                <a:cubicBezTo>
                  <a:pt x="285577" y="34084"/>
                  <a:pt x="285628" y="27514"/>
                  <a:pt x="285628" y="23554"/>
                </a:cubicBezTo>
                <a:cubicBezTo>
                  <a:pt x="285792" y="19757"/>
                  <a:pt x="283233" y="16052"/>
                  <a:pt x="279651" y="14814"/>
                </a:cubicBezTo>
                <a:cubicBezTo>
                  <a:pt x="278792" y="14526"/>
                  <a:pt x="277891" y="14389"/>
                  <a:pt x="276988" y="14389"/>
                </a:cubicBezTo>
                <a:cubicBezTo>
                  <a:pt x="274127" y="14389"/>
                  <a:pt x="271250" y="15765"/>
                  <a:pt x="269632" y="18099"/>
                </a:cubicBezTo>
                <a:cubicBezTo>
                  <a:pt x="269888" y="12982"/>
                  <a:pt x="265794" y="7987"/>
                  <a:pt x="260718" y="7302"/>
                </a:cubicBezTo>
                <a:cubicBezTo>
                  <a:pt x="260319" y="7249"/>
                  <a:pt x="259919" y="7223"/>
                  <a:pt x="259520" y="7223"/>
                </a:cubicBezTo>
                <a:cubicBezTo>
                  <a:pt x="254838" y="7223"/>
                  <a:pt x="250277" y="10768"/>
                  <a:pt x="249297" y="15407"/>
                </a:cubicBezTo>
                <a:cubicBezTo>
                  <a:pt x="248235" y="14800"/>
                  <a:pt x="247053" y="14523"/>
                  <a:pt x="245860" y="14523"/>
                </a:cubicBezTo>
                <a:cubicBezTo>
                  <a:pt x="242106" y="14523"/>
                  <a:pt x="238242" y="17264"/>
                  <a:pt x="237691" y="21077"/>
                </a:cubicBezTo>
                <a:cubicBezTo>
                  <a:pt x="236544" y="20570"/>
                  <a:pt x="235290" y="20325"/>
                  <a:pt x="234032" y="20325"/>
                </a:cubicBezTo>
                <a:cubicBezTo>
                  <a:pt x="232112" y="20325"/>
                  <a:pt x="230183" y="20896"/>
                  <a:pt x="228613" y="21977"/>
                </a:cubicBezTo>
                <a:cubicBezTo>
                  <a:pt x="227846" y="20187"/>
                  <a:pt x="226607" y="18559"/>
                  <a:pt x="225031" y="17372"/>
                </a:cubicBezTo>
                <a:cubicBezTo>
                  <a:pt x="223161" y="15994"/>
                  <a:pt x="220831" y="15281"/>
                  <a:pt x="218504" y="15281"/>
                </a:cubicBezTo>
                <a:cubicBezTo>
                  <a:pt x="217012" y="15281"/>
                  <a:pt x="215520" y="15575"/>
                  <a:pt x="214152" y="16175"/>
                </a:cubicBezTo>
                <a:cubicBezTo>
                  <a:pt x="213507" y="11706"/>
                  <a:pt x="208972" y="8494"/>
                  <a:pt x="204586" y="8494"/>
                </a:cubicBezTo>
                <a:cubicBezTo>
                  <a:pt x="203197" y="8494"/>
                  <a:pt x="201823" y="8816"/>
                  <a:pt x="200592" y="9523"/>
                </a:cubicBezTo>
                <a:cubicBezTo>
                  <a:pt x="199453" y="4147"/>
                  <a:pt x="194130" y="1"/>
                  <a:pt x="188672" y="1"/>
                </a:cubicBezTo>
                <a:cubicBezTo>
                  <a:pt x="188197" y="1"/>
                  <a:pt x="187721" y="32"/>
                  <a:pt x="187246" y="97"/>
                </a:cubicBezTo>
                <a:cubicBezTo>
                  <a:pt x="181321" y="864"/>
                  <a:pt x="176501" y="6708"/>
                  <a:pt x="176838" y="12675"/>
                </a:cubicBezTo>
                <a:cubicBezTo>
                  <a:pt x="174899" y="9929"/>
                  <a:pt x="171566" y="8335"/>
                  <a:pt x="168248" y="8335"/>
                </a:cubicBezTo>
                <a:cubicBezTo>
                  <a:pt x="167189" y="8335"/>
                  <a:pt x="166131" y="8498"/>
                  <a:pt x="165120" y="8837"/>
                </a:cubicBezTo>
                <a:cubicBezTo>
                  <a:pt x="160934" y="10290"/>
                  <a:pt x="157956" y="14640"/>
                  <a:pt x="158120" y="19030"/>
                </a:cubicBezTo>
                <a:cubicBezTo>
                  <a:pt x="156480" y="16767"/>
                  <a:pt x="153647" y="15481"/>
                  <a:pt x="150853" y="15481"/>
                </a:cubicBezTo>
                <a:cubicBezTo>
                  <a:pt x="149654" y="15481"/>
                  <a:pt x="148462" y="15718"/>
                  <a:pt x="147374" y="16216"/>
                </a:cubicBezTo>
                <a:cubicBezTo>
                  <a:pt x="145327" y="17157"/>
                  <a:pt x="143792" y="18989"/>
                  <a:pt x="142983" y="21077"/>
                </a:cubicBezTo>
                <a:cubicBezTo>
                  <a:pt x="142216" y="18222"/>
                  <a:pt x="140087" y="15745"/>
                  <a:pt x="137273" y="14814"/>
                </a:cubicBezTo>
                <a:cubicBezTo>
                  <a:pt x="136423" y="14526"/>
                  <a:pt x="135529" y="14389"/>
                  <a:pt x="134632" y="14389"/>
                </a:cubicBezTo>
                <a:cubicBezTo>
                  <a:pt x="131787" y="14389"/>
                  <a:pt x="128903" y="15765"/>
                  <a:pt x="127253" y="18099"/>
                </a:cubicBezTo>
                <a:cubicBezTo>
                  <a:pt x="127550" y="12982"/>
                  <a:pt x="123416" y="7987"/>
                  <a:pt x="118339" y="7302"/>
                </a:cubicBezTo>
                <a:cubicBezTo>
                  <a:pt x="117941" y="7249"/>
                  <a:pt x="117540" y="7223"/>
                  <a:pt x="117141" y="7223"/>
                </a:cubicBezTo>
                <a:cubicBezTo>
                  <a:pt x="112458" y="7223"/>
                  <a:pt x="107892" y="10768"/>
                  <a:pt x="106949" y="15407"/>
                </a:cubicBezTo>
                <a:cubicBezTo>
                  <a:pt x="105880" y="14800"/>
                  <a:pt x="104692" y="14523"/>
                  <a:pt x="103495" y="14523"/>
                </a:cubicBezTo>
                <a:cubicBezTo>
                  <a:pt x="99727" y="14523"/>
                  <a:pt x="95864" y="17264"/>
                  <a:pt x="95312" y="21077"/>
                </a:cubicBezTo>
                <a:cubicBezTo>
                  <a:pt x="94162" y="20570"/>
                  <a:pt x="92905" y="20325"/>
                  <a:pt x="91645" y="20325"/>
                </a:cubicBezTo>
                <a:cubicBezTo>
                  <a:pt x="89723" y="20325"/>
                  <a:pt x="87795" y="20896"/>
                  <a:pt x="86224" y="21977"/>
                </a:cubicBezTo>
                <a:cubicBezTo>
                  <a:pt x="85457" y="20187"/>
                  <a:pt x="84218" y="18559"/>
                  <a:pt x="82642" y="17372"/>
                </a:cubicBezTo>
                <a:cubicBezTo>
                  <a:pt x="80772" y="15994"/>
                  <a:pt x="78442" y="15281"/>
                  <a:pt x="76118" y="15281"/>
                </a:cubicBezTo>
                <a:cubicBezTo>
                  <a:pt x="74627" y="15281"/>
                  <a:pt x="73138" y="15575"/>
                  <a:pt x="71774" y="16175"/>
                </a:cubicBezTo>
                <a:cubicBezTo>
                  <a:pt x="71160" y="11706"/>
                  <a:pt x="66632" y="8494"/>
                  <a:pt x="62230" y="8494"/>
                </a:cubicBezTo>
                <a:cubicBezTo>
                  <a:pt x="60836" y="8494"/>
                  <a:pt x="59454" y="8816"/>
                  <a:pt x="58213" y="9523"/>
                </a:cubicBezTo>
                <a:cubicBezTo>
                  <a:pt x="57074" y="4147"/>
                  <a:pt x="51752" y="1"/>
                  <a:pt x="4629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41" name="Google Shape;41;p3"/>
          <p:cNvCxnSpPr/>
          <p:nvPr/>
        </p:nvCxnSpPr>
        <p:spPr>
          <a:xfrm flipH="1">
            <a:off x="10471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3"/>
          <p:cNvCxnSpPr/>
          <p:nvPr/>
        </p:nvCxnSpPr>
        <p:spPr>
          <a:xfrm flipH="1">
            <a:off x="34480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4865751" y="1734800"/>
            <a:ext cx="4890000" cy="187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2665251" y="2019200"/>
            <a:ext cx="1590400" cy="130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4865751" y="3860800"/>
            <a:ext cx="4890000" cy="38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7683500" y="-139700"/>
            <a:ext cx="5435600" cy="2863267"/>
          </a:xfrm>
          <a:custGeom>
            <a:avLst/>
            <a:gdLst/>
            <a:ahLst/>
            <a:cxnLst/>
            <a:rect l="l" t="t" r="r" b="b"/>
            <a:pathLst>
              <a:path w="163068" h="85898" extrusionOk="0">
                <a:moveTo>
                  <a:pt x="0" y="0"/>
                </a:moveTo>
                <a:cubicBezTo>
                  <a:pt x="14732" y="0"/>
                  <a:pt x="25830" y="17104"/>
                  <a:pt x="32004" y="30480"/>
                </a:cubicBezTo>
                <a:cubicBezTo>
                  <a:pt x="35504" y="38063"/>
                  <a:pt x="37293" y="47360"/>
                  <a:pt x="43815" y="52578"/>
                </a:cubicBezTo>
                <a:cubicBezTo>
                  <a:pt x="59961" y="65494"/>
                  <a:pt x="85621" y="57248"/>
                  <a:pt x="104394" y="65913"/>
                </a:cubicBezTo>
                <a:cubicBezTo>
                  <a:pt x="114309" y="70489"/>
                  <a:pt x="121413" y="80532"/>
                  <a:pt x="131826" y="83820"/>
                </a:cubicBezTo>
                <a:cubicBezTo>
                  <a:pt x="141944" y="87015"/>
                  <a:pt x="158323" y="87214"/>
                  <a:pt x="163068" y="7772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cxnSp>
        <p:nvCxnSpPr>
          <p:cNvPr id="47" name="Google Shape;47;p3"/>
          <p:cNvCxnSpPr/>
          <p:nvPr/>
        </p:nvCxnSpPr>
        <p:spPr>
          <a:xfrm flipH="1">
            <a:off x="58489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48;p3"/>
          <p:cNvCxnSpPr/>
          <p:nvPr/>
        </p:nvCxnSpPr>
        <p:spPr>
          <a:xfrm flipH="1">
            <a:off x="82498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3"/>
          <p:cNvCxnSpPr/>
          <p:nvPr/>
        </p:nvCxnSpPr>
        <p:spPr>
          <a:xfrm flipH="1">
            <a:off x="106507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0" name="Google Shape;50;p3"/>
          <p:cNvGrpSpPr/>
          <p:nvPr/>
        </p:nvGrpSpPr>
        <p:grpSpPr>
          <a:xfrm>
            <a:off x="1912195" y="4364144"/>
            <a:ext cx="7075764" cy="958697"/>
            <a:chOff x="1434146" y="3258032"/>
            <a:chExt cx="5306823" cy="719023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434146" y="3258032"/>
              <a:ext cx="1326974" cy="719023"/>
              <a:chOff x="2301112" y="2967762"/>
              <a:chExt cx="655814" cy="355354"/>
            </a:xfrm>
          </p:grpSpPr>
          <p:sp>
            <p:nvSpPr>
              <p:cNvPr id="52" name="Google Shape;52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5762626" y="3446784"/>
              <a:ext cx="978343" cy="530117"/>
              <a:chOff x="2301112" y="2967762"/>
              <a:chExt cx="655814" cy="355354"/>
            </a:xfrm>
          </p:grpSpPr>
          <p:sp>
            <p:nvSpPr>
              <p:cNvPr id="55" name="Google Shape;55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1304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-123" y="5349618"/>
            <a:ext cx="12192123" cy="1508249"/>
            <a:chOff x="-92" y="2875563"/>
            <a:chExt cx="9144092" cy="1131187"/>
          </a:xfrm>
        </p:grpSpPr>
        <p:sp>
          <p:nvSpPr>
            <p:cNvPr id="59" name="Google Shape;59;p4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0" name="Google Shape;60;p4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61" name="Google Shape;61;p4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3" name="Google Shape;63;p4"/>
          <p:cNvGrpSpPr/>
          <p:nvPr/>
        </p:nvGrpSpPr>
        <p:grpSpPr>
          <a:xfrm>
            <a:off x="-99" y="6233149"/>
            <a:ext cx="12192148" cy="624723"/>
            <a:chOff x="-75" y="3996089"/>
            <a:chExt cx="9144111" cy="818986"/>
          </a:xfrm>
        </p:grpSpPr>
        <p:sp>
          <p:nvSpPr>
            <p:cNvPr id="64" name="Google Shape;64;p4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5" name="Google Shape;65;p4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" name="Google Shape;66;p4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72" name="Google Shape;72;p4"/>
          <p:cNvSpPr/>
          <p:nvPr/>
        </p:nvSpPr>
        <p:spPr>
          <a:xfrm>
            <a:off x="8575467" y="-368300"/>
            <a:ext cx="3862167" cy="1501815"/>
          </a:xfrm>
          <a:custGeom>
            <a:avLst/>
            <a:gdLst/>
            <a:ahLst/>
            <a:cxnLst/>
            <a:rect l="l" t="t" r="r" b="b"/>
            <a:pathLst>
              <a:path w="115865" h="53439" extrusionOk="0">
                <a:moveTo>
                  <a:pt x="0" y="0"/>
                </a:moveTo>
                <a:cubicBezTo>
                  <a:pt x="3492" y="4364"/>
                  <a:pt x="9625" y="6081"/>
                  <a:pt x="13117" y="10445"/>
                </a:cubicBezTo>
                <a:cubicBezTo>
                  <a:pt x="18376" y="17016"/>
                  <a:pt x="22648" y="26527"/>
                  <a:pt x="30849" y="28420"/>
                </a:cubicBezTo>
                <a:cubicBezTo>
                  <a:pt x="44893" y="31662"/>
                  <a:pt x="60298" y="18878"/>
                  <a:pt x="73843" y="23805"/>
                </a:cubicBezTo>
                <a:cubicBezTo>
                  <a:pt x="89950" y="29664"/>
                  <a:pt x="98725" y="53439"/>
                  <a:pt x="115865" y="5343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960000" y="732233"/>
            <a:ext cx="10272000" cy="624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960000" y="1450967"/>
            <a:ext cx="10272000" cy="468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 sz="1667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176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1B5A-0F60-495A-873D-3463433920C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8A71-9935-421F-B381-B4B9AE6BD8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18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2035400" y="718800"/>
            <a:ext cx="81212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470434" y="4218001"/>
            <a:ext cx="1564959" cy="41589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 flipH="1">
            <a:off x="817568" y="478534"/>
            <a:ext cx="1167233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5919726" y="2606048"/>
            <a:ext cx="1093908" cy="36286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10568105" y="2970303"/>
            <a:ext cx="1167332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5"/>
          <p:cNvSpPr/>
          <p:nvPr/>
        </p:nvSpPr>
        <p:spPr>
          <a:xfrm flipH="1">
            <a:off x="10865643" y="616583"/>
            <a:ext cx="751108" cy="24915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2" name="Google Shape;82;p5"/>
          <p:cNvGrpSpPr/>
          <p:nvPr/>
        </p:nvGrpSpPr>
        <p:grpSpPr>
          <a:xfrm>
            <a:off x="-123" y="5385069"/>
            <a:ext cx="12192123" cy="1508249"/>
            <a:chOff x="-92" y="2875563"/>
            <a:chExt cx="9144092" cy="1131187"/>
          </a:xfrm>
        </p:grpSpPr>
        <p:sp>
          <p:nvSpPr>
            <p:cNvPr id="83" name="Google Shape;83;p5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802400" y="2032467"/>
            <a:ext cx="3429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6961400" y="3594784"/>
            <a:ext cx="342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6961400" y="4218000"/>
            <a:ext cx="3427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802400" y="2656000"/>
            <a:ext cx="3429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6121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68" y="6292731"/>
            <a:ext cx="12191897" cy="565199"/>
            <a:chOff x="50" y="4719548"/>
            <a:chExt cx="9143923" cy="423899"/>
          </a:xfrm>
        </p:grpSpPr>
        <p:sp>
          <p:nvSpPr>
            <p:cNvPr id="104" name="Google Shape;104;p7"/>
            <p:cNvSpPr/>
            <p:nvPr/>
          </p:nvSpPr>
          <p:spPr>
            <a:xfrm>
              <a:off x="75" y="4719548"/>
              <a:ext cx="9143898" cy="423899"/>
            </a:xfrm>
            <a:custGeom>
              <a:avLst/>
              <a:gdLst/>
              <a:ahLst/>
              <a:cxnLst/>
              <a:rect l="l" t="t" r="r" b="b"/>
              <a:pathLst>
                <a:path w="116676" h="10501" extrusionOk="0">
                  <a:moveTo>
                    <a:pt x="1" y="0"/>
                  </a:moveTo>
                  <a:lnTo>
                    <a:pt x="1" y="10501"/>
                  </a:lnTo>
                  <a:lnTo>
                    <a:pt x="116675" y="10501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50" y="4719548"/>
              <a:ext cx="9143898" cy="423899"/>
            </a:xfrm>
            <a:custGeom>
              <a:avLst/>
              <a:gdLst/>
              <a:ahLst/>
              <a:cxnLst/>
              <a:rect l="l" t="t" r="r" b="b"/>
              <a:pathLst>
                <a:path w="116676" h="10501" extrusionOk="0">
                  <a:moveTo>
                    <a:pt x="1" y="0"/>
                  </a:moveTo>
                  <a:lnTo>
                    <a:pt x="1" y="10501"/>
                  </a:lnTo>
                  <a:lnTo>
                    <a:pt x="116675" y="10501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" name="Google Shape;106;p7"/>
          <p:cNvGrpSpPr/>
          <p:nvPr/>
        </p:nvGrpSpPr>
        <p:grpSpPr>
          <a:xfrm>
            <a:off x="-946598" y="4057721"/>
            <a:ext cx="14691859" cy="1478416"/>
            <a:chOff x="-709950" y="3444288"/>
            <a:chExt cx="10841100" cy="1035112"/>
          </a:xfrm>
        </p:grpSpPr>
        <p:sp>
          <p:nvSpPr>
            <p:cNvPr id="107" name="Google Shape;107;p7"/>
            <p:cNvSpPr/>
            <p:nvPr/>
          </p:nvSpPr>
          <p:spPr>
            <a:xfrm>
              <a:off x="-709950" y="4050100"/>
              <a:ext cx="10841100" cy="429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8" name="Google Shape;108;p7"/>
            <p:cNvGrpSpPr/>
            <p:nvPr/>
          </p:nvGrpSpPr>
          <p:grpSpPr>
            <a:xfrm>
              <a:off x="-709849" y="3444288"/>
              <a:ext cx="10840996" cy="670973"/>
              <a:chOff x="3813" y="3737820"/>
              <a:chExt cx="9937662" cy="615064"/>
            </a:xfrm>
          </p:grpSpPr>
          <p:sp>
            <p:nvSpPr>
              <p:cNvPr id="109" name="Google Shape;109;p7"/>
              <p:cNvSpPr/>
              <p:nvPr/>
            </p:nvSpPr>
            <p:spPr>
              <a:xfrm flipH="1">
                <a:off x="3813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 flipH="1">
                <a:off x="4812938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201" y="5536122"/>
            <a:ext cx="12192148" cy="801444"/>
            <a:chOff x="150" y="3962296"/>
            <a:chExt cx="9144111" cy="790690"/>
          </a:xfrm>
        </p:grpSpPr>
        <p:sp>
          <p:nvSpPr>
            <p:cNvPr id="112" name="Google Shape;112;p7"/>
            <p:cNvSpPr/>
            <p:nvPr/>
          </p:nvSpPr>
          <p:spPr>
            <a:xfrm>
              <a:off x="150" y="3962350"/>
              <a:ext cx="9144111" cy="790636"/>
            </a:xfrm>
            <a:custGeom>
              <a:avLst/>
              <a:gdLst/>
              <a:ahLst/>
              <a:cxnLst/>
              <a:rect l="l" t="t" r="r" b="b"/>
              <a:pathLst>
                <a:path w="116675" h="12247" extrusionOk="0">
                  <a:moveTo>
                    <a:pt x="0" y="0"/>
                  </a:moveTo>
                  <a:lnTo>
                    <a:pt x="0" y="12246"/>
                  </a:lnTo>
                  <a:lnTo>
                    <a:pt x="116675" y="12246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3" name="Google Shape;113;p7"/>
            <p:cNvGrpSpPr/>
            <p:nvPr/>
          </p:nvGrpSpPr>
          <p:grpSpPr>
            <a:xfrm>
              <a:off x="31859" y="3962296"/>
              <a:ext cx="9057943" cy="790610"/>
              <a:chOff x="31859" y="3637483"/>
              <a:chExt cx="9057943" cy="954958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6162400" y="2252900"/>
            <a:ext cx="4684800" cy="3120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6162400" y="718800"/>
            <a:ext cx="4684800" cy="135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2" name="Google Shape;122;p7"/>
          <p:cNvGrpSpPr/>
          <p:nvPr/>
        </p:nvGrpSpPr>
        <p:grpSpPr>
          <a:xfrm>
            <a:off x="1147498" y="475910"/>
            <a:ext cx="10620500" cy="2196329"/>
            <a:chOff x="860623" y="356932"/>
            <a:chExt cx="7965375" cy="1647247"/>
          </a:xfrm>
        </p:grpSpPr>
        <p:sp>
          <p:nvSpPr>
            <p:cNvPr id="123" name="Google Shape;123;p7"/>
            <p:cNvSpPr/>
            <p:nvPr/>
          </p:nvSpPr>
          <p:spPr>
            <a:xfrm>
              <a:off x="2666605" y="86901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860623" y="35693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7"/>
            <p:cNvSpPr/>
            <p:nvPr/>
          </p:nvSpPr>
          <p:spPr>
            <a:xfrm flipH="1">
              <a:off x="2468498" y="1639857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7"/>
            <p:cNvSpPr/>
            <p:nvPr/>
          </p:nvSpPr>
          <p:spPr>
            <a:xfrm flipH="1">
              <a:off x="8035818" y="13297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252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577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 txBox="1">
            <a:spLocks noGrp="1"/>
          </p:cNvSpPr>
          <p:nvPr>
            <p:ph type="title"/>
          </p:nvPr>
        </p:nvSpPr>
        <p:spPr>
          <a:xfrm>
            <a:off x="960000" y="718800"/>
            <a:ext cx="102720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2"/>
          </p:nvPr>
        </p:nvSpPr>
        <p:spPr>
          <a:xfrm>
            <a:off x="1184417" y="2940951"/>
            <a:ext cx="2147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1"/>
          </p:nvPr>
        </p:nvSpPr>
        <p:spPr>
          <a:xfrm>
            <a:off x="1025017" y="3592751"/>
            <a:ext cx="2466000" cy="92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3"/>
          </p:nvPr>
        </p:nvSpPr>
        <p:spPr>
          <a:xfrm>
            <a:off x="3757200" y="3360651"/>
            <a:ext cx="2147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4"/>
          </p:nvPr>
        </p:nvSpPr>
        <p:spPr>
          <a:xfrm>
            <a:off x="3548000" y="4014051"/>
            <a:ext cx="2565600" cy="92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title" idx="5"/>
          </p:nvPr>
        </p:nvSpPr>
        <p:spPr>
          <a:xfrm>
            <a:off x="8860384" y="3360651"/>
            <a:ext cx="2147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79" name="Google Shape;279;p13"/>
          <p:cNvSpPr txBox="1">
            <a:spLocks noGrp="1"/>
          </p:cNvSpPr>
          <p:nvPr>
            <p:ph type="subTitle" idx="6"/>
          </p:nvPr>
        </p:nvSpPr>
        <p:spPr>
          <a:xfrm>
            <a:off x="8700984" y="4014051"/>
            <a:ext cx="2466000" cy="92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7"/>
          </p:nvPr>
        </p:nvSpPr>
        <p:spPr>
          <a:xfrm>
            <a:off x="6315233" y="2940951"/>
            <a:ext cx="2147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8"/>
          </p:nvPr>
        </p:nvSpPr>
        <p:spPr>
          <a:xfrm>
            <a:off x="6174284" y="3592751"/>
            <a:ext cx="2466000" cy="92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title" idx="9" hasCustomPrompt="1"/>
          </p:nvPr>
        </p:nvSpPr>
        <p:spPr>
          <a:xfrm>
            <a:off x="1891817" y="2081351"/>
            <a:ext cx="7324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13" hasCustomPrompt="1"/>
          </p:nvPr>
        </p:nvSpPr>
        <p:spPr>
          <a:xfrm>
            <a:off x="9567784" y="2491917"/>
            <a:ext cx="7324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title" idx="14" hasCustomPrompt="1"/>
          </p:nvPr>
        </p:nvSpPr>
        <p:spPr>
          <a:xfrm>
            <a:off x="4464600" y="2501051"/>
            <a:ext cx="7324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 idx="15" hasCustomPrompt="1"/>
          </p:nvPr>
        </p:nvSpPr>
        <p:spPr>
          <a:xfrm>
            <a:off x="7022633" y="2072217"/>
            <a:ext cx="7324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grpSp>
        <p:nvGrpSpPr>
          <p:cNvPr id="286" name="Google Shape;286;p13"/>
          <p:cNvGrpSpPr/>
          <p:nvPr/>
        </p:nvGrpSpPr>
        <p:grpSpPr>
          <a:xfrm>
            <a:off x="-99" y="4952068"/>
            <a:ext cx="12192148" cy="1187033"/>
            <a:chOff x="-75" y="3714050"/>
            <a:chExt cx="9144111" cy="890275"/>
          </a:xfrm>
        </p:grpSpPr>
        <p:sp>
          <p:nvSpPr>
            <p:cNvPr id="287" name="Google Shape;287;p13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9" name="Google Shape;289;p13"/>
          <p:cNvSpPr/>
          <p:nvPr/>
        </p:nvSpPr>
        <p:spPr>
          <a:xfrm>
            <a:off x="-99" y="6120424"/>
            <a:ext cx="12192148" cy="737529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90" name="Google Shape;290;p13"/>
          <p:cNvGrpSpPr/>
          <p:nvPr/>
        </p:nvGrpSpPr>
        <p:grpSpPr>
          <a:xfrm>
            <a:off x="-57566" y="6120379"/>
            <a:ext cx="12315180" cy="763584"/>
            <a:chOff x="31859" y="3637483"/>
            <a:chExt cx="9057943" cy="954958"/>
          </a:xfrm>
        </p:grpSpPr>
        <p:sp>
          <p:nvSpPr>
            <p:cNvPr id="291" name="Google Shape;291;p13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139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solidFill>
          <a:schemeClr val="accent5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8"/>
          <p:cNvGrpSpPr/>
          <p:nvPr/>
        </p:nvGrpSpPr>
        <p:grpSpPr>
          <a:xfrm>
            <a:off x="-99" y="5983275"/>
            <a:ext cx="12192148" cy="874895"/>
            <a:chOff x="-75" y="3996089"/>
            <a:chExt cx="9144111" cy="818986"/>
          </a:xfrm>
        </p:grpSpPr>
        <p:sp>
          <p:nvSpPr>
            <p:cNvPr id="444" name="Google Shape;444;p18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45" name="Google Shape;445;p18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446" name="Google Shape;446;p18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18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18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18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18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18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452" name="Google Shape;452;p18"/>
          <p:cNvSpPr/>
          <p:nvPr/>
        </p:nvSpPr>
        <p:spPr>
          <a:xfrm>
            <a:off x="648472" y="924065"/>
            <a:ext cx="1601843" cy="425700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53" name="Google Shape;453;p18"/>
          <p:cNvGrpSpPr/>
          <p:nvPr/>
        </p:nvGrpSpPr>
        <p:grpSpPr>
          <a:xfrm>
            <a:off x="-99" y="4952222"/>
            <a:ext cx="12192148" cy="1031413"/>
            <a:chOff x="-75" y="3714050"/>
            <a:chExt cx="9144111" cy="890275"/>
          </a:xfrm>
        </p:grpSpPr>
        <p:sp>
          <p:nvSpPr>
            <p:cNvPr id="454" name="Google Shape;454;p18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18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56" name="Google Shape;456;p18"/>
          <p:cNvSpPr/>
          <p:nvPr/>
        </p:nvSpPr>
        <p:spPr>
          <a:xfrm>
            <a:off x="10583110" y="2553468"/>
            <a:ext cx="1055756" cy="35023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18"/>
          <p:cNvSpPr/>
          <p:nvPr/>
        </p:nvSpPr>
        <p:spPr>
          <a:xfrm flipH="1">
            <a:off x="10866393" y="499700"/>
            <a:ext cx="868377" cy="288069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8" name="Google Shape;458;p18"/>
          <p:cNvSpPr txBox="1">
            <a:spLocks noGrp="1"/>
          </p:cNvSpPr>
          <p:nvPr>
            <p:ph type="title"/>
          </p:nvPr>
        </p:nvSpPr>
        <p:spPr>
          <a:xfrm>
            <a:off x="1570651" y="1105933"/>
            <a:ext cx="7264000" cy="756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59" name="Google Shape;459;p18"/>
          <p:cNvGrpSpPr/>
          <p:nvPr/>
        </p:nvGrpSpPr>
        <p:grpSpPr>
          <a:xfrm>
            <a:off x="67" y="5051031"/>
            <a:ext cx="2898911" cy="1870444"/>
            <a:chOff x="50" y="3788273"/>
            <a:chExt cx="2174183" cy="1402833"/>
          </a:xfrm>
        </p:grpSpPr>
        <p:grpSp>
          <p:nvGrpSpPr>
            <p:cNvPr id="460" name="Google Shape;460;p18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461" name="Google Shape;461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62" name="Google Shape;462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463" name="Google Shape;463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4" name="Google Shape;464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5" name="Google Shape;465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6" name="Google Shape;466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7" name="Google Shape;467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8" name="Google Shape;468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9" name="Google Shape;469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0" name="Google Shape;470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1" name="Google Shape;471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2" name="Google Shape;472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3" name="Google Shape;473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4" name="Google Shape;474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5" name="Google Shape;475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6" name="Google Shape;476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7" name="Google Shape;477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8" name="Google Shape;478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9" name="Google Shape;479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80" name="Google Shape;480;p18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481" name="Google Shape;481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82" name="Google Shape;482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483" name="Google Shape;483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4" name="Google Shape;484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5" name="Google Shape;485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6" name="Google Shape;486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7" name="Google Shape;487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8" name="Google Shape;488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9" name="Google Shape;489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0" name="Google Shape;490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1" name="Google Shape;491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2" name="Google Shape;492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3" name="Google Shape;493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4" name="Google Shape;494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5" name="Google Shape;495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6" name="Google Shape;496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7" name="Google Shape;497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8" name="Google Shape;498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9" name="Google Shape;499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500" name="Google Shape;500;p18"/>
          <p:cNvGrpSpPr/>
          <p:nvPr/>
        </p:nvGrpSpPr>
        <p:grpSpPr>
          <a:xfrm>
            <a:off x="9385342" y="5192715"/>
            <a:ext cx="2807015" cy="1729039"/>
            <a:chOff x="6969875" y="3740673"/>
            <a:chExt cx="2174183" cy="1402833"/>
          </a:xfrm>
        </p:grpSpPr>
        <p:grpSp>
          <p:nvGrpSpPr>
            <p:cNvPr id="501" name="Google Shape;501;p18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502" name="Google Shape;502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03" name="Google Shape;503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504" name="Google Shape;504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5" name="Google Shape;505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6" name="Google Shape;506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7" name="Google Shape;507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8" name="Google Shape;508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9" name="Google Shape;509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0" name="Google Shape;510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1" name="Google Shape;511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2" name="Google Shape;512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3" name="Google Shape;513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4" name="Google Shape;514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5" name="Google Shape;515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6" name="Google Shape;516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7" name="Google Shape;517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8" name="Google Shape;518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9" name="Google Shape;519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520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21" name="Google Shape;521;p18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522" name="Google Shape;522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23" name="Google Shape;523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524" name="Google Shape;524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25" name="Google Shape;525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26" name="Google Shape;526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27" name="Google Shape;527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28" name="Google Shape;528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29" name="Google Shape;529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0" name="Google Shape;530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1" name="Google Shape;531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2" name="Google Shape;532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3" name="Google Shape;533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4" name="Google Shape;534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5" name="Google Shape;535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6" name="Google Shape;536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7" name="Google Shape;537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9" name="Google Shape;539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40" name="Google Shape;540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001160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1"/>
          <p:cNvSpPr/>
          <p:nvPr/>
        </p:nvSpPr>
        <p:spPr>
          <a:xfrm>
            <a:off x="2947600" y="1406983"/>
            <a:ext cx="1135867" cy="36909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0" name="Google Shape;570;p21"/>
          <p:cNvSpPr/>
          <p:nvPr/>
        </p:nvSpPr>
        <p:spPr>
          <a:xfrm>
            <a:off x="658567" y="512918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1" name="Google Shape;571;p21"/>
          <p:cNvSpPr/>
          <p:nvPr/>
        </p:nvSpPr>
        <p:spPr>
          <a:xfrm flipH="1">
            <a:off x="6925034" y="388385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2" name="Google Shape;572;p21"/>
          <p:cNvSpPr/>
          <p:nvPr/>
        </p:nvSpPr>
        <p:spPr>
          <a:xfrm flipH="1">
            <a:off x="6302333" y="2336083"/>
            <a:ext cx="1135867" cy="36909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3" name="Google Shape;573;p21"/>
          <p:cNvSpPr/>
          <p:nvPr/>
        </p:nvSpPr>
        <p:spPr>
          <a:xfrm>
            <a:off x="9137201" y="2007385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4" name="Google Shape;574;p21"/>
          <p:cNvSpPr/>
          <p:nvPr/>
        </p:nvSpPr>
        <p:spPr>
          <a:xfrm>
            <a:off x="-66" y="2741967"/>
            <a:ext cx="12192148" cy="3074768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5" name="Google Shape;575;p21"/>
          <p:cNvSpPr/>
          <p:nvPr/>
        </p:nvSpPr>
        <p:spPr>
          <a:xfrm>
            <a:off x="1" y="4428267"/>
            <a:ext cx="12192148" cy="1711149"/>
          </a:xfrm>
          <a:custGeom>
            <a:avLst/>
            <a:gdLst/>
            <a:ahLst/>
            <a:cxnLst/>
            <a:rect l="l" t="t" r="r" b="b"/>
            <a:pathLst>
              <a:path w="116675" h="16018" extrusionOk="0">
                <a:moveTo>
                  <a:pt x="0" y="0"/>
                </a:moveTo>
                <a:lnTo>
                  <a:pt x="0" y="16017"/>
                </a:lnTo>
                <a:lnTo>
                  <a:pt x="116675" y="16017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576" name="Google Shape;576;p21"/>
          <p:cNvCxnSpPr/>
          <p:nvPr/>
        </p:nvCxnSpPr>
        <p:spPr>
          <a:xfrm flipH="1">
            <a:off x="316165" y="4428392"/>
            <a:ext cx="993200" cy="1711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7" name="Google Shape;577;p21"/>
          <p:cNvCxnSpPr/>
          <p:nvPr/>
        </p:nvCxnSpPr>
        <p:spPr>
          <a:xfrm flipH="1">
            <a:off x="2403191" y="4428392"/>
            <a:ext cx="792400" cy="17028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8" name="Google Shape;578;p21"/>
          <p:cNvSpPr/>
          <p:nvPr/>
        </p:nvSpPr>
        <p:spPr>
          <a:xfrm>
            <a:off x="7675835" y="-240033"/>
            <a:ext cx="4760639" cy="2108232"/>
          </a:xfrm>
          <a:custGeom>
            <a:avLst/>
            <a:gdLst/>
            <a:ahLst/>
            <a:cxnLst/>
            <a:rect l="l" t="t" r="r" b="b"/>
            <a:pathLst>
              <a:path w="134456" h="68088" extrusionOk="0">
                <a:moveTo>
                  <a:pt x="0" y="0"/>
                </a:moveTo>
                <a:cubicBezTo>
                  <a:pt x="2669" y="6232"/>
                  <a:pt x="4631" y="13089"/>
                  <a:pt x="9095" y="18190"/>
                </a:cubicBezTo>
                <a:cubicBezTo>
                  <a:pt x="16093" y="26186"/>
                  <a:pt x="27188" y="30362"/>
                  <a:pt x="37608" y="32446"/>
                </a:cubicBezTo>
                <a:cubicBezTo>
                  <a:pt x="55165" y="35957"/>
                  <a:pt x="74028" y="31045"/>
                  <a:pt x="91194" y="36133"/>
                </a:cubicBezTo>
                <a:cubicBezTo>
                  <a:pt x="108383" y="41227"/>
                  <a:pt x="116528" y="68088"/>
                  <a:pt x="134456" y="68088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579" name="Google Shape;579;p21"/>
          <p:cNvGrpSpPr/>
          <p:nvPr/>
        </p:nvGrpSpPr>
        <p:grpSpPr>
          <a:xfrm>
            <a:off x="8952166" y="4428392"/>
            <a:ext cx="2879425" cy="1711200"/>
            <a:chOff x="237124" y="3321294"/>
            <a:chExt cx="2159569" cy="1283400"/>
          </a:xfrm>
        </p:grpSpPr>
        <p:cxnSp>
          <p:nvCxnSpPr>
            <p:cNvPr id="580" name="Google Shape;580;p21"/>
            <p:cNvCxnSpPr/>
            <p:nvPr/>
          </p:nvCxnSpPr>
          <p:spPr>
            <a:xfrm flipH="1">
              <a:off x="237124" y="3321294"/>
              <a:ext cx="744900" cy="1283400"/>
            </a:xfrm>
            <a:prstGeom prst="straightConnector1">
              <a:avLst/>
            </a:prstGeom>
            <a:noFill/>
            <a:ln w="19050" cap="flat" cmpd="sng">
              <a:solidFill>
                <a:srgbClr val="E8D6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21"/>
            <p:cNvCxnSpPr/>
            <p:nvPr/>
          </p:nvCxnSpPr>
          <p:spPr>
            <a:xfrm flipH="1">
              <a:off x="1802393" y="3321294"/>
              <a:ext cx="594300" cy="1277100"/>
            </a:xfrm>
            <a:prstGeom prst="straightConnector1">
              <a:avLst/>
            </a:prstGeom>
            <a:noFill/>
            <a:ln w="19050" cap="flat" cmpd="sng">
              <a:solidFill>
                <a:srgbClr val="E8D6B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2" name="Google Shape;582;p21"/>
          <p:cNvSpPr txBox="1">
            <a:spLocks noGrp="1"/>
          </p:cNvSpPr>
          <p:nvPr>
            <p:ph type="subTitle" idx="1"/>
          </p:nvPr>
        </p:nvSpPr>
        <p:spPr>
          <a:xfrm>
            <a:off x="3498667" y="4750000"/>
            <a:ext cx="5973200" cy="106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1"/>
          <p:cNvSpPr txBox="1">
            <a:spLocks noGrp="1"/>
          </p:cNvSpPr>
          <p:nvPr>
            <p:ph type="title"/>
          </p:nvPr>
        </p:nvSpPr>
        <p:spPr>
          <a:xfrm>
            <a:off x="3498667" y="718800"/>
            <a:ext cx="5973200" cy="3709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2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84" name="Google Shape;584;p21"/>
          <p:cNvGrpSpPr/>
          <p:nvPr/>
        </p:nvGrpSpPr>
        <p:grpSpPr>
          <a:xfrm>
            <a:off x="1913741" y="3709659"/>
            <a:ext cx="1325968" cy="718431"/>
            <a:chOff x="2301112" y="2967762"/>
            <a:chExt cx="655814" cy="355354"/>
          </a:xfrm>
        </p:grpSpPr>
        <p:sp>
          <p:nvSpPr>
            <p:cNvPr id="585" name="Google Shape;585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7" name="Google Shape;587;p21"/>
          <p:cNvGrpSpPr/>
          <p:nvPr/>
        </p:nvGrpSpPr>
        <p:grpSpPr>
          <a:xfrm>
            <a:off x="9248713" y="3890087"/>
            <a:ext cx="993164" cy="538148"/>
            <a:chOff x="2301112" y="2967762"/>
            <a:chExt cx="655814" cy="355354"/>
          </a:xfrm>
        </p:grpSpPr>
        <p:sp>
          <p:nvSpPr>
            <p:cNvPr id="588" name="Google Shape;588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90" name="Google Shape;590;p21"/>
          <p:cNvSpPr/>
          <p:nvPr/>
        </p:nvSpPr>
        <p:spPr>
          <a:xfrm>
            <a:off x="100" y="6050699"/>
            <a:ext cx="12191864" cy="80724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1" name="Google Shape;591;p21"/>
          <p:cNvSpPr/>
          <p:nvPr/>
        </p:nvSpPr>
        <p:spPr>
          <a:xfrm>
            <a:off x="67" y="6050699"/>
            <a:ext cx="12191864" cy="80724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49460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66" y="3579834"/>
            <a:ext cx="12192148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99" y="5868179"/>
            <a:ext cx="12192148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30490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7"/>
          <p:cNvSpPr/>
          <p:nvPr/>
        </p:nvSpPr>
        <p:spPr>
          <a:xfrm>
            <a:off x="100" y="2194140"/>
            <a:ext cx="12191864" cy="2414005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67" y="2194140"/>
            <a:ext cx="12191864" cy="2414005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0" y="5810000"/>
            <a:ext cx="12192400" cy="104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 rot="5400000">
            <a:off x="5847200" y="-5850733"/>
            <a:ext cx="498000" cy="1219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 rot="5400000">
            <a:off x="5253600" y="-4751800"/>
            <a:ext cx="1685200" cy="121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26" name="Google Shape;726;p27"/>
          <p:cNvGrpSpPr/>
          <p:nvPr/>
        </p:nvGrpSpPr>
        <p:grpSpPr>
          <a:xfrm>
            <a:off x="114934" y="461149"/>
            <a:ext cx="12077257" cy="1725419"/>
            <a:chOff x="31859" y="3637483"/>
            <a:chExt cx="9057943" cy="954958"/>
          </a:xfrm>
        </p:grpSpPr>
        <p:sp>
          <p:nvSpPr>
            <p:cNvPr id="727" name="Google Shape;727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1" name="Google Shape;731;p27"/>
          <p:cNvSpPr/>
          <p:nvPr/>
        </p:nvSpPr>
        <p:spPr>
          <a:xfrm rot="5400000">
            <a:off x="5448866" y="-851760"/>
            <a:ext cx="1294271" cy="121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32" name="Google Shape;732;p27"/>
          <p:cNvGrpSpPr/>
          <p:nvPr/>
        </p:nvGrpSpPr>
        <p:grpSpPr>
          <a:xfrm>
            <a:off x="-57567" y="4597076"/>
            <a:ext cx="12315180" cy="1347509"/>
            <a:chOff x="31859" y="3637483"/>
            <a:chExt cx="9057943" cy="954958"/>
          </a:xfrm>
        </p:grpSpPr>
        <p:sp>
          <p:nvSpPr>
            <p:cNvPr id="733" name="Google Shape;733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9" name="Google Shape;739;p27"/>
          <p:cNvSpPr txBox="1">
            <a:spLocks noGrp="1"/>
          </p:cNvSpPr>
          <p:nvPr>
            <p:ph type="title"/>
          </p:nvPr>
        </p:nvSpPr>
        <p:spPr>
          <a:xfrm>
            <a:off x="3143400" y="706333"/>
            <a:ext cx="5905200" cy="13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27"/>
          <p:cNvSpPr txBox="1">
            <a:spLocks noGrp="1"/>
          </p:cNvSpPr>
          <p:nvPr>
            <p:ph type="title" idx="2"/>
          </p:nvPr>
        </p:nvSpPr>
        <p:spPr>
          <a:xfrm>
            <a:off x="1300700" y="2675951"/>
            <a:ext cx="3341200" cy="516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27"/>
          <p:cNvSpPr txBox="1">
            <a:spLocks noGrp="1"/>
          </p:cNvSpPr>
          <p:nvPr>
            <p:ph type="title" idx="3"/>
          </p:nvPr>
        </p:nvSpPr>
        <p:spPr>
          <a:xfrm>
            <a:off x="7514733" y="2675951"/>
            <a:ext cx="3341200" cy="516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27"/>
          <p:cNvSpPr txBox="1">
            <a:spLocks noGrp="1"/>
          </p:cNvSpPr>
          <p:nvPr>
            <p:ph type="subTitle" idx="1"/>
          </p:nvPr>
        </p:nvSpPr>
        <p:spPr>
          <a:xfrm>
            <a:off x="7514367" y="3253267"/>
            <a:ext cx="3341200" cy="92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27"/>
          <p:cNvSpPr txBox="1">
            <a:spLocks noGrp="1"/>
          </p:cNvSpPr>
          <p:nvPr>
            <p:ph type="subTitle" idx="4"/>
          </p:nvPr>
        </p:nvSpPr>
        <p:spPr>
          <a:xfrm>
            <a:off x="1300700" y="3253267"/>
            <a:ext cx="3341200" cy="92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7027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5"/>
          <p:cNvGrpSpPr/>
          <p:nvPr/>
        </p:nvGrpSpPr>
        <p:grpSpPr>
          <a:xfrm>
            <a:off x="-190436" y="295268"/>
            <a:ext cx="12382603" cy="6563033"/>
            <a:chOff x="-142827" y="221450"/>
            <a:chExt cx="9286952" cy="4922275"/>
          </a:xfrm>
        </p:grpSpPr>
        <p:sp>
          <p:nvSpPr>
            <p:cNvPr id="993" name="Google Shape;993;p35"/>
            <p:cNvSpPr/>
            <p:nvPr/>
          </p:nvSpPr>
          <p:spPr>
            <a:xfrm>
              <a:off x="-9475" y="2571750"/>
              <a:ext cx="9153600" cy="2105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94" name="Google Shape;994;p35"/>
            <p:cNvGrpSpPr/>
            <p:nvPr/>
          </p:nvGrpSpPr>
          <p:grpSpPr>
            <a:xfrm>
              <a:off x="-75" y="4604587"/>
              <a:ext cx="9144111" cy="539138"/>
              <a:chOff x="-75" y="3996089"/>
              <a:chExt cx="9144111" cy="818986"/>
            </a:xfrm>
          </p:grpSpPr>
          <p:sp>
            <p:nvSpPr>
              <p:cNvPr id="995" name="Google Shape;995;p35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96" name="Google Shape;996;p35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997" name="Google Shape;997;p35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98" name="Google Shape;998;p35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99" name="Google Shape;999;p35"/>
                <p:cNvSpPr/>
                <p:nvPr/>
              </p:nvSpPr>
              <p:spPr>
                <a:xfrm>
                  <a:off x="3651240" y="3640359"/>
                  <a:ext cx="127105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12210" extrusionOk="0">
                      <a:moveTo>
                        <a:pt x="1475" y="1"/>
                      </a:moveTo>
                      <a:lnTo>
                        <a:pt x="1" y="12209"/>
                      </a:lnTo>
                      <a:lnTo>
                        <a:pt x="150" y="12209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00" name="Google Shape;1000;p35"/>
                <p:cNvSpPr/>
                <p:nvPr/>
              </p:nvSpPr>
              <p:spPr>
                <a:xfrm>
                  <a:off x="5347043" y="3640359"/>
                  <a:ext cx="124151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12210" extrusionOk="0">
                      <a:moveTo>
                        <a:pt x="0" y="1"/>
                      </a:moveTo>
                      <a:lnTo>
                        <a:pt x="1438" y="12209"/>
                      </a:lnTo>
                      <a:lnTo>
                        <a:pt x="1596" y="12209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01" name="Google Shape;1001;p35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02" name="Google Shape;1002;p35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03" name="Google Shape;1003;p35"/>
            <p:cNvGrpSpPr/>
            <p:nvPr/>
          </p:nvGrpSpPr>
          <p:grpSpPr>
            <a:xfrm>
              <a:off x="-142827" y="221450"/>
              <a:ext cx="8241739" cy="1518422"/>
              <a:chOff x="-142827" y="221450"/>
              <a:chExt cx="8241739" cy="1518422"/>
            </a:xfrm>
          </p:grpSpPr>
          <p:sp>
            <p:nvSpPr>
              <p:cNvPr id="1004" name="Google Shape;1004;p35"/>
              <p:cNvSpPr/>
              <p:nvPr/>
            </p:nvSpPr>
            <p:spPr>
              <a:xfrm>
                <a:off x="-142827" y="221450"/>
                <a:ext cx="1179109" cy="313349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35"/>
              <p:cNvSpPr/>
              <p:nvPr/>
            </p:nvSpPr>
            <p:spPr>
              <a:xfrm>
                <a:off x="289025" y="1366675"/>
                <a:ext cx="1125026" cy="373197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35"/>
              <p:cNvSpPr/>
              <p:nvPr/>
            </p:nvSpPr>
            <p:spPr>
              <a:xfrm flipH="1">
                <a:off x="7599196" y="1482499"/>
                <a:ext cx="499716" cy="1657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35"/>
              <p:cNvSpPr/>
              <p:nvPr/>
            </p:nvSpPr>
            <p:spPr>
              <a:xfrm flipH="1">
                <a:off x="5069623" y="1236300"/>
                <a:ext cx="1179109" cy="313349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35"/>
              <p:cNvSpPr/>
              <p:nvPr/>
            </p:nvSpPr>
            <p:spPr>
              <a:xfrm>
                <a:off x="6064975" y="261129"/>
                <a:ext cx="837958" cy="27797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35"/>
              <p:cNvSpPr/>
              <p:nvPr/>
            </p:nvSpPr>
            <p:spPr>
              <a:xfrm>
                <a:off x="3484396" y="317224"/>
                <a:ext cx="499716" cy="1657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10" name="Google Shape;1010;p35"/>
          <p:cNvSpPr txBox="1">
            <a:spLocks noGrp="1"/>
          </p:cNvSpPr>
          <p:nvPr>
            <p:ph type="title"/>
          </p:nvPr>
        </p:nvSpPr>
        <p:spPr>
          <a:xfrm>
            <a:off x="950867" y="718800"/>
            <a:ext cx="5145200" cy="137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9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35"/>
          <p:cNvSpPr txBox="1">
            <a:spLocks noGrp="1"/>
          </p:cNvSpPr>
          <p:nvPr>
            <p:ph type="subTitle" idx="1"/>
          </p:nvPr>
        </p:nvSpPr>
        <p:spPr>
          <a:xfrm>
            <a:off x="6759500" y="3615733"/>
            <a:ext cx="3437200" cy="886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35"/>
          <p:cNvSpPr txBox="1">
            <a:spLocks noGrp="1"/>
          </p:cNvSpPr>
          <p:nvPr>
            <p:ph type="subTitle" idx="2"/>
          </p:nvPr>
        </p:nvSpPr>
        <p:spPr>
          <a:xfrm>
            <a:off x="6759500" y="2525967"/>
            <a:ext cx="3437200" cy="82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7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35"/>
          <p:cNvSpPr txBox="1"/>
          <p:nvPr/>
        </p:nvSpPr>
        <p:spPr>
          <a:xfrm>
            <a:off x="6759500" y="5737367"/>
            <a:ext cx="40000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00" tIns="19200" rIns="19200" bIns="19200" anchor="t" anchorCtr="0">
            <a:noAutofit/>
          </a:bodyPr>
          <a:lstStyle/>
          <a:p>
            <a:pPr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333" kern="0">
                <a:solidFill>
                  <a:srgbClr val="5A2543"/>
                </a:solidFill>
                <a:latin typeface="Spartan"/>
                <a:ea typeface="Spartan"/>
                <a:cs typeface="Spartan"/>
                <a:sym typeface="Spartan"/>
              </a:rPr>
              <a:t>Please keep this slide for attribution</a:t>
            </a:r>
            <a:endParaRPr sz="1333" kern="0">
              <a:solidFill>
                <a:srgbClr val="5A25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14" name="Google Shape;1014;p35"/>
          <p:cNvSpPr txBox="1"/>
          <p:nvPr/>
        </p:nvSpPr>
        <p:spPr>
          <a:xfrm>
            <a:off x="6759500" y="4922067"/>
            <a:ext cx="4291200" cy="8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00" tIns="19200" rIns="19200" bIns="19200" anchor="t" anchorCtr="0">
            <a:noAutofit/>
          </a:bodyPr>
          <a:lstStyle/>
          <a:p>
            <a:pPr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333" kern="0">
                <a:solidFill>
                  <a:srgbClr val="5A2543"/>
                </a:solidFill>
                <a:latin typeface="Spartan"/>
                <a:ea typeface="Spartan"/>
                <a:cs typeface="Spartan"/>
                <a:sym typeface="Spartan"/>
              </a:rPr>
              <a:t>CREDITS: This presentation template was created by </a:t>
            </a:r>
            <a:r>
              <a:rPr lang="en" sz="1333" b="1" kern="0">
                <a:solidFill>
                  <a:srgbClr val="5A2543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333" kern="0">
                <a:solidFill>
                  <a:srgbClr val="5A2543"/>
                </a:solidFill>
                <a:latin typeface="Spartan"/>
                <a:ea typeface="Spartan"/>
                <a:cs typeface="Spartan"/>
                <a:sym typeface="Spartan"/>
              </a:rPr>
              <a:t>, including icons by </a:t>
            </a:r>
            <a:r>
              <a:rPr lang="en" sz="1333" b="1" kern="0">
                <a:solidFill>
                  <a:srgbClr val="5A2543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333" kern="0">
                <a:solidFill>
                  <a:srgbClr val="5A2543"/>
                </a:solidFill>
                <a:latin typeface="Spartan"/>
                <a:ea typeface="Spartan"/>
                <a:cs typeface="Spartan"/>
                <a:sym typeface="Spartan"/>
              </a:rPr>
              <a:t>,and infographics &amp; images by </a:t>
            </a:r>
            <a:r>
              <a:rPr lang="en" sz="1333" b="1" kern="0">
                <a:solidFill>
                  <a:srgbClr val="5A2543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333" b="1" kern="0">
              <a:solidFill>
                <a:srgbClr val="5A25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</p:spTree>
    <p:extLst>
      <p:ext uri="{BB962C8B-B14F-4D97-AF65-F5344CB8AC3E}">
        <p14:creationId xmlns:p14="http://schemas.microsoft.com/office/powerpoint/2010/main" val="2632632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6"/>
          <p:cNvSpPr/>
          <p:nvPr/>
        </p:nvSpPr>
        <p:spPr>
          <a:xfrm>
            <a:off x="67" y="4267000"/>
            <a:ext cx="12192000" cy="135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7" name="Google Shape;1017;p36"/>
          <p:cNvSpPr/>
          <p:nvPr/>
        </p:nvSpPr>
        <p:spPr>
          <a:xfrm>
            <a:off x="-99" y="5624087"/>
            <a:ext cx="12192148" cy="1233372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18" name="Google Shape;1018;p36"/>
          <p:cNvGrpSpPr/>
          <p:nvPr/>
        </p:nvGrpSpPr>
        <p:grpSpPr>
          <a:xfrm>
            <a:off x="57568" y="5623787"/>
            <a:ext cx="12077257" cy="1233292"/>
            <a:chOff x="31859" y="3637483"/>
            <a:chExt cx="9057943" cy="954958"/>
          </a:xfrm>
        </p:grpSpPr>
        <p:sp>
          <p:nvSpPr>
            <p:cNvPr id="1019" name="Google Shape;1019;p36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25" name="Google Shape;1025;p36"/>
          <p:cNvSpPr/>
          <p:nvPr/>
        </p:nvSpPr>
        <p:spPr>
          <a:xfrm flipH="1">
            <a:off x="5471866" y="2181900"/>
            <a:ext cx="1001204" cy="33213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6" name="Google Shape;1026;p36"/>
          <p:cNvSpPr/>
          <p:nvPr/>
        </p:nvSpPr>
        <p:spPr>
          <a:xfrm flipH="1">
            <a:off x="663449" y="2563367"/>
            <a:ext cx="1572145" cy="41779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7" name="Google Shape;1027;p36"/>
          <p:cNvSpPr/>
          <p:nvPr/>
        </p:nvSpPr>
        <p:spPr>
          <a:xfrm>
            <a:off x="3400567" y="557072"/>
            <a:ext cx="1117277" cy="37062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8" name="Google Shape;1028;p36"/>
          <p:cNvSpPr/>
          <p:nvPr/>
        </p:nvSpPr>
        <p:spPr>
          <a:xfrm flipH="1">
            <a:off x="8725116" y="672367"/>
            <a:ext cx="1572145" cy="41779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9" name="Google Shape;1029;p36"/>
          <p:cNvSpPr/>
          <p:nvPr/>
        </p:nvSpPr>
        <p:spPr>
          <a:xfrm flipH="1">
            <a:off x="10382765" y="2855401"/>
            <a:ext cx="1259441" cy="41780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0" name="Google Shape;1030;p36"/>
          <p:cNvGrpSpPr/>
          <p:nvPr/>
        </p:nvGrpSpPr>
        <p:grpSpPr>
          <a:xfrm>
            <a:off x="67" y="5051031"/>
            <a:ext cx="2898911" cy="1870444"/>
            <a:chOff x="50" y="3788273"/>
            <a:chExt cx="2174183" cy="1402833"/>
          </a:xfrm>
        </p:grpSpPr>
        <p:grpSp>
          <p:nvGrpSpPr>
            <p:cNvPr id="1031" name="Google Shape;1031;p36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1032" name="Google Shape;103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33" name="Google Shape;103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34" name="Google Shape;103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35" name="Google Shape;103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36" name="Google Shape;103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37" name="Google Shape;103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38" name="Google Shape;103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39" name="Google Shape;103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0" name="Google Shape;104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1" name="Google Shape;104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3" name="Google Shape;104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4" name="Google Shape;104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5" name="Google Shape;104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6" name="Google Shape;104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7" name="Google Shape;104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8" name="Google Shape;104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9" name="Google Shape;104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0" name="Google Shape;105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51" name="Google Shape;1051;p36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1052" name="Google Shape;105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3" name="Google Shape;105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54" name="Google Shape;105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5" name="Google Shape;105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7" name="Google Shape;105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8" name="Google Shape;105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9" name="Google Shape;105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60" name="Google Shape;106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61" name="Google Shape;106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62" name="Google Shape;106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63" name="Google Shape;106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64" name="Google Shape;106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65" name="Google Shape;106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66" name="Google Shape;106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67" name="Google Shape;106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68" name="Google Shape;106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69" name="Google Shape;106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071" name="Google Shape;1071;p36"/>
          <p:cNvGrpSpPr/>
          <p:nvPr/>
        </p:nvGrpSpPr>
        <p:grpSpPr>
          <a:xfrm>
            <a:off x="9385342" y="5192715"/>
            <a:ext cx="2807015" cy="1729039"/>
            <a:chOff x="6969875" y="3740673"/>
            <a:chExt cx="2174183" cy="1402833"/>
          </a:xfrm>
        </p:grpSpPr>
        <p:grpSp>
          <p:nvGrpSpPr>
            <p:cNvPr id="1072" name="Google Shape;1072;p36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1073" name="Google Shape;107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74" name="Google Shape;107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75" name="Google Shape;107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6" name="Google Shape;107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7" name="Google Shape;107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8" name="Google Shape;107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9" name="Google Shape;107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0" name="Google Shape;108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1" name="Google Shape;108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2" name="Google Shape;108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3" name="Google Shape;108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4" name="Google Shape;108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5" name="Google Shape;108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6" name="Google Shape;108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7" name="Google Shape;108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8" name="Google Shape;108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9" name="Google Shape;108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90" name="Google Shape;109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91" name="Google Shape;109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92" name="Google Shape;1092;p36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1093" name="Google Shape;109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94" name="Google Shape;109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95" name="Google Shape;109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96" name="Google Shape;109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97" name="Google Shape;109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98" name="Google Shape;109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99" name="Google Shape;109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00" name="Google Shape;110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01" name="Google Shape;110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02" name="Google Shape;110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03" name="Google Shape;110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04" name="Google Shape;110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05" name="Google Shape;110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06" name="Google Shape;110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07" name="Google Shape;110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08" name="Google Shape;110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09" name="Google Shape;110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10" name="Google Shape;111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11" name="Google Shape;111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307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1B5A-0F60-495A-873D-3463433920C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8A71-9935-421F-B381-B4B9AE6BD8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03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37"/>
          <p:cNvGrpSpPr/>
          <p:nvPr/>
        </p:nvGrpSpPr>
        <p:grpSpPr>
          <a:xfrm>
            <a:off x="-123" y="3923618"/>
            <a:ext cx="12192123" cy="1189849"/>
            <a:chOff x="-92" y="2942713"/>
            <a:chExt cx="9144092" cy="892387"/>
          </a:xfrm>
        </p:grpSpPr>
        <p:sp>
          <p:nvSpPr>
            <p:cNvPr id="1114" name="Google Shape;1114;p37"/>
            <p:cNvSpPr/>
            <p:nvPr/>
          </p:nvSpPr>
          <p:spPr>
            <a:xfrm>
              <a:off x="0" y="3456800"/>
              <a:ext cx="9144000" cy="378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15" name="Google Shape;1115;p37"/>
            <p:cNvGrpSpPr/>
            <p:nvPr/>
          </p:nvGrpSpPr>
          <p:grpSpPr>
            <a:xfrm>
              <a:off x="-92" y="2942713"/>
              <a:ext cx="9143579" cy="571636"/>
              <a:chOff x="-1039007" y="2887141"/>
              <a:chExt cx="11347207" cy="718767"/>
            </a:xfrm>
          </p:grpSpPr>
          <p:sp>
            <p:nvSpPr>
              <p:cNvPr id="1116" name="Google Shape;1116;p37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37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8" name="Google Shape;1118;p37"/>
          <p:cNvGrpSpPr/>
          <p:nvPr/>
        </p:nvGrpSpPr>
        <p:grpSpPr>
          <a:xfrm>
            <a:off x="8371927" y="632736"/>
            <a:ext cx="3449048" cy="4480381"/>
            <a:chOff x="239250" y="1848050"/>
            <a:chExt cx="831550" cy="1080200"/>
          </a:xfrm>
        </p:grpSpPr>
        <p:sp>
          <p:nvSpPr>
            <p:cNvPr id="1119" name="Google Shape;1119;p37"/>
            <p:cNvSpPr/>
            <p:nvPr/>
          </p:nvSpPr>
          <p:spPr>
            <a:xfrm>
              <a:off x="239250" y="1907500"/>
              <a:ext cx="831550" cy="1018475"/>
            </a:xfrm>
            <a:custGeom>
              <a:avLst/>
              <a:gdLst/>
              <a:ahLst/>
              <a:cxnLst/>
              <a:rect l="l" t="t" r="r" b="b"/>
              <a:pathLst>
                <a:path w="33262" h="40739" extrusionOk="0">
                  <a:moveTo>
                    <a:pt x="813" y="0"/>
                  </a:moveTo>
                  <a:cubicBezTo>
                    <a:pt x="389" y="0"/>
                    <a:pt x="1" y="389"/>
                    <a:pt x="1" y="812"/>
                  </a:cubicBezTo>
                  <a:lnTo>
                    <a:pt x="1" y="39927"/>
                  </a:lnTo>
                  <a:cubicBezTo>
                    <a:pt x="1" y="40407"/>
                    <a:pt x="389" y="40738"/>
                    <a:pt x="813" y="40738"/>
                  </a:cubicBezTo>
                  <a:lnTo>
                    <a:pt x="32449" y="40738"/>
                  </a:lnTo>
                  <a:cubicBezTo>
                    <a:pt x="32918" y="40738"/>
                    <a:pt x="33261" y="40407"/>
                    <a:pt x="33261" y="39927"/>
                  </a:cubicBezTo>
                  <a:lnTo>
                    <a:pt x="33261" y="812"/>
                  </a:lnTo>
                  <a:cubicBezTo>
                    <a:pt x="33261" y="389"/>
                    <a:pt x="32918" y="0"/>
                    <a:pt x="32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239250" y="200297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239250" y="212445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239250" y="22459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1"/>
                  </a:moveTo>
                  <a:lnTo>
                    <a:pt x="1" y="2665"/>
                  </a:lnTo>
                  <a:lnTo>
                    <a:pt x="33261" y="2665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239250" y="23674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239250" y="248890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239250" y="2611525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0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239250" y="2733000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1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615700" y="2827050"/>
              <a:ext cx="78650" cy="101200"/>
            </a:xfrm>
            <a:custGeom>
              <a:avLst/>
              <a:gdLst/>
              <a:ahLst/>
              <a:cxnLst/>
              <a:rect l="l" t="t" r="r" b="b"/>
              <a:pathLst>
                <a:path w="3146" h="4048" extrusionOk="0">
                  <a:moveTo>
                    <a:pt x="1281" y="0"/>
                  </a:moveTo>
                  <a:cubicBezTo>
                    <a:pt x="573" y="0"/>
                    <a:pt x="1" y="526"/>
                    <a:pt x="1" y="1235"/>
                  </a:cubicBezTo>
                  <a:lnTo>
                    <a:pt x="1" y="4048"/>
                  </a:lnTo>
                  <a:lnTo>
                    <a:pt x="3145" y="4048"/>
                  </a:lnTo>
                  <a:lnTo>
                    <a:pt x="3145" y="1235"/>
                  </a:lnTo>
                  <a:cubicBezTo>
                    <a:pt x="3145" y="526"/>
                    <a:pt x="2573" y="0"/>
                    <a:pt x="1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8" name="Google Shape;1128;p37"/>
            <p:cNvSpPr/>
            <p:nvPr/>
          </p:nvSpPr>
          <p:spPr>
            <a:xfrm>
              <a:off x="329875" y="1848050"/>
              <a:ext cx="325025" cy="59475"/>
            </a:xfrm>
            <a:custGeom>
              <a:avLst/>
              <a:gdLst/>
              <a:ahLst/>
              <a:cxnLst/>
              <a:rect l="l" t="t" r="r" b="b"/>
              <a:pathLst>
                <a:path w="13001" h="2379" extrusionOk="0">
                  <a:moveTo>
                    <a:pt x="423" y="0"/>
                  </a:moveTo>
                  <a:cubicBezTo>
                    <a:pt x="195" y="0"/>
                    <a:pt x="0" y="194"/>
                    <a:pt x="0" y="435"/>
                  </a:cubicBezTo>
                  <a:lnTo>
                    <a:pt x="0" y="2378"/>
                  </a:lnTo>
                  <a:lnTo>
                    <a:pt x="13000" y="2378"/>
                  </a:lnTo>
                  <a:lnTo>
                    <a:pt x="13000" y="435"/>
                  </a:lnTo>
                  <a:cubicBezTo>
                    <a:pt x="13000" y="194"/>
                    <a:pt x="12817" y="0"/>
                    <a:pt x="12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29" name="Google Shape;1129;p37"/>
          <p:cNvGrpSpPr/>
          <p:nvPr/>
        </p:nvGrpSpPr>
        <p:grpSpPr>
          <a:xfrm>
            <a:off x="-99" y="5113366"/>
            <a:ext cx="12192148" cy="1026025"/>
            <a:chOff x="-75" y="3996089"/>
            <a:chExt cx="9144111" cy="818986"/>
          </a:xfrm>
        </p:grpSpPr>
        <p:sp>
          <p:nvSpPr>
            <p:cNvPr id="1130" name="Google Shape;1130;p37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31" name="Google Shape;1131;p37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1132" name="Google Shape;1132;p3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3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3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3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3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138" name="Google Shape;1138;p37"/>
          <p:cNvSpPr/>
          <p:nvPr/>
        </p:nvSpPr>
        <p:spPr>
          <a:xfrm flipH="1">
            <a:off x="649033" y="552733"/>
            <a:ext cx="1001204" cy="33213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9" name="Google Shape;1139;p37"/>
          <p:cNvSpPr/>
          <p:nvPr/>
        </p:nvSpPr>
        <p:spPr>
          <a:xfrm>
            <a:off x="7418816" y="2187101"/>
            <a:ext cx="1572145" cy="41779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0" name="Google Shape;1140;p37"/>
          <p:cNvSpPr/>
          <p:nvPr/>
        </p:nvSpPr>
        <p:spPr>
          <a:xfrm>
            <a:off x="1570567" y="2503633"/>
            <a:ext cx="1249775" cy="41459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1" name="Google Shape;1141;p37"/>
          <p:cNvSpPr/>
          <p:nvPr/>
        </p:nvSpPr>
        <p:spPr>
          <a:xfrm>
            <a:off x="4386189" y="884868"/>
            <a:ext cx="1249791" cy="33213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2" name="Google Shape;1142;p37"/>
          <p:cNvSpPr/>
          <p:nvPr/>
        </p:nvSpPr>
        <p:spPr>
          <a:xfrm>
            <a:off x="10989685" y="122400"/>
            <a:ext cx="1297217" cy="430333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43" name="Google Shape;1143;p37"/>
          <p:cNvGrpSpPr/>
          <p:nvPr/>
        </p:nvGrpSpPr>
        <p:grpSpPr>
          <a:xfrm flipH="1">
            <a:off x="241434" y="4729091"/>
            <a:ext cx="726729" cy="393780"/>
            <a:chOff x="2301112" y="2967762"/>
            <a:chExt cx="655814" cy="355354"/>
          </a:xfrm>
        </p:grpSpPr>
        <p:sp>
          <p:nvSpPr>
            <p:cNvPr id="1144" name="Google Shape;114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46" name="Google Shape;1146;p37"/>
          <p:cNvGrpSpPr/>
          <p:nvPr/>
        </p:nvGrpSpPr>
        <p:grpSpPr>
          <a:xfrm flipH="1">
            <a:off x="3031361" y="4617757"/>
            <a:ext cx="885087" cy="479539"/>
            <a:chOff x="2301112" y="2967762"/>
            <a:chExt cx="655814" cy="355354"/>
          </a:xfrm>
        </p:grpSpPr>
        <p:sp>
          <p:nvSpPr>
            <p:cNvPr id="1147" name="Google Shape;1147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49" name="Google Shape;1149;p37"/>
          <p:cNvGrpSpPr/>
          <p:nvPr/>
        </p:nvGrpSpPr>
        <p:grpSpPr>
          <a:xfrm flipH="1">
            <a:off x="7820225" y="4554886"/>
            <a:ext cx="1001209" cy="542460"/>
            <a:chOff x="2301112" y="2967762"/>
            <a:chExt cx="655814" cy="355354"/>
          </a:xfrm>
        </p:grpSpPr>
        <p:sp>
          <p:nvSpPr>
            <p:cNvPr id="1150" name="Google Shape;1150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52" name="Google Shape;1152;p37"/>
          <p:cNvGrpSpPr/>
          <p:nvPr/>
        </p:nvGrpSpPr>
        <p:grpSpPr>
          <a:xfrm flipH="1">
            <a:off x="11341234" y="4729091"/>
            <a:ext cx="726729" cy="393780"/>
            <a:chOff x="2301112" y="2967762"/>
            <a:chExt cx="655814" cy="355354"/>
          </a:xfrm>
        </p:grpSpPr>
        <p:sp>
          <p:nvSpPr>
            <p:cNvPr id="1153" name="Google Shape;1153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55" name="Google Shape;1155;p37"/>
          <p:cNvSpPr/>
          <p:nvPr/>
        </p:nvSpPr>
        <p:spPr>
          <a:xfrm>
            <a:off x="100" y="6066829"/>
            <a:ext cx="12191864" cy="803816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6" name="Google Shape;1156;p37"/>
          <p:cNvSpPr/>
          <p:nvPr/>
        </p:nvSpPr>
        <p:spPr>
          <a:xfrm>
            <a:off x="67" y="6066829"/>
            <a:ext cx="12191864" cy="803816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36510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2F405833-22C6-4F29-8687-FC2EDCA2B670}" type="slidenum">
              <a:rPr lang="en-US" altLang="en-US" sz="1867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alt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0609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79867" y="1006497"/>
            <a:ext cx="7232400" cy="2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333">
                <a:solidFill>
                  <a:srgbClr val="191919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479733" y="3480297"/>
            <a:ext cx="72324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576469" y="5372469"/>
            <a:ext cx="9228779" cy="1524305"/>
          </a:xfrm>
          <a:custGeom>
            <a:avLst/>
            <a:gdLst/>
            <a:ahLst/>
            <a:cxnLst/>
            <a:rect l="l" t="t" r="r" b="b"/>
            <a:pathLst>
              <a:path w="47044" h="24398" extrusionOk="0">
                <a:moveTo>
                  <a:pt x="21718" y="1"/>
                </a:moveTo>
                <a:cubicBezTo>
                  <a:pt x="21170" y="1"/>
                  <a:pt x="20611" y="15"/>
                  <a:pt x="20041" y="43"/>
                </a:cubicBezTo>
                <a:cubicBezTo>
                  <a:pt x="4817" y="819"/>
                  <a:pt x="1" y="22503"/>
                  <a:pt x="1" y="22503"/>
                </a:cubicBezTo>
                <a:lnTo>
                  <a:pt x="47044" y="24397"/>
                </a:lnTo>
                <a:cubicBezTo>
                  <a:pt x="42781" y="9259"/>
                  <a:pt x="35812" y="1"/>
                  <a:pt x="217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3446536" y="5583769"/>
            <a:ext cx="5241917" cy="1508087"/>
          </a:xfrm>
          <a:custGeom>
            <a:avLst/>
            <a:gdLst/>
            <a:ahLst/>
            <a:cxnLst/>
            <a:rect l="l" t="t" r="r" b="b"/>
            <a:pathLst>
              <a:path w="59712" h="17179" extrusionOk="0">
                <a:moveTo>
                  <a:pt x="34193" y="0"/>
                </a:moveTo>
                <a:cubicBezTo>
                  <a:pt x="20009" y="0"/>
                  <a:pt x="2984" y="8382"/>
                  <a:pt x="0" y="17179"/>
                </a:cubicBezTo>
                <a:lnTo>
                  <a:pt x="59711" y="17179"/>
                </a:lnTo>
                <a:lnTo>
                  <a:pt x="59620" y="14964"/>
                </a:lnTo>
                <a:lnTo>
                  <a:pt x="59346" y="7843"/>
                </a:lnTo>
                <a:cubicBezTo>
                  <a:pt x="59346" y="7843"/>
                  <a:pt x="50787" y="904"/>
                  <a:pt x="36224" y="60"/>
                </a:cubicBezTo>
                <a:cubicBezTo>
                  <a:pt x="35555" y="20"/>
                  <a:pt x="34877" y="0"/>
                  <a:pt x="341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>
            <a:off x="-7586" y="4962803"/>
            <a:ext cx="5081812" cy="1952245"/>
            <a:chOff x="0" y="3707300"/>
            <a:chExt cx="3811359" cy="1464184"/>
          </a:xfrm>
        </p:grpSpPr>
        <p:sp>
          <p:nvSpPr>
            <p:cNvPr id="15" name="Google Shape;15;p2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 flipH="1">
            <a:off x="7110202" y="4962803"/>
            <a:ext cx="5081812" cy="1952245"/>
            <a:chOff x="0" y="3707300"/>
            <a:chExt cx="3811359" cy="1464184"/>
          </a:xfrm>
        </p:grpSpPr>
        <p:sp>
          <p:nvSpPr>
            <p:cNvPr id="18" name="Google Shape;18;p2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10549015" y="210196"/>
            <a:ext cx="1872580" cy="5935597"/>
            <a:chOff x="7911761" y="157647"/>
            <a:chExt cx="1404435" cy="4451698"/>
          </a:xfrm>
        </p:grpSpPr>
        <p:sp>
          <p:nvSpPr>
            <p:cNvPr id="21" name="Google Shape;21;p2"/>
            <p:cNvSpPr/>
            <p:nvPr/>
          </p:nvSpPr>
          <p:spPr>
            <a:xfrm>
              <a:off x="8113524" y="1576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862773" y="14237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063667" y="19587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586274" y="3878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88384" y="6578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87366" y="16889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272233" y="20904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179520" y="21336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11761" y="3363089"/>
              <a:ext cx="440959" cy="453423"/>
            </a:xfrm>
            <a:custGeom>
              <a:avLst/>
              <a:gdLst/>
              <a:ahLst/>
              <a:cxnLst/>
              <a:rect l="l" t="t" r="r" b="b"/>
              <a:pathLst>
                <a:path w="8880" h="9131" extrusionOk="0">
                  <a:moveTo>
                    <a:pt x="4452" y="1"/>
                  </a:moveTo>
                  <a:cubicBezTo>
                    <a:pt x="1987" y="1"/>
                    <a:pt x="1" y="2055"/>
                    <a:pt x="1" y="4566"/>
                  </a:cubicBezTo>
                  <a:cubicBezTo>
                    <a:pt x="1" y="7099"/>
                    <a:pt x="1987" y="9131"/>
                    <a:pt x="4452" y="9131"/>
                  </a:cubicBezTo>
                  <a:cubicBezTo>
                    <a:pt x="6894" y="9131"/>
                    <a:pt x="8880" y="7099"/>
                    <a:pt x="8880" y="4566"/>
                  </a:cubicBezTo>
                  <a:cubicBezTo>
                    <a:pt x="8880" y="2055"/>
                    <a:pt x="6894" y="1"/>
                    <a:pt x="4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91885" y="3282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4399" y="3502579"/>
              <a:ext cx="513061" cy="487935"/>
            </a:xfrm>
            <a:custGeom>
              <a:avLst/>
              <a:gdLst/>
              <a:ahLst/>
              <a:cxnLst/>
              <a:rect l="l" t="t" r="r" b="b"/>
              <a:pathLst>
                <a:path w="10332" h="9826" extrusionOk="0">
                  <a:moveTo>
                    <a:pt x="471" y="0"/>
                  </a:moveTo>
                  <a:cubicBezTo>
                    <a:pt x="244" y="0"/>
                    <a:pt x="1" y="190"/>
                    <a:pt x="56" y="479"/>
                  </a:cubicBezTo>
                  <a:cubicBezTo>
                    <a:pt x="832" y="3879"/>
                    <a:pt x="2338" y="7737"/>
                    <a:pt x="5762" y="9243"/>
                  </a:cubicBezTo>
                  <a:cubicBezTo>
                    <a:pt x="6572" y="9603"/>
                    <a:pt x="7529" y="9825"/>
                    <a:pt x="8466" y="9825"/>
                  </a:cubicBezTo>
                  <a:cubicBezTo>
                    <a:pt x="8955" y="9825"/>
                    <a:pt x="9439" y="9765"/>
                    <a:pt x="9893" y="9631"/>
                  </a:cubicBezTo>
                  <a:cubicBezTo>
                    <a:pt x="10332" y="9506"/>
                    <a:pt x="10197" y="8884"/>
                    <a:pt x="9821" y="8884"/>
                  </a:cubicBezTo>
                  <a:cubicBezTo>
                    <a:pt x="9787" y="8884"/>
                    <a:pt x="9750" y="8889"/>
                    <a:pt x="9711" y="8901"/>
                  </a:cubicBezTo>
                  <a:cubicBezTo>
                    <a:pt x="9313" y="9015"/>
                    <a:pt x="8898" y="9065"/>
                    <a:pt x="8481" y="9065"/>
                  </a:cubicBezTo>
                  <a:cubicBezTo>
                    <a:pt x="7726" y="9065"/>
                    <a:pt x="6964" y="8900"/>
                    <a:pt x="6287" y="8650"/>
                  </a:cubicBezTo>
                  <a:cubicBezTo>
                    <a:pt x="2932" y="7417"/>
                    <a:pt x="1516" y="3446"/>
                    <a:pt x="809" y="273"/>
                  </a:cubicBezTo>
                  <a:cubicBezTo>
                    <a:pt x="764" y="83"/>
                    <a:pt x="621" y="0"/>
                    <a:pt x="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91563" y="3555217"/>
              <a:ext cx="236817" cy="174496"/>
            </a:xfrm>
            <a:custGeom>
              <a:avLst/>
              <a:gdLst/>
              <a:ahLst/>
              <a:cxnLst/>
              <a:rect l="l" t="t" r="r" b="b"/>
              <a:pathLst>
                <a:path w="4769" h="3514" extrusionOk="0">
                  <a:moveTo>
                    <a:pt x="458" y="0"/>
                  </a:moveTo>
                  <a:cubicBezTo>
                    <a:pt x="231" y="0"/>
                    <a:pt x="1" y="181"/>
                    <a:pt x="83" y="468"/>
                  </a:cubicBezTo>
                  <a:cubicBezTo>
                    <a:pt x="448" y="1747"/>
                    <a:pt x="1133" y="3071"/>
                    <a:pt x="2525" y="3436"/>
                  </a:cubicBezTo>
                  <a:cubicBezTo>
                    <a:pt x="2727" y="3488"/>
                    <a:pt x="2939" y="3514"/>
                    <a:pt x="3152" y="3514"/>
                  </a:cubicBezTo>
                  <a:cubicBezTo>
                    <a:pt x="3588" y="3514"/>
                    <a:pt x="4029" y="3407"/>
                    <a:pt x="4397" y="3208"/>
                  </a:cubicBezTo>
                  <a:cubicBezTo>
                    <a:pt x="4768" y="3032"/>
                    <a:pt x="4537" y="2521"/>
                    <a:pt x="4191" y="2521"/>
                  </a:cubicBezTo>
                  <a:cubicBezTo>
                    <a:pt x="4133" y="2521"/>
                    <a:pt x="4071" y="2536"/>
                    <a:pt x="4009" y="2568"/>
                  </a:cubicBezTo>
                  <a:cubicBezTo>
                    <a:pt x="3810" y="2668"/>
                    <a:pt x="3421" y="2733"/>
                    <a:pt x="3083" y="2733"/>
                  </a:cubicBezTo>
                  <a:cubicBezTo>
                    <a:pt x="3032" y="2733"/>
                    <a:pt x="2983" y="2731"/>
                    <a:pt x="2936" y="2728"/>
                  </a:cubicBezTo>
                  <a:cubicBezTo>
                    <a:pt x="1703" y="2660"/>
                    <a:pt x="1110" y="1267"/>
                    <a:pt x="813" y="263"/>
                  </a:cubicBezTo>
                  <a:cubicBezTo>
                    <a:pt x="759" y="80"/>
                    <a:pt x="609" y="0"/>
                    <a:pt x="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-525947" y="-6470"/>
            <a:ext cx="2169080" cy="5889428"/>
            <a:chOff x="-394460" y="71347"/>
            <a:chExt cx="1626810" cy="4417071"/>
          </a:xfrm>
        </p:grpSpPr>
        <p:sp>
          <p:nvSpPr>
            <p:cNvPr id="34" name="Google Shape;34;p2"/>
            <p:cNvSpPr/>
            <p:nvPr/>
          </p:nvSpPr>
          <p:spPr>
            <a:xfrm>
              <a:off x="-249075" y="71347"/>
              <a:ext cx="1481425" cy="14988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394460" y="1868634"/>
              <a:ext cx="719825" cy="808620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69783" y="3425935"/>
              <a:ext cx="457798" cy="463186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72970" y="680825"/>
              <a:ext cx="36408" cy="3807594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65379" y="991500"/>
              <a:ext cx="353118" cy="470356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57535" y="2309166"/>
              <a:ext cx="572224" cy="648648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6550" y="3622794"/>
              <a:ext cx="534972" cy="334750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01367" y="3591773"/>
              <a:ext cx="112317" cy="205376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3420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960000" y="2470600"/>
            <a:ext cx="5010400" cy="1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1192951" y="1237151"/>
            <a:ext cx="115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960000" y="4379433"/>
            <a:ext cx="5010400" cy="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 rot="10800000" flipH="1">
            <a:off x="6791035" y="5551689"/>
            <a:ext cx="5484853" cy="1306313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3211580" y="4944492"/>
            <a:ext cx="4725517" cy="2421501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48;p3"/>
          <p:cNvGrpSpPr/>
          <p:nvPr/>
        </p:nvGrpSpPr>
        <p:grpSpPr>
          <a:xfrm>
            <a:off x="-45865" y="3893733"/>
            <a:ext cx="9998671" cy="3371664"/>
            <a:chOff x="-34400" y="2920300"/>
            <a:chExt cx="7499003" cy="2528748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1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31505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960000" y="2816267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title" idx="2"/>
          </p:nvPr>
        </p:nvSpPr>
        <p:spPr>
          <a:xfrm>
            <a:off x="7935267" y="2816267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7935263" y="34664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960233" y="34664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11180269" y="1464625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-396433" y="441684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5"/>
          <p:cNvSpPr/>
          <p:nvPr/>
        </p:nvSpPr>
        <p:spPr>
          <a:xfrm>
            <a:off x="8789891" y="-403037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0" name="Google Shape;120;p5"/>
          <p:cNvGrpSpPr/>
          <p:nvPr/>
        </p:nvGrpSpPr>
        <p:grpSpPr>
          <a:xfrm>
            <a:off x="0" y="5516099"/>
            <a:ext cx="12192000" cy="1347572"/>
            <a:chOff x="0" y="4260525"/>
            <a:chExt cx="9144000" cy="887338"/>
          </a:xfrm>
        </p:grpSpPr>
        <p:sp>
          <p:nvSpPr>
            <p:cNvPr id="121" name="Google Shape;121;p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1" name="Google Shape;131;p5"/>
          <p:cNvGrpSpPr/>
          <p:nvPr/>
        </p:nvGrpSpPr>
        <p:grpSpPr>
          <a:xfrm flipH="1">
            <a:off x="10876197" y="3666033"/>
            <a:ext cx="1341947" cy="3210584"/>
            <a:chOff x="-34400" y="2920300"/>
            <a:chExt cx="1006460" cy="2407938"/>
          </a:xfrm>
        </p:grpSpPr>
        <p:sp>
          <p:nvSpPr>
            <p:cNvPr id="132" name="Google Shape;13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6" name="Google Shape;136;p5"/>
          <p:cNvGrpSpPr/>
          <p:nvPr/>
        </p:nvGrpSpPr>
        <p:grpSpPr>
          <a:xfrm>
            <a:off x="786132" y="5612706"/>
            <a:ext cx="10236961" cy="1284999"/>
            <a:chOff x="1046797" y="6114528"/>
            <a:chExt cx="7677721" cy="963749"/>
          </a:xfrm>
        </p:grpSpPr>
        <p:sp>
          <p:nvSpPr>
            <p:cNvPr id="137" name="Google Shape;137;p5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1" name="Google Shape;141;p5"/>
          <p:cNvGrpSpPr/>
          <p:nvPr/>
        </p:nvGrpSpPr>
        <p:grpSpPr>
          <a:xfrm>
            <a:off x="-45867" y="3669633"/>
            <a:ext cx="1341947" cy="3210584"/>
            <a:chOff x="-34400" y="2920300"/>
            <a:chExt cx="1006460" cy="2407938"/>
          </a:xfrm>
        </p:grpSpPr>
        <p:sp>
          <p:nvSpPr>
            <p:cNvPr id="142" name="Google Shape;14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6" name="Google Shape;146;p5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/>
          <p:nvPr/>
        </p:nvSpPr>
        <p:spPr>
          <a:xfrm rot="10800000">
            <a:off x="5419587" y="5612703"/>
            <a:ext cx="1079013" cy="34150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80789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6"/>
          <p:cNvGrpSpPr/>
          <p:nvPr/>
        </p:nvGrpSpPr>
        <p:grpSpPr>
          <a:xfrm flipH="1">
            <a:off x="0" y="5587437"/>
            <a:ext cx="12192000" cy="768387"/>
            <a:chOff x="0" y="4571577"/>
            <a:chExt cx="9144000" cy="576290"/>
          </a:xfrm>
        </p:grpSpPr>
        <p:sp>
          <p:nvSpPr>
            <p:cNvPr id="150" name="Google Shape;150;p6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0" name="Google Shape;160;p6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161" name="Google Shape;161;p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1" name="Google Shape;171;p6"/>
          <p:cNvGrpSpPr/>
          <p:nvPr/>
        </p:nvGrpSpPr>
        <p:grpSpPr>
          <a:xfrm>
            <a:off x="-1285" y="5400643"/>
            <a:ext cx="2316997" cy="1661292"/>
            <a:chOff x="8475" y="2231150"/>
            <a:chExt cx="3260316" cy="3130575"/>
          </a:xfrm>
        </p:grpSpPr>
        <p:sp>
          <p:nvSpPr>
            <p:cNvPr id="172" name="Google Shape;172;p6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4" name="Google Shape;174;p6"/>
          <p:cNvGrpSpPr/>
          <p:nvPr/>
        </p:nvGrpSpPr>
        <p:grpSpPr>
          <a:xfrm flipH="1">
            <a:off x="9875316" y="5400643"/>
            <a:ext cx="2316997" cy="1661292"/>
            <a:chOff x="8475" y="2231150"/>
            <a:chExt cx="3260316" cy="3130575"/>
          </a:xfrm>
        </p:grpSpPr>
        <p:sp>
          <p:nvSpPr>
            <p:cNvPr id="175" name="Google Shape;175;p6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6"/>
          <p:cNvSpPr/>
          <p:nvPr/>
        </p:nvSpPr>
        <p:spPr>
          <a:xfrm flipH="1">
            <a:off x="433109" y="319249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6"/>
          <p:cNvSpPr/>
          <p:nvPr/>
        </p:nvSpPr>
        <p:spPr>
          <a:xfrm flipH="1">
            <a:off x="7904766" y="-325933"/>
            <a:ext cx="1704543" cy="7101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11205826" y="874263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-1440009" y="16062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60183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7"/>
          <p:cNvGrpSpPr/>
          <p:nvPr/>
        </p:nvGrpSpPr>
        <p:grpSpPr>
          <a:xfrm flipH="1">
            <a:off x="0" y="5587437"/>
            <a:ext cx="12192000" cy="768387"/>
            <a:chOff x="0" y="4571577"/>
            <a:chExt cx="9144000" cy="576290"/>
          </a:xfrm>
        </p:grpSpPr>
        <p:sp>
          <p:nvSpPr>
            <p:cNvPr id="184" name="Google Shape;184;p7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4" name="Google Shape;194;p7"/>
          <p:cNvSpPr txBox="1">
            <a:spLocks noGrp="1"/>
          </p:cNvSpPr>
          <p:nvPr>
            <p:ph type="title"/>
          </p:nvPr>
        </p:nvSpPr>
        <p:spPr>
          <a:xfrm>
            <a:off x="6354768" y="1083175"/>
            <a:ext cx="4686800" cy="9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7"/>
          <p:cNvSpPr/>
          <p:nvPr/>
        </p:nvSpPr>
        <p:spPr>
          <a:xfrm>
            <a:off x="8502900" y="108586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-871944" y="2794168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155136" y="108592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11233999" y="2373872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99" name="Google Shape;199;p7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200" name="Google Shape;200;p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0" name="Google Shape;210;p7"/>
          <p:cNvSpPr txBox="1">
            <a:spLocks noGrp="1"/>
          </p:cNvSpPr>
          <p:nvPr>
            <p:ph type="body" idx="1"/>
          </p:nvPr>
        </p:nvSpPr>
        <p:spPr>
          <a:xfrm>
            <a:off x="6354768" y="1966141"/>
            <a:ext cx="4686800" cy="28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2331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40" lvl="1" indent="-42331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3089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2584000" y="1277367"/>
            <a:ext cx="7024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213" name="Google Shape;213;p8"/>
          <p:cNvGrpSpPr/>
          <p:nvPr/>
        </p:nvGrpSpPr>
        <p:grpSpPr>
          <a:xfrm>
            <a:off x="-11457" y="2974867"/>
            <a:ext cx="12651855" cy="5900188"/>
            <a:chOff x="-8594" y="2231150"/>
            <a:chExt cx="9488891" cy="4425141"/>
          </a:xfrm>
        </p:grpSpPr>
        <p:grpSp>
          <p:nvGrpSpPr>
            <p:cNvPr id="214" name="Google Shape;214;p8"/>
            <p:cNvGrpSpPr/>
            <p:nvPr/>
          </p:nvGrpSpPr>
          <p:grpSpPr>
            <a:xfrm>
              <a:off x="2103879" y="3630681"/>
              <a:ext cx="4777316" cy="3025611"/>
              <a:chOff x="2103879" y="3630681"/>
              <a:chExt cx="4777316" cy="3025611"/>
            </a:xfrm>
          </p:grpSpPr>
          <p:sp>
            <p:nvSpPr>
              <p:cNvPr id="215" name="Google Shape;215;p8"/>
              <p:cNvSpPr/>
              <p:nvPr/>
            </p:nvSpPr>
            <p:spPr>
              <a:xfrm>
                <a:off x="2103879" y="3630681"/>
                <a:ext cx="4777316" cy="3025611"/>
              </a:xfrm>
              <a:custGeom>
                <a:avLst/>
                <a:gdLst/>
                <a:ahLst/>
                <a:cxnLst/>
                <a:rect l="l" t="t" r="r" b="b"/>
                <a:pathLst>
                  <a:path w="97946" h="62032" extrusionOk="0">
                    <a:moveTo>
                      <a:pt x="48973" y="1"/>
                    </a:moveTo>
                    <a:cubicBezTo>
                      <a:pt x="31254" y="1"/>
                      <a:pt x="15740" y="5941"/>
                      <a:pt x="7118" y="14888"/>
                    </a:cubicBezTo>
                    <a:cubicBezTo>
                      <a:pt x="2607" y="19575"/>
                      <a:pt x="0" y="25114"/>
                      <a:pt x="0" y="31003"/>
                    </a:cubicBezTo>
                    <a:cubicBezTo>
                      <a:pt x="0" y="44262"/>
                      <a:pt x="13083" y="55540"/>
                      <a:pt x="31529" y="60001"/>
                    </a:cubicBezTo>
                    <a:cubicBezTo>
                      <a:pt x="36943" y="61304"/>
                      <a:pt x="42833" y="62031"/>
                      <a:pt x="48973" y="62031"/>
                    </a:cubicBezTo>
                    <a:cubicBezTo>
                      <a:pt x="55966" y="62031"/>
                      <a:pt x="62632" y="61104"/>
                      <a:pt x="68647" y="59425"/>
                    </a:cubicBezTo>
                    <a:cubicBezTo>
                      <a:pt x="85890" y="54613"/>
                      <a:pt x="97946" y="43710"/>
                      <a:pt x="97946" y="31003"/>
                    </a:cubicBezTo>
                    <a:cubicBezTo>
                      <a:pt x="97946" y="14713"/>
                      <a:pt x="78121" y="1354"/>
                      <a:pt x="52908" y="101"/>
                    </a:cubicBezTo>
                    <a:cubicBezTo>
                      <a:pt x="51605" y="26"/>
                      <a:pt x="50301" y="1"/>
                      <a:pt x="489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103879" y="4077795"/>
                <a:ext cx="2123420" cy="2479477"/>
              </a:xfrm>
              <a:custGeom>
                <a:avLst/>
                <a:gdLst/>
                <a:ahLst/>
                <a:cxnLst/>
                <a:rect l="l" t="t" r="r" b="b"/>
                <a:pathLst>
                  <a:path w="43535" h="50835" extrusionOk="0">
                    <a:moveTo>
                      <a:pt x="24646" y="0"/>
                    </a:moveTo>
                    <a:cubicBezTo>
                      <a:pt x="23128" y="0"/>
                      <a:pt x="21268" y="193"/>
                      <a:pt x="18998" y="633"/>
                    </a:cubicBezTo>
                    <a:cubicBezTo>
                      <a:pt x="13835" y="1636"/>
                      <a:pt x="9775" y="3866"/>
                      <a:pt x="7118" y="5721"/>
                    </a:cubicBezTo>
                    <a:cubicBezTo>
                      <a:pt x="2607" y="10408"/>
                      <a:pt x="0" y="15947"/>
                      <a:pt x="0" y="21836"/>
                    </a:cubicBezTo>
                    <a:cubicBezTo>
                      <a:pt x="0" y="35095"/>
                      <a:pt x="13083" y="46373"/>
                      <a:pt x="31529" y="50834"/>
                    </a:cubicBezTo>
                    <a:cubicBezTo>
                      <a:pt x="38121" y="48754"/>
                      <a:pt x="41354" y="44368"/>
                      <a:pt x="41028" y="41786"/>
                    </a:cubicBezTo>
                    <a:cubicBezTo>
                      <a:pt x="40502" y="37601"/>
                      <a:pt x="20251" y="37200"/>
                      <a:pt x="26817" y="32914"/>
                    </a:cubicBezTo>
                    <a:cubicBezTo>
                      <a:pt x="33409" y="28628"/>
                      <a:pt x="43534" y="26122"/>
                      <a:pt x="41980" y="20057"/>
                    </a:cubicBezTo>
                    <a:cubicBezTo>
                      <a:pt x="40402" y="14017"/>
                      <a:pt x="33935" y="15470"/>
                      <a:pt x="29224" y="14543"/>
                    </a:cubicBezTo>
                    <a:cubicBezTo>
                      <a:pt x="24537" y="13591"/>
                      <a:pt x="31103" y="7225"/>
                      <a:pt x="31003" y="4292"/>
                    </a:cubicBezTo>
                    <a:cubicBezTo>
                      <a:pt x="30926" y="2066"/>
                      <a:pt x="29614" y="0"/>
                      <a:pt x="24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4300580" y="3635558"/>
                <a:ext cx="2580588" cy="2893577"/>
              </a:xfrm>
              <a:custGeom>
                <a:avLst/>
                <a:gdLst/>
                <a:ahLst/>
                <a:cxnLst/>
                <a:rect l="l" t="t" r="r" b="b"/>
                <a:pathLst>
                  <a:path w="52908" h="59325" extrusionOk="0">
                    <a:moveTo>
                      <a:pt x="7870" y="1"/>
                    </a:moveTo>
                    <a:cubicBezTo>
                      <a:pt x="4261" y="1254"/>
                      <a:pt x="0" y="3811"/>
                      <a:pt x="75" y="8873"/>
                    </a:cubicBezTo>
                    <a:cubicBezTo>
                      <a:pt x="127" y="13430"/>
                      <a:pt x="2797" y="14693"/>
                      <a:pt x="5909" y="14693"/>
                    </a:cubicBezTo>
                    <a:cubicBezTo>
                      <a:pt x="8788" y="14693"/>
                      <a:pt x="12045" y="13613"/>
                      <a:pt x="13960" y="13059"/>
                    </a:cubicBezTo>
                    <a:cubicBezTo>
                      <a:pt x="15317" y="12664"/>
                      <a:pt x="16674" y="12454"/>
                      <a:pt x="17897" y="12454"/>
                    </a:cubicBezTo>
                    <a:cubicBezTo>
                      <a:pt x="20243" y="12454"/>
                      <a:pt x="22095" y="13225"/>
                      <a:pt x="22507" y="14938"/>
                    </a:cubicBezTo>
                    <a:cubicBezTo>
                      <a:pt x="23133" y="17545"/>
                      <a:pt x="18346" y="19224"/>
                      <a:pt x="18647" y="23610"/>
                    </a:cubicBezTo>
                    <a:cubicBezTo>
                      <a:pt x="18955" y="27764"/>
                      <a:pt x="21872" y="34527"/>
                      <a:pt x="29272" y="34527"/>
                    </a:cubicBezTo>
                    <a:cubicBezTo>
                      <a:pt x="29684" y="34527"/>
                      <a:pt x="30111" y="34506"/>
                      <a:pt x="30552" y="34462"/>
                    </a:cubicBezTo>
                    <a:cubicBezTo>
                      <a:pt x="33877" y="34134"/>
                      <a:pt x="36293" y="33817"/>
                      <a:pt x="37958" y="33817"/>
                    </a:cubicBezTo>
                    <a:cubicBezTo>
                      <a:pt x="40483" y="33817"/>
                      <a:pt x="41280" y="34546"/>
                      <a:pt x="40903" y="37069"/>
                    </a:cubicBezTo>
                    <a:cubicBezTo>
                      <a:pt x="40351" y="40778"/>
                      <a:pt x="18446" y="52056"/>
                      <a:pt x="23609" y="59325"/>
                    </a:cubicBezTo>
                    <a:cubicBezTo>
                      <a:pt x="40852" y="54513"/>
                      <a:pt x="52908" y="43610"/>
                      <a:pt x="52908" y="30903"/>
                    </a:cubicBezTo>
                    <a:cubicBezTo>
                      <a:pt x="52908" y="14613"/>
                      <a:pt x="33083" y="1254"/>
                      <a:pt x="7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18" name="Google Shape;218;p8"/>
            <p:cNvGrpSpPr/>
            <p:nvPr/>
          </p:nvGrpSpPr>
          <p:grpSpPr>
            <a:xfrm>
              <a:off x="-8594" y="2231150"/>
              <a:ext cx="3260316" cy="3130575"/>
              <a:chOff x="8475" y="2231150"/>
              <a:chExt cx="3260316" cy="3130575"/>
            </a:xfrm>
          </p:grpSpPr>
          <p:sp>
            <p:nvSpPr>
              <p:cNvPr id="219" name="Google Shape;219;p8"/>
              <p:cNvSpPr/>
              <p:nvPr/>
            </p:nvSpPr>
            <p:spPr>
              <a:xfrm>
                <a:off x="8475" y="2231150"/>
                <a:ext cx="3260316" cy="3130575"/>
              </a:xfrm>
              <a:custGeom>
                <a:avLst/>
                <a:gdLst/>
                <a:ahLst/>
                <a:cxnLst/>
                <a:rect l="l" t="t" r="r" b="b"/>
                <a:pathLst>
                  <a:path w="66844" h="64184" extrusionOk="0">
                    <a:moveTo>
                      <a:pt x="10471" y="0"/>
                    </a:moveTo>
                    <a:cubicBezTo>
                      <a:pt x="4194" y="0"/>
                      <a:pt x="1" y="5812"/>
                      <a:pt x="1" y="5812"/>
                    </a:cubicBezTo>
                    <a:lnTo>
                      <a:pt x="1" y="64184"/>
                    </a:lnTo>
                    <a:lnTo>
                      <a:pt x="66843" y="64184"/>
                    </a:lnTo>
                    <a:cubicBezTo>
                      <a:pt x="65156" y="57789"/>
                      <a:pt x="59914" y="56744"/>
                      <a:pt x="56668" y="56744"/>
                    </a:cubicBezTo>
                    <a:cubicBezTo>
                      <a:pt x="55092" y="56744"/>
                      <a:pt x="53986" y="56991"/>
                      <a:pt x="53986" y="56991"/>
                    </a:cubicBezTo>
                    <a:cubicBezTo>
                      <a:pt x="53986" y="56991"/>
                      <a:pt x="54212" y="51151"/>
                      <a:pt x="48873" y="48519"/>
                    </a:cubicBezTo>
                    <a:cubicBezTo>
                      <a:pt x="47276" y="47736"/>
                      <a:pt x="45528" y="47462"/>
                      <a:pt x="43863" y="47462"/>
                    </a:cubicBezTo>
                    <a:cubicBezTo>
                      <a:pt x="39988" y="47462"/>
                      <a:pt x="36568" y="48945"/>
                      <a:pt x="36568" y="48945"/>
                    </a:cubicBezTo>
                    <a:cubicBezTo>
                      <a:pt x="36568" y="48945"/>
                      <a:pt x="40202" y="42479"/>
                      <a:pt x="37194" y="36940"/>
                    </a:cubicBezTo>
                    <a:cubicBezTo>
                      <a:pt x="35426" y="33711"/>
                      <a:pt x="31416" y="33037"/>
                      <a:pt x="28380" y="33037"/>
                    </a:cubicBezTo>
                    <a:cubicBezTo>
                      <a:pt x="26210" y="33037"/>
                      <a:pt x="24537" y="33381"/>
                      <a:pt x="24537" y="33381"/>
                    </a:cubicBezTo>
                    <a:cubicBezTo>
                      <a:pt x="24537" y="33381"/>
                      <a:pt x="30402" y="26815"/>
                      <a:pt x="28723" y="22203"/>
                    </a:cubicBezTo>
                    <a:cubicBezTo>
                      <a:pt x="27986" y="20191"/>
                      <a:pt x="26226" y="19626"/>
                      <a:pt x="24482" y="19626"/>
                    </a:cubicBezTo>
                    <a:cubicBezTo>
                      <a:pt x="22253" y="19626"/>
                      <a:pt x="20051" y="20549"/>
                      <a:pt x="20051" y="20549"/>
                    </a:cubicBezTo>
                    <a:cubicBezTo>
                      <a:pt x="25164" y="13657"/>
                      <a:pt x="23284" y="4559"/>
                      <a:pt x="14738" y="900"/>
                    </a:cubicBezTo>
                    <a:cubicBezTo>
                      <a:pt x="13235" y="263"/>
                      <a:pt x="11806" y="0"/>
                      <a:pt x="10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8475" y="2506384"/>
                <a:ext cx="3057412" cy="2855337"/>
              </a:xfrm>
              <a:custGeom>
                <a:avLst/>
                <a:gdLst/>
                <a:ahLst/>
                <a:cxnLst/>
                <a:rect l="l" t="t" r="r" b="b"/>
                <a:pathLst>
                  <a:path w="62684" h="58541" extrusionOk="0">
                    <a:moveTo>
                      <a:pt x="9396" y="0"/>
                    </a:moveTo>
                    <a:cubicBezTo>
                      <a:pt x="5708" y="0"/>
                      <a:pt x="1863" y="3074"/>
                      <a:pt x="1" y="4781"/>
                    </a:cubicBezTo>
                    <a:lnTo>
                      <a:pt x="1" y="58541"/>
                    </a:lnTo>
                    <a:lnTo>
                      <a:pt x="62683" y="58541"/>
                    </a:lnTo>
                    <a:cubicBezTo>
                      <a:pt x="61085" y="56277"/>
                      <a:pt x="57910" y="55747"/>
                      <a:pt x="55285" y="55747"/>
                    </a:cubicBezTo>
                    <a:cubicBezTo>
                      <a:pt x="52968" y="55747"/>
                      <a:pt x="51079" y="56160"/>
                      <a:pt x="51079" y="56160"/>
                    </a:cubicBezTo>
                    <a:cubicBezTo>
                      <a:pt x="51079" y="56160"/>
                      <a:pt x="52332" y="52601"/>
                      <a:pt x="47520" y="47789"/>
                    </a:cubicBezTo>
                    <a:cubicBezTo>
                      <a:pt x="46194" y="46462"/>
                      <a:pt x="44266" y="45983"/>
                      <a:pt x="42171" y="45983"/>
                    </a:cubicBezTo>
                    <a:cubicBezTo>
                      <a:pt x="36784" y="45983"/>
                      <a:pt x="30293" y="49152"/>
                      <a:pt x="30076" y="49242"/>
                    </a:cubicBezTo>
                    <a:cubicBezTo>
                      <a:pt x="30227" y="49017"/>
                      <a:pt x="35264" y="41122"/>
                      <a:pt x="32482" y="35483"/>
                    </a:cubicBezTo>
                    <a:cubicBezTo>
                      <a:pt x="31417" y="33295"/>
                      <a:pt x="28875" y="32616"/>
                      <a:pt x="26131" y="32616"/>
                    </a:cubicBezTo>
                    <a:cubicBezTo>
                      <a:pt x="21644" y="32616"/>
                      <a:pt x="16618" y="34430"/>
                      <a:pt x="16618" y="34430"/>
                    </a:cubicBezTo>
                    <a:cubicBezTo>
                      <a:pt x="21630" y="28465"/>
                      <a:pt x="24036" y="22726"/>
                      <a:pt x="22031" y="19919"/>
                    </a:cubicBezTo>
                    <a:cubicBezTo>
                      <a:pt x="21531" y="19203"/>
                      <a:pt x="20710" y="18935"/>
                      <a:pt x="19763" y="18935"/>
                    </a:cubicBezTo>
                    <a:cubicBezTo>
                      <a:pt x="16963" y="18935"/>
                      <a:pt x="13059" y="21272"/>
                      <a:pt x="13059" y="21272"/>
                    </a:cubicBezTo>
                    <a:cubicBezTo>
                      <a:pt x="13059" y="21272"/>
                      <a:pt x="18272" y="4555"/>
                      <a:pt x="12532" y="896"/>
                    </a:cubicBezTo>
                    <a:cubicBezTo>
                      <a:pt x="11536" y="262"/>
                      <a:pt x="10473" y="0"/>
                      <a:pt x="9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19157" y="3035487"/>
                <a:ext cx="618077" cy="894631"/>
              </a:xfrm>
              <a:custGeom>
                <a:avLst/>
                <a:gdLst/>
                <a:ahLst/>
                <a:cxnLst/>
                <a:rect l="l" t="t" r="r" b="b"/>
                <a:pathLst>
                  <a:path w="12672" h="18342" extrusionOk="0">
                    <a:moveTo>
                      <a:pt x="12104" y="1"/>
                    </a:moveTo>
                    <a:cubicBezTo>
                      <a:pt x="11976" y="1"/>
                      <a:pt x="11847" y="59"/>
                      <a:pt x="11762" y="199"/>
                    </a:cubicBezTo>
                    <a:cubicBezTo>
                      <a:pt x="7902" y="6038"/>
                      <a:pt x="4043" y="11878"/>
                      <a:pt x="208" y="17743"/>
                    </a:cubicBezTo>
                    <a:cubicBezTo>
                      <a:pt x="1" y="18054"/>
                      <a:pt x="282" y="18341"/>
                      <a:pt x="568" y="18341"/>
                    </a:cubicBezTo>
                    <a:cubicBezTo>
                      <a:pt x="696" y="18341"/>
                      <a:pt x="824" y="18283"/>
                      <a:pt x="910" y="18144"/>
                    </a:cubicBezTo>
                    <a:cubicBezTo>
                      <a:pt x="4769" y="12304"/>
                      <a:pt x="8629" y="6464"/>
                      <a:pt x="12464" y="600"/>
                    </a:cubicBezTo>
                    <a:cubicBezTo>
                      <a:pt x="12671" y="288"/>
                      <a:pt x="12389" y="1"/>
                      <a:pt x="12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46482" y="2909747"/>
                <a:ext cx="95404" cy="45297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287" extrusionOk="0">
                    <a:moveTo>
                      <a:pt x="405" y="1"/>
                    </a:moveTo>
                    <a:cubicBezTo>
                      <a:pt x="195" y="1"/>
                      <a:pt x="1" y="133"/>
                      <a:pt x="38" y="396"/>
                    </a:cubicBezTo>
                    <a:cubicBezTo>
                      <a:pt x="389" y="3228"/>
                      <a:pt x="740" y="6060"/>
                      <a:pt x="1091" y="8892"/>
                    </a:cubicBezTo>
                    <a:cubicBezTo>
                      <a:pt x="1116" y="9155"/>
                      <a:pt x="1342" y="9287"/>
                      <a:pt x="1552" y="9287"/>
                    </a:cubicBezTo>
                    <a:cubicBezTo>
                      <a:pt x="1762" y="9287"/>
                      <a:pt x="1956" y="9155"/>
                      <a:pt x="1918" y="8892"/>
                    </a:cubicBezTo>
                    <a:cubicBezTo>
                      <a:pt x="1567" y="6060"/>
                      <a:pt x="1216" y="3228"/>
                      <a:pt x="866" y="396"/>
                    </a:cubicBezTo>
                    <a:cubicBezTo>
                      <a:pt x="840" y="133"/>
                      <a:pt x="615" y="1"/>
                      <a:pt x="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29887" y="3873528"/>
                <a:ext cx="735039" cy="664657"/>
              </a:xfrm>
              <a:custGeom>
                <a:avLst/>
                <a:gdLst/>
                <a:ahLst/>
                <a:cxnLst/>
                <a:rect l="l" t="t" r="r" b="b"/>
                <a:pathLst>
                  <a:path w="15070" h="13627" extrusionOk="0">
                    <a:moveTo>
                      <a:pt x="14449" y="1"/>
                    </a:moveTo>
                    <a:cubicBezTo>
                      <a:pt x="14357" y="1"/>
                      <a:pt x="14261" y="33"/>
                      <a:pt x="14174" y="109"/>
                    </a:cubicBezTo>
                    <a:cubicBezTo>
                      <a:pt x="9562" y="4395"/>
                      <a:pt x="4925" y="8656"/>
                      <a:pt x="314" y="12917"/>
                    </a:cubicBezTo>
                    <a:cubicBezTo>
                      <a:pt x="0" y="13210"/>
                      <a:pt x="300" y="13627"/>
                      <a:pt x="637" y="13627"/>
                    </a:cubicBezTo>
                    <a:cubicBezTo>
                      <a:pt x="731" y="13627"/>
                      <a:pt x="828" y="13595"/>
                      <a:pt x="915" y="13518"/>
                    </a:cubicBezTo>
                    <a:cubicBezTo>
                      <a:pt x="5527" y="9257"/>
                      <a:pt x="10138" y="4972"/>
                      <a:pt x="14775" y="711"/>
                    </a:cubicBezTo>
                    <a:cubicBezTo>
                      <a:pt x="15069" y="417"/>
                      <a:pt x="14781" y="1"/>
                      <a:pt x="14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80673" y="4535445"/>
                <a:ext cx="832394" cy="794301"/>
              </a:xfrm>
              <a:custGeom>
                <a:avLst/>
                <a:gdLst/>
                <a:ahLst/>
                <a:cxnLst/>
                <a:rect l="l" t="t" r="r" b="b"/>
                <a:pathLst>
                  <a:path w="17066" h="16285" extrusionOk="0">
                    <a:moveTo>
                      <a:pt x="16459" y="0"/>
                    </a:moveTo>
                    <a:cubicBezTo>
                      <a:pt x="16364" y="0"/>
                      <a:pt x="16266" y="36"/>
                      <a:pt x="16180" y="122"/>
                    </a:cubicBezTo>
                    <a:cubicBezTo>
                      <a:pt x="10891" y="5260"/>
                      <a:pt x="5578" y="10423"/>
                      <a:pt x="290" y="15586"/>
                    </a:cubicBezTo>
                    <a:cubicBezTo>
                      <a:pt x="0" y="15876"/>
                      <a:pt x="291" y="16285"/>
                      <a:pt x="612" y="16285"/>
                    </a:cubicBezTo>
                    <a:cubicBezTo>
                      <a:pt x="707" y="16285"/>
                      <a:pt x="805" y="16249"/>
                      <a:pt x="891" y="16163"/>
                    </a:cubicBezTo>
                    <a:cubicBezTo>
                      <a:pt x="6180" y="11025"/>
                      <a:pt x="11468" y="5862"/>
                      <a:pt x="16756" y="699"/>
                    </a:cubicBezTo>
                    <a:cubicBezTo>
                      <a:pt x="17065" y="409"/>
                      <a:pt x="16779" y="0"/>
                      <a:pt x="16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908217" y="4346103"/>
                <a:ext cx="55652" cy="46365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9506" extrusionOk="0">
                    <a:moveTo>
                      <a:pt x="417" y="1"/>
                    </a:moveTo>
                    <a:cubicBezTo>
                      <a:pt x="207" y="1"/>
                      <a:pt x="0" y="132"/>
                      <a:pt x="0" y="395"/>
                    </a:cubicBezTo>
                    <a:cubicBezTo>
                      <a:pt x="100" y="3303"/>
                      <a:pt x="201" y="6210"/>
                      <a:pt x="301" y="9092"/>
                    </a:cubicBezTo>
                    <a:cubicBezTo>
                      <a:pt x="301" y="9368"/>
                      <a:pt x="514" y="9506"/>
                      <a:pt x="724" y="9506"/>
                    </a:cubicBezTo>
                    <a:cubicBezTo>
                      <a:pt x="934" y="9506"/>
                      <a:pt x="1141" y="9368"/>
                      <a:pt x="1128" y="9092"/>
                    </a:cubicBezTo>
                    <a:cubicBezTo>
                      <a:pt x="1028" y="6210"/>
                      <a:pt x="928" y="3303"/>
                      <a:pt x="852" y="395"/>
                    </a:cubicBezTo>
                    <a:cubicBezTo>
                      <a:pt x="840" y="132"/>
                      <a:pt x="627" y="1"/>
                      <a:pt x="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510657" y="4512130"/>
                <a:ext cx="205196" cy="538476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1040" extrusionOk="0">
                    <a:moveTo>
                      <a:pt x="514" y="0"/>
                    </a:moveTo>
                    <a:cubicBezTo>
                      <a:pt x="259" y="0"/>
                      <a:pt x="0" y="208"/>
                      <a:pt x="106" y="525"/>
                    </a:cubicBezTo>
                    <a:cubicBezTo>
                      <a:pt x="1159" y="3934"/>
                      <a:pt x="2236" y="7342"/>
                      <a:pt x="3314" y="10751"/>
                    </a:cubicBezTo>
                    <a:cubicBezTo>
                      <a:pt x="3374" y="10951"/>
                      <a:pt x="3539" y="11040"/>
                      <a:pt x="3705" y="11040"/>
                    </a:cubicBezTo>
                    <a:cubicBezTo>
                      <a:pt x="3954" y="11040"/>
                      <a:pt x="4206" y="10841"/>
                      <a:pt x="4116" y="10525"/>
                    </a:cubicBezTo>
                    <a:cubicBezTo>
                      <a:pt x="3038" y="7117"/>
                      <a:pt x="1986" y="3708"/>
                      <a:pt x="908" y="300"/>
                    </a:cubicBezTo>
                    <a:cubicBezTo>
                      <a:pt x="848" y="91"/>
                      <a:pt x="682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1206472" y="4911982"/>
                <a:ext cx="661389" cy="425074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8715" extrusionOk="0">
                    <a:moveTo>
                      <a:pt x="575" y="0"/>
                    </a:moveTo>
                    <a:cubicBezTo>
                      <a:pt x="217" y="0"/>
                      <a:pt x="0" y="544"/>
                      <a:pt x="376" y="773"/>
                    </a:cubicBezTo>
                    <a:cubicBezTo>
                      <a:pt x="4512" y="3405"/>
                      <a:pt x="8622" y="6037"/>
                      <a:pt x="12757" y="8643"/>
                    </a:cubicBezTo>
                    <a:cubicBezTo>
                      <a:pt x="12832" y="8693"/>
                      <a:pt x="12907" y="8715"/>
                      <a:pt x="12976" y="8715"/>
                    </a:cubicBezTo>
                    <a:cubicBezTo>
                      <a:pt x="13326" y="8715"/>
                      <a:pt x="13560" y="8171"/>
                      <a:pt x="13184" y="7941"/>
                    </a:cubicBezTo>
                    <a:cubicBezTo>
                      <a:pt x="9048" y="5310"/>
                      <a:pt x="4913" y="2678"/>
                      <a:pt x="803" y="72"/>
                    </a:cubicBezTo>
                    <a:cubicBezTo>
                      <a:pt x="723" y="22"/>
                      <a:pt x="646" y="0"/>
                      <a:pt x="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1775425" y="4960269"/>
                <a:ext cx="233730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7086" extrusionOk="0">
                    <a:moveTo>
                      <a:pt x="4219" y="1"/>
                    </a:moveTo>
                    <a:cubicBezTo>
                      <a:pt x="4089" y="1"/>
                      <a:pt x="3960" y="61"/>
                      <a:pt x="3874" y="210"/>
                    </a:cubicBezTo>
                    <a:cubicBezTo>
                      <a:pt x="2646" y="2290"/>
                      <a:pt x="1418" y="4370"/>
                      <a:pt x="190" y="6475"/>
                    </a:cubicBezTo>
                    <a:cubicBezTo>
                      <a:pt x="0" y="6786"/>
                      <a:pt x="274" y="7085"/>
                      <a:pt x="554" y="7085"/>
                    </a:cubicBezTo>
                    <a:cubicBezTo>
                      <a:pt x="679" y="7085"/>
                      <a:pt x="806" y="7024"/>
                      <a:pt x="892" y="6876"/>
                    </a:cubicBezTo>
                    <a:cubicBezTo>
                      <a:pt x="2120" y="4796"/>
                      <a:pt x="3373" y="2716"/>
                      <a:pt x="4601" y="611"/>
                    </a:cubicBezTo>
                    <a:cubicBezTo>
                      <a:pt x="4791" y="300"/>
                      <a:pt x="4505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316534" y="2877703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56" y="2657"/>
                      <a:pt x="2632" y="2055"/>
                      <a:pt x="2632" y="1328"/>
                    </a:cubicBezTo>
                    <a:cubicBezTo>
                      <a:pt x="2632" y="602"/>
                      <a:pt x="2056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545140" y="299012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1" y="602"/>
                      <a:pt x="1" y="1329"/>
                    </a:cubicBezTo>
                    <a:cubicBezTo>
                      <a:pt x="1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667369" y="3831192"/>
                <a:ext cx="129644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6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03"/>
                    </a:cubicBezTo>
                    <a:cubicBezTo>
                      <a:pt x="2657" y="576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479148" y="4466819"/>
                <a:ext cx="12959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8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8" y="2657"/>
                    </a:cubicBezTo>
                    <a:cubicBezTo>
                      <a:pt x="2055" y="2657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861735" y="4299377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31" y="2657"/>
                      <a:pt x="2632" y="2055"/>
                      <a:pt x="2632" y="1328"/>
                    </a:cubicBezTo>
                    <a:cubicBezTo>
                      <a:pt x="2632" y="602"/>
                      <a:pt x="2031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1125799" y="448759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1177159" y="4870232"/>
                <a:ext cx="128376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6"/>
                      <a:pt x="602" y="2632"/>
                      <a:pt x="1328" y="2632"/>
                    </a:cubicBezTo>
                    <a:cubicBezTo>
                      <a:pt x="2055" y="2632"/>
                      <a:pt x="2632" y="2056"/>
                      <a:pt x="2632" y="1304"/>
                    </a:cubicBezTo>
                    <a:cubicBezTo>
                      <a:pt x="2632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1905702" y="4920323"/>
                <a:ext cx="12842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8"/>
                      <a:pt x="1304" y="2658"/>
                    </a:cubicBezTo>
                    <a:cubicBezTo>
                      <a:pt x="2056" y="2658"/>
                      <a:pt x="2632" y="2056"/>
                      <a:pt x="2632" y="1329"/>
                    </a:cubicBezTo>
                    <a:cubicBezTo>
                      <a:pt x="2632" y="602"/>
                      <a:pt x="2056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7706253" y="2495068"/>
              <a:ext cx="1774044" cy="3044536"/>
              <a:chOff x="7706253" y="2495068"/>
              <a:chExt cx="1774044" cy="3044536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7706253" y="2495068"/>
                <a:ext cx="1774044" cy="3044536"/>
              </a:xfrm>
              <a:custGeom>
                <a:avLst/>
                <a:gdLst/>
                <a:ahLst/>
                <a:cxnLst/>
                <a:rect l="l" t="t" r="r" b="b"/>
                <a:pathLst>
                  <a:path w="36372" h="62420" extrusionOk="0">
                    <a:moveTo>
                      <a:pt x="0" y="0"/>
                    </a:moveTo>
                    <a:cubicBezTo>
                      <a:pt x="0" y="1"/>
                      <a:pt x="3960" y="9800"/>
                      <a:pt x="3860" y="26517"/>
                    </a:cubicBezTo>
                    <a:cubicBezTo>
                      <a:pt x="3759" y="43234"/>
                      <a:pt x="6466" y="59926"/>
                      <a:pt x="17118" y="62131"/>
                    </a:cubicBezTo>
                    <a:cubicBezTo>
                      <a:pt x="18054" y="62323"/>
                      <a:pt x="18979" y="62420"/>
                      <a:pt x="19884" y="62420"/>
                    </a:cubicBezTo>
                    <a:cubicBezTo>
                      <a:pt x="29278" y="62420"/>
                      <a:pt x="36371" y="51920"/>
                      <a:pt x="28095" y="27344"/>
                    </a:cubicBezTo>
                    <a:cubicBezTo>
                      <a:pt x="28095" y="27344"/>
                      <a:pt x="21730" y="897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8154469" y="2825124"/>
                <a:ext cx="1245762" cy="2535081"/>
              </a:xfrm>
              <a:custGeom>
                <a:avLst/>
                <a:gdLst/>
                <a:ahLst/>
                <a:cxnLst/>
                <a:rect l="l" t="t" r="r" b="b"/>
                <a:pathLst>
                  <a:path w="25541" h="51975" extrusionOk="0">
                    <a:moveTo>
                      <a:pt x="0" y="0"/>
                    </a:moveTo>
                    <a:cubicBezTo>
                      <a:pt x="1354" y="7519"/>
                      <a:pt x="2507" y="15038"/>
                      <a:pt x="2281" y="30301"/>
                    </a:cubicBezTo>
                    <a:cubicBezTo>
                      <a:pt x="2080" y="45539"/>
                      <a:pt x="7294" y="50878"/>
                      <a:pt x="14286" y="51905"/>
                    </a:cubicBezTo>
                    <a:cubicBezTo>
                      <a:pt x="14596" y="51952"/>
                      <a:pt x="14902" y="51975"/>
                      <a:pt x="15202" y="51975"/>
                    </a:cubicBezTo>
                    <a:cubicBezTo>
                      <a:pt x="21681" y="51975"/>
                      <a:pt x="25540" y="41223"/>
                      <a:pt x="20151" y="24863"/>
                    </a:cubicBezTo>
                    <a:cubicBezTo>
                      <a:pt x="14512" y="774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8314010" y="3060996"/>
                <a:ext cx="699872" cy="2183071"/>
              </a:xfrm>
              <a:custGeom>
                <a:avLst/>
                <a:gdLst/>
                <a:ahLst/>
                <a:cxnLst/>
                <a:rect l="l" t="t" r="r" b="b"/>
                <a:pathLst>
                  <a:path w="14349" h="44758" extrusionOk="0">
                    <a:moveTo>
                      <a:pt x="602" y="0"/>
                    </a:moveTo>
                    <a:cubicBezTo>
                      <a:pt x="301" y="0"/>
                      <a:pt x="0" y="302"/>
                      <a:pt x="213" y="603"/>
                    </a:cubicBezTo>
                    <a:cubicBezTo>
                      <a:pt x="6278" y="9174"/>
                      <a:pt x="9937" y="19200"/>
                      <a:pt x="11892" y="29450"/>
                    </a:cubicBezTo>
                    <a:cubicBezTo>
                      <a:pt x="12820" y="34312"/>
                      <a:pt x="13496" y="39375"/>
                      <a:pt x="13421" y="44363"/>
                    </a:cubicBezTo>
                    <a:cubicBezTo>
                      <a:pt x="13421" y="44626"/>
                      <a:pt x="13628" y="44757"/>
                      <a:pt x="13838" y="44757"/>
                    </a:cubicBezTo>
                    <a:cubicBezTo>
                      <a:pt x="14048" y="44757"/>
                      <a:pt x="14261" y="44626"/>
                      <a:pt x="14273" y="44363"/>
                    </a:cubicBezTo>
                    <a:cubicBezTo>
                      <a:pt x="14348" y="39651"/>
                      <a:pt x="13697" y="34864"/>
                      <a:pt x="12895" y="30227"/>
                    </a:cubicBezTo>
                    <a:cubicBezTo>
                      <a:pt x="11115" y="20227"/>
                      <a:pt x="7707" y="10403"/>
                      <a:pt x="2118" y="1906"/>
                    </a:cubicBezTo>
                    <a:cubicBezTo>
                      <a:pt x="1742" y="1305"/>
                      <a:pt x="1341" y="753"/>
                      <a:pt x="940" y="177"/>
                    </a:cubicBezTo>
                    <a:cubicBezTo>
                      <a:pt x="852" y="52"/>
                      <a:pt x="727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41" name="Google Shape;241;p8"/>
            <p:cNvGrpSpPr/>
            <p:nvPr/>
          </p:nvGrpSpPr>
          <p:grpSpPr>
            <a:xfrm>
              <a:off x="6335887" y="2865460"/>
              <a:ext cx="2515815" cy="3008588"/>
              <a:chOff x="6335887" y="2865460"/>
              <a:chExt cx="2515815" cy="3008588"/>
            </a:xfrm>
          </p:grpSpPr>
          <p:sp>
            <p:nvSpPr>
              <p:cNvPr id="242" name="Google Shape;242;p8"/>
              <p:cNvSpPr/>
              <p:nvPr/>
            </p:nvSpPr>
            <p:spPr>
              <a:xfrm>
                <a:off x="6335887" y="2865460"/>
                <a:ext cx="2515815" cy="3008588"/>
              </a:xfrm>
              <a:custGeom>
                <a:avLst/>
                <a:gdLst/>
                <a:ahLst/>
                <a:cxnLst/>
                <a:rect l="l" t="t" r="r" b="b"/>
                <a:pathLst>
                  <a:path w="51580" h="61683" extrusionOk="0">
                    <a:moveTo>
                      <a:pt x="6811" y="0"/>
                    </a:moveTo>
                    <a:cubicBezTo>
                      <a:pt x="6450" y="0"/>
                      <a:pt x="6092" y="72"/>
                      <a:pt x="5740" y="226"/>
                    </a:cubicBezTo>
                    <a:cubicBezTo>
                      <a:pt x="1" y="2732"/>
                      <a:pt x="7419" y="12757"/>
                      <a:pt x="10652" y="16843"/>
                    </a:cubicBezTo>
                    <a:cubicBezTo>
                      <a:pt x="13885" y="20903"/>
                      <a:pt x="14738" y="24136"/>
                      <a:pt x="12632" y="24136"/>
                    </a:cubicBezTo>
                    <a:cubicBezTo>
                      <a:pt x="11620" y="24136"/>
                      <a:pt x="10310" y="23643"/>
                      <a:pt x="9305" y="23643"/>
                    </a:cubicBezTo>
                    <a:cubicBezTo>
                      <a:pt x="8245" y="23643"/>
                      <a:pt x="7524" y="24191"/>
                      <a:pt x="7845" y="26442"/>
                    </a:cubicBezTo>
                    <a:cubicBezTo>
                      <a:pt x="8472" y="30828"/>
                      <a:pt x="13484" y="31981"/>
                      <a:pt x="15565" y="34587"/>
                    </a:cubicBezTo>
                    <a:cubicBezTo>
                      <a:pt x="17645" y="37194"/>
                      <a:pt x="19224" y="39274"/>
                      <a:pt x="15865" y="40026"/>
                    </a:cubicBezTo>
                    <a:cubicBezTo>
                      <a:pt x="12532" y="40752"/>
                      <a:pt x="14312" y="44086"/>
                      <a:pt x="21003" y="48372"/>
                    </a:cubicBezTo>
                    <a:cubicBezTo>
                      <a:pt x="27670" y="52657"/>
                      <a:pt x="25063" y="55164"/>
                      <a:pt x="20677" y="55464"/>
                    </a:cubicBezTo>
                    <a:cubicBezTo>
                      <a:pt x="16292" y="55790"/>
                      <a:pt x="21830" y="61204"/>
                      <a:pt x="34663" y="61630"/>
                    </a:cubicBezTo>
                    <a:cubicBezTo>
                      <a:pt x="35750" y="61666"/>
                      <a:pt x="36757" y="61682"/>
                      <a:pt x="37691" y="61682"/>
                    </a:cubicBezTo>
                    <a:cubicBezTo>
                      <a:pt x="47792" y="61682"/>
                      <a:pt x="49199" y="59750"/>
                      <a:pt x="49199" y="59750"/>
                    </a:cubicBezTo>
                    <a:cubicBezTo>
                      <a:pt x="49199" y="59750"/>
                      <a:pt x="51580" y="39600"/>
                      <a:pt x="46993" y="38547"/>
                    </a:cubicBezTo>
                    <a:cubicBezTo>
                      <a:pt x="46698" y="38481"/>
                      <a:pt x="46431" y="38450"/>
                      <a:pt x="46191" y="38450"/>
                    </a:cubicBezTo>
                    <a:cubicBezTo>
                      <a:pt x="43072" y="38450"/>
                      <a:pt x="44253" y="43605"/>
                      <a:pt x="42383" y="43605"/>
                    </a:cubicBezTo>
                    <a:cubicBezTo>
                      <a:pt x="42156" y="43605"/>
                      <a:pt x="41884" y="43529"/>
                      <a:pt x="41555" y="43359"/>
                    </a:cubicBezTo>
                    <a:cubicBezTo>
                      <a:pt x="38322" y="41680"/>
                      <a:pt x="39274" y="38146"/>
                      <a:pt x="40001" y="32707"/>
                    </a:cubicBezTo>
                    <a:cubicBezTo>
                      <a:pt x="40689" y="27557"/>
                      <a:pt x="38006" y="24002"/>
                      <a:pt x="36038" y="24002"/>
                    </a:cubicBezTo>
                    <a:cubicBezTo>
                      <a:pt x="35928" y="24002"/>
                      <a:pt x="35820" y="24013"/>
                      <a:pt x="35715" y="24036"/>
                    </a:cubicBezTo>
                    <a:cubicBezTo>
                      <a:pt x="33735" y="24462"/>
                      <a:pt x="37921" y="31028"/>
                      <a:pt x="33635" y="31454"/>
                    </a:cubicBezTo>
                    <a:cubicBezTo>
                      <a:pt x="33501" y="31468"/>
                      <a:pt x="33371" y="31474"/>
                      <a:pt x="33246" y="31474"/>
                    </a:cubicBezTo>
                    <a:cubicBezTo>
                      <a:pt x="29381" y="31474"/>
                      <a:pt x="29868" y="25206"/>
                      <a:pt x="29650" y="19549"/>
                    </a:cubicBezTo>
                    <a:cubicBezTo>
                      <a:pt x="29467" y="14216"/>
                      <a:pt x="24831" y="6603"/>
                      <a:pt x="21890" y="6603"/>
                    </a:cubicBezTo>
                    <a:cubicBezTo>
                      <a:pt x="21611" y="6603"/>
                      <a:pt x="21347" y="6672"/>
                      <a:pt x="21104" y="6817"/>
                    </a:cubicBezTo>
                    <a:cubicBezTo>
                      <a:pt x="18271" y="8472"/>
                      <a:pt x="25389" y="12757"/>
                      <a:pt x="21931" y="14838"/>
                    </a:cubicBezTo>
                    <a:cubicBezTo>
                      <a:pt x="21752" y="14947"/>
                      <a:pt x="21563" y="14999"/>
                      <a:pt x="21366" y="14999"/>
                    </a:cubicBezTo>
                    <a:cubicBezTo>
                      <a:pt x="18002" y="14999"/>
                      <a:pt x="12022" y="0"/>
                      <a:pt x="6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6749104" y="3350765"/>
                <a:ext cx="1980363" cy="2429824"/>
              </a:xfrm>
              <a:custGeom>
                <a:avLst/>
                <a:gdLst/>
                <a:ahLst/>
                <a:cxnLst/>
                <a:rect l="l" t="t" r="r" b="b"/>
                <a:pathLst>
                  <a:path w="40602" h="49817" extrusionOk="0">
                    <a:moveTo>
                      <a:pt x="3434" y="0"/>
                    </a:moveTo>
                    <a:cubicBezTo>
                      <a:pt x="3433" y="0"/>
                      <a:pt x="0" y="301"/>
                      <a:pt x="3759" y="5213"/>
                    </a:cubicBezTo>
                    <a:cubicBezTo>
                      <a:pt x="7519" y="10126"/>
                      <a:pt x="10952" y="15239"/>
                      <a:pt x="8772" y="16391"/>
                    </a:cubicBezTo>
                    <a:cubicBezTo>
                      <a:pt x="8282" y="16647"/>
                      <a:pt x="7644" y="16717"/>
                      <a:pt x="6979" y="16717"/>
                    </a:cubicBezTo>
                    <a:cubicBezTo>
                      <a:pt x="6190" y="16717"/>
                      <a:pt x="5362" y="16619"/>
                      <a:pt x="4697" y="16619"/>
                    </a:cubicBezTo>
                    <a:cubicBezTo>
                      <a:pt x="3396" y="16619"/>
                      <a:pt x="2715" y="16992"/>
                      <a:pt x="4160" y="19198"/>
                    </a:cubicBezTo>
                    <a:cubicBezTo>
                      <a:pt x="6992" y="23484"/>
                      <a:pt x="10226" y="22657"/>
                      <a:pt x="12205" y="26717"/>
                    </a:cubicBezTo>
                    <a:cubicBezTo>
                      <a:pt x="14185" y="30802"/>
                      <a:pt x="7719" y="31003"/>
                      <a:pt x="9799" y="34236"/>
                    </a:cubicBezTo>
                    <a:cubicBezTo>
                      <a:pt x="11905" y="37469"/>
                      <a:pt x="17845" y="38848"/>
                      <a:pt x="19298" y="42908"/>
                    </a:cubicBezTo>
                    <a:cubicBezTo>
                      <a:pt x="20777" y="46993"/>
                      <a:pt x="12306" y="45514"/>
                      <a:pt x="16065" y="47820"/>
                    </a:cubicBezTo>
                    <a:cubicBezTo>
                      <a:pt x="18297" y="49189"/>
                      <a:pt x="24948" y="49816"/>
                      <a:pt x="30424" y="49816"/>
                    </a:cubicBezTo>
                    <a:cubicBezTo>
                      <a:pt x="34170" y="49816"/>
                      <a:pt x="37365" y="49523"/>
                      <a:pt x="38221" y="48973"/>
                    </a:cubicBezTo>
                    <a:cubicBezTo>
                      <a:pt x="40301" y="47620"/>
                      <a:pt x="40602" y="32056"/>
                      <a:pt x="38847" y="31630"/>
                    </a:cubicBezTo>
                    <a:cubicBezTo>
                      <a:pt x="38790" y="31616"/>
                      <a:pt x="38733" y="31609"/>
                      <a:pt x="38675" y="31609"/>
                    </a:cubicBezTo>
                    <a:cubicBezTo>
                      <a:pt x="37155" y="31609"/>
                      <a:pt x="35192" y="36091"/>
                      <a:pt x="32609" y="36091"/>
                    </a:cubicBezTo>
                    <a:cubicBezTo>
                      <a:pt x="32198" y="36091"/>
                      <a:pt x="31771" y="35978"/>
                      <a:pt x="31328" y="35715"/>
                    </a:cubicBezTo>
                    <a:cubicBezTo>
                      <a:pt x="27970" y="33710"/>
                      <a:pt x="30075" y="28071"/>
                      <a:pt x="30075" y="24311"/>
                    </a:cubicBezTo>
                    <a:cubicBezTo>
                      <a:pt x="30075" y="21548"/>
                      <a:pt x="29669" y="19868"/>
                      <a:pt x="29006" y="19868"/>
                    </a:cubicBezTo>
                    <a:cubicBezTo>
                      <a:pt x="28767" y="19868"/>
                      <a:pt x="28494" y="20087"/>
                      <a:pt x="28196" y="20552"/>
                    </a:cubicBezTo>
                    <a:cubicBezTo>
                      <a:pt x="27340" y="21872"/>
                      <a:pt x="26029" y="24683"/>
                      <a:pt x="24252" y="24683"/>
                    </a:cubicBezTo>
                    <a:cubicBezTo>
                      <a:pt x="23635" y="24683"/>
                      <a:pt x="22961" y="24344"/>
                      <a:pt x="22231" y="23484"/>
                    </a:cubicBezTo>
                    <a:cubicBezTo>
                      <a:pt x="19424" y="20151"/>
                      <a:pt x="18672" y="12532"/>
                      <a:pt x="18797" y="8973"/>
                    </a:cubicBezTo>
                    <a:cubicBezTo>
                      <a:pt x="18887" y="5771"/>
                      <a:pt x="18126" y="3341"/>
                      <a:pt x="17060" y="3341"/>
                    </a:cubicBezTo>
                    <a:cubicBezTo>
                      <a:pt x="16940" y="3341"/>
                      <a:pt x="16818" y="3371"/>
                      <a:pt x="16692" y="3434"/>
                    </a:cubicBezTo>
                    <a:cubicBezTo>
                      <a:pt x="15560" y="4000"/>
                      <a:pt x="15532" y="8408"/>
                      <a:pt x="13784" y="8408"/>
                    </a:cubicBezTo>
                    <a:cubicBezTo>
                      <a:pt x="13596" y="8408"/>
                      <a:pt x="13389" y="8358"/>
                      <a:pt x="13158" y="8246"/>
                    </a:cubicBezTo>
                    <a:cubicBezTo>
                      <a:pt x="10752" y="7093"/>
                      <a:pt x="8346" y="201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6985611" y="3487333"/>
                <a:ext cx="1203865" cy="2225506"/>
              </a:xfrm>
              <a:custGeom>
                <a:avLst/>
                <a:gdLst/>
                <a:ahLst/>
                <a:cxnLst/>
                <a:rect l="l" t="t" r="r" b="b"/>
                <a:pathLst>
                  <a:path w="24682" h="45628" extrusionOk="0">
                    <a:moveTo>
                      <a:pt x="595" y="0"/>
                    </a:moveTo>
                    <a:cubicBezTo>
                      <a:pt x="288" y="0"/>
                      <a:pt x="0" y="426"/>
                      <a:pt x="289" y="734"/>
                    </a:cubicBezTo>
                    <a:cubicBezTo>
                      <a:pt x="6605" y="7601"/>
                      <a:pt x="11216" y="16022"/>
                      <a:pt x="15226" y="24393"/>
                    </a:cubicBezTo>
                    <a:cubicBezTo>
                      <a:pt x="18209" y="30634"/>
                      <a:pt x="20840" y="37025"/>
                      <a:pt x="23146" y="43516"/>
                    </a:cubicBezTo>
                    <a:cubicBezTo>
                      <a:pt x="23372" y="44118"/>
                      <a:pt x="23572" y="44744"/>
                      <a:pt x="23773" y="45346"/>
                    </a:cubicBezTo>
                    <a:cubicBezTo>
                      <a:pt x="23842" y="45543"/>
                      <a:pt x="24007" y="45628"/>
                      <a:pt x="24172" y="45628"/>
                    </a:cubicBezTo>
                    <a:cubicBezTo>
                      <a:pt x="24427" y="45628"/>
                      <a:pt x="24681" y="45425"/>
                      <a:pt x="24575" y="45120"/>
                    </a:cubicBezTo>
                    <a:cubicBezTo>
                      <a:pt x="23171" y="40860"/>
                      <a:pt x="21517" y="36674"/>
                      <a:pt x="19763" y="32539"/>
                    </a:cubicBezTo>
                    <a:cubicBezTo>
                      <a:pt x="16254" y="24168"/>
                      <a:pt x="12244" y="15947"/>
                      <a:pt x="7231" y="8378"/>
                    </a:cubicBezTo>
                    <a:cubicBezTo>
                      <a:pt x="5326" y="5471"/>
                      <a:pt x="3221" y="2689"/>
                      <a:pt x="865" y="133"/>
                    </a:cubicBezTo>
                    <a:cubicBezTo>
                      <a:pt x="784" y="39"/>
                      <a:pt x="689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45" name="Google Shape;245;p8"/>
            <p:cNvGrpSpPr/>
            <p:nvPr/>
          </p:nvGrpSpPr>
          <p:grpSpPr>
            <a:xfrm>
              <a:off x="5689236" y="4175880"/>
              <a:ext cx="2266428" cy="1679323"/>
              <a:chOff x="5689236" y="4175880"/>
              <a:chExt cx="2266428" cy="1679323"/>
            </a:xfrm>
          </p:grpSpPr>
          <p:sp>
            <p:nvSpPr>
              <p:cNvPr id="246" name="Google Shape;246;p8"/>
              <p:cNvSpPr/>
              <p:nvPr/>
            </p:nvSpPr>
            <p:spPr>
              <a:xfrm>
                <a:off x="5689236" y="4175880"/>
                <a:ext cx="2266428" cy="1679323"/>
              </a:xfrm>
              <a:custGeom>
                <a:avLst/>
                <a:gdLst/>
                <a:ahLst/>
                <a:cxnLst/>
                <a:rect l="l" t="t" r="r" b="b"/>
                <a:pathLst>
                  <a:path w="46467" h="34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6"/>
                      <a:pt x="10633" y="34430"/>
                      <a:pt x="31436" y="34430"/>
                    </a:cubicBezTo>
                    <a:cubicBezTo>
                      <a:pt x="35966" y="34430"/>
                      <a:pt x="40978" y="32798"/>
                      <a:pt x="46467" y="28823"/>
                    </a:cubicBezTo>
                    <a:cubicBezTo>
                      <a:pt x="46467" y="28823"/>
                      <a:pt x="36342" y="12933"/>
                      <a:pt x="18371" y="7093"/>
                    </a:cubicBezTo>
                    <a:cubicBezTo>
                      <a:pt x="433" y="1256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5903161" y="4420386"/>
                <a:ext cx="1874033" cy="1281319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262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916" y="21722"/>
                      <a:pt x="20449" y="26270"/>
                      <a:pt x="28544" y="26270"/>
                    </a:cubicBezTo>
                    <a:cubicBezTo>
                      <a:pt x="34375" y="26270"/>
                      <a:pt x="38422" y="23910"/>
                      <a:pt x="38422" y="23910"/>
                    </a:cubicBezTo>
                    <a:cubicBezTo>
                      <a:pt x="37394" y="22331"/>
                      <a:pt x="33635" y="14812"/>
                      <a:pt x="21404" y="8872"/>
                    </a:cubicBezTo>
                    <a:cubicBezTo>
                      <a:pt x="9199" y="290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6052849" y="4583097"/>
                <a:ext cx="1630304" cy="1024324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1001" extrusionOk="0">
                    <a:moveTo>
                      <a:pt x="602" y="1"/>
                    </a:moveTo>
                    <a:cubicBezTo>
                      <a:pt x="276" y="1"/>
                      <a:pt x="0" y="410"/>
                      <a:pt x="290" y="699"/>
                    </a:cubicBezTo>
                    <a:cubicBezTo>
                      <a:pt x="6656" y="6915"/>
                      <a:pt x="14049" y="12003"/>
                      <a:pt x="21919" y="16138"/>
                    </a:cubicBezTo>
                    <a:cubicBezTo>
                      <a:pt x="25403" y="17968"/>
                      <a:pt x="29012" y="19697"/>
                      <a:pt x="32746" y="20975"/>
                    </a:cubicBezTo>
                    <a:cubicBezTo>
                      <a:pt x="32795" y="20992"/>
                      <a:pt x="32841" y="21000"/>
                      <a:pt x="32885" y="21000"/>
                    </a:cubicBezTo>
                    <a:cubicBezTo>
                      <a:pt x="33285" y="21000"/>
                      <a:pt x="33424" y="20331"/>
                      <a:pt x="32972" y="20173"/>
                    </a:cubicBezTo>
                    <a:cubicBezTo>
                      <a:pt x="29313" y="18920"/>
                      <a:pt x="25754" y="17191"/>
                      <a:pt x="22345" y="15411"/>
                    </a:cubicBezTo>
                    <a:cubicBezTo>
                      <a:pt x="14526" y="11351"/>
                      <a:pt x="7207" y="6263"/>
                      <a:pt x="891" y="123"/>
                    </a:cubicBezTo>
                    <a:cubicBezTo>
                      <a:pt x="799" y="37"/>
                      <a:pt x="698" y="1"/>
                      <a:pt x="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49" name="Google Shape;249;p8"/>
          <p:cNvSpPr/>
          <p:nvPr/>
        </p:nvSpPr>
        <p:spPr>
          <a:xfrm>
            <a:off x="-464433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Google Shape;250;p8"/>
          <p:cNvSpPr/>
          <p:nvPr/>
        </p:nvSpPr>
        <p:spPr>
          <a:xfrm>
            <a:off x="11362037" y="2538267"/>
            <a:ext cx="1186179" cy="56751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60654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9"/>
          <p:cNvGrpSpPr/>
          <p:nvPr/>
        </p:nvGrpSpPr>
        <p:grpSpPr>
          <a:xfrm>
            <a:off x="10751558" y="108596"/>
            <a:ext cx="1670039" cy="5935597"/>
            <a:chOff x="8063667" y="81447"/>
            <a:chExt cx="1252529" cy="4451698"/>
          </a:xfrm>
        </p:grpSpPr>
        <p:sp>
          <p:nvSpPr>
            <p:cNvPr id="253" name="Google Shape;253;p9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2" name="Google Shape;262;p9"/>
          <p:cNvGrpSpPr/>
          <p:nvPr/>
        </p:nvGrpSpPr>
        <p:grpSpPr>
          <a:xfrm>
            <a:off x="-403800" y="434414"/>
            <a:ext cx="1680528" cy="4545953"/>
            <a:chOff x="-302850" y="325809"/>
            <a:chExt cx="1260396" cy="3409465"/>
          </a:xfrm>
        </p:grpSpPr>
        <p:sp>
          <p:nvSpPr>
            <p:cNvPr id="263" name="Google Shape;263;p9"/>
            <p:cNvSpPr/>
            <p:nvPr/>
          </p:nvSpPr>
          <p:spPr>
            <a:xfrm>
              <a:off x="2729" y="325809"/>
              <a:ext cx="895503" cy="791843"/>
            </a:xfrm>
            <a:custGeom>
              <a:avLst/>
              <a:gdLst/>
              <a:ahLst/>
              <a:cxnLst/>
              <a:rect l="l" t="t" r="r" b="b"/>
              <a:pathLst>
                <a:path w="23077" h="20407" extrusionOk="0">
                  <a:moveTo>
                    <a:pt x="11527" y="1"/>
                  </a:moveTo>
                  <a:cubicBezTo>
                    <a:pt x="5159" y="1"/>
                    <a:pt x="0" y="4566"/>
                    <a:pt x="0" y="10204"/>
                  </a:cubicBezTo>
                  <a:cubicBezTo>
                    <a:pt x="0" y="15842"/>
                    <a:pt x="5159" y="20407"/>
                    <a:pt x="11527" y="20407"/>
                  </a:cubicBezTo>
                  <a:cubicBezTo>
                    <a:pt x="17918" y="20407"/>
                    <a:pt x="23077" y="15842"/>
                    <a:pt x="23077" y="10204"/>
                  </a:cubicBezTo>
                  <a:cubicBezTo>
                    <a:pt x="23077" y="4566"/>
                    <a:pt x="17918" y="1"/>
                    <a:pt x="11527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534146" y="1231014"/>
              <a:ext cx="225884" cy="226762"/>
            </a:xfrm>
            <a:custGeom>
              <a:avLst/>
              <a:gdLst/>
              <a:ahLst/>
              <a:cxnLst/>
              <a:rect l="l" t="t" r="r" b="b"/>
              <a:pathLst>
                <a:path w="5821" h="5844" extrusionOk="0">
                  <a:moveTo>
                    <a:pt x="2922" y="0"/>
                  </a:moveTo>
                  <a:cubicBezTo>
                    <a:pt x="1301" y="0"/>
                    <a:pt x="0" y="1301"/>
                    <a:pt x="0" y="2922"/>
                  </a:cubicBezTo>
                  <a:cubicBezTo>
                    <a:pt x="0" y="4543"/>
                    <a:pt x="1301" y="5844"/>
                    <a:pt x="2922" y="5844"/>
                  </a:cubicBezTo>
                  <a:cubicBezTo>
                    <a:pt x="4520" y="5844"/>
                    <a:pt x="5821" y="4543"/>
                    <a:pt x="5821" y="2922"/>
                  </a:cubicBezTo>
                  <a:cubicBezTo>
                    <a:pt x="5821" y="1301"/>
                    <a:pt x="4520" y="0"/>
                    <a:pt x="2922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302850" y="1565810"/>
              <a:ext cx="596122" cy="669615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578421" y="2855362"/>
              <a:ext cx="379125" cy="3835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15445" y="582222"/>
              <a:ext cx="30151" cy="3153052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10129" y="649158"/>
              <a:ext cx="203765" cy="278990"/>
            </a:xfrm>
            <a:custGeom>
              <a:avLst/>
              <a:gdLst/>
              <a:ahLst/>
              <a:cxnLst/>
              <a:rect l="l" t="t" r="r" b="b"/>
              <a:pathLst>
                <a:path w="5251" h="7190" extrusionOk="0">
                  <a:moveTo>
                    <a:pt x="4588" y="0"/>
                  </a:moveTo>
                  <a:cubicBezTo>
                    <a:pt x="4366" y="0"/>
                    <a:pt x="4123" y="190"/>
                    <a:pt x="4178" y="478"/>
                  </a:cubicBezTo>
                  <a:cubicBezTo>
                    <a:pt x="4497" y="2396"/>
                    <a:pt x="4360" y="4610"/>
                    <a:pt x="2603" y="5774"/>
                  </a:cubicBezTo>
                  <a:cubicBezTo>
                    <a:pt x="1987" y="6162"/>
                    <a:pt x="1211" y="6413"/>
                    <a:pt x="503" y="6436"/>
                  </a:cubicBezTo>
                  <a:cubicBezTo>
                    <a:pt x="1" y="6436"/>
                    <a:pt x="1" y="7189"/>
                    <a:pt x="503" y="7189"/>
                  </a:cubicBezTo>
                  <a:cubicBezTo>
                    <a:pt x="1485" y="7166"/>
                    <a:pt x="2512" y="6778"/>
                    <a:pt x="3288" y="6185"/>
                  </a:cubicBezTo>
                  <a:cubicBezTo>
                    <a:pt x="5137" y="4815"/>
                    <a:pt x="5251" y="2373"/>
                    <a:pt x="4908" y="273"/>
                  </a:cubicBezTo>
                  <a:cubicBezTo>
                    <a:pt x="4872" y="83"/>
                    <a:pt x="4735" y="0"/>
                    <a:pt x="4588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43622" y="804526"/>
              <a:ext cx="208616" cy="215470"/>
            </a:xfrm>
            <a:custGeom>
              <a:avLst/>
              <a:gdLst/>
              <a:ahLst/>
              <a:cxnLst/>
              <a:rect l="l" t="t" r="r" b="b"/>
              <a:pathLst>
                <a:path w="5376" h="5553" extrusionOk="0">
                  <a:moveTo>
                    <a:pt x="420" y="1"/>
                  </a:moveTo>
                  <a:cubicBezTo>
                    <a:pt x="229" y="1"/>
                    <a:pt x="35" y="126"/>
                    <a:pt x="24" y="378"/>
                  </a:cubicBezTo>
                  <a:cubicBezTo>
                    <a:pt x="1" y="2226"/>
                    <a:pt x="412" y="4326"/>
                    <a:pt x="2260" y="5194"/>
                  </a:cubicBezTo>
                  <a:cubicBezTo>
                    <a:pt x="2779" y="5431"/>
                    <a:pt x="3384" y="5552"/>
                    <a:pt x="3982" y="5552"/>
                  </a:cubicBezTo>
                  <a:cubicBezTo>
                    <a:pt x="4305" y="5552"/>
                    <a:pt x="4627" y="5517"/>
                    <a:pt x="4931" y="5445"/>
                  </a:cubicBezTo>
                  <a:cubicBezTo>
                    <a:pt x="5376" y="5339"/>
                    <a:pt x="5231" y="4702"/>
                    <a:pt x="4825" y="4702"/>
                  </a:cubicBezTo>
                  <a:cubicBezTo>
                    <a:pt x="4793" y="4702"/>
                    <a:pt x="4760" y="4706"/>
                    <a:pt x="4726" y="4714"/>
                  </a:cubicBezTo>
                  <a:cubicBezTo>
                    <a:pt x="4491" y="4768"/>
                    <a:pt x="4247" y="4794"/>
                    <a:pt x="4000" y="4794"/>
                  </a:cubicBezTo>
                  <a:cubicBezTo>
                    <a:pt x="3621" y="4794"/>
                    <a:pt x="3236" y="4734"/>
                    <a:pt x="2877" y="4623"/>
                  </a:cubicBezTo>
                  <a:cubicBezTo>
                    <a:pt x="1073" y="4075"/>
                    <a:pt x="754" y="1998"/>
                    <a:pt x="800" y="378"/>
                  </a:cubicBezTo>
                  <a:cubicBezTo>
                    <a:pt x="800" y="126"/>
                    <a:pt x="611" y="1"/>
                    <a:pt x="42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09159" y="1279053"/>
              <a:ext cx="292434" cy="389499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89945" y="1302956"/>
              <a:ext cx="87699" cy="127427"/>
            </a:xfrm>
            <a:custGeom>
              <a:avLst/>
              <a:gdLst/>
              <a:ahLst/>
              <a:cxnLst/>
              <a:rect l="l" t="t" r="r" b="b"/>
              <a:pathLst>
                <a:path w="2260" h="3284" extrusionOk="0">
                  <a:moveTo>
                    <a:pt x="377" y="1"/>
                  </a:moveTo>
                  <a:cubicBezTo>
                    <a:pt x="189" y="1"/>
                    <a:pt x="0" y="121"/>
                    <a:pt x="0" y="360"/>
                  </a:cubicBezTo>
                  <a:cubicBezTo>
                    <a:pt x="0" y="1392"/>
                    <a:pt x="309" y="3284"/>
                    <a:pt x="1684" y="3284"/>
                  </a:cubicBezTo>
                  <a:cubicBezTo>
                    <a:pt x="1709" y="3284"/>
                    <a:pt x="1733" y="3283"/>
                    <a:pt x="1758" y="3282"/>
                  </a:cubicBezTo>
                  <a:cubicBezTo>
                    <a:pt x="2230" y="3237"/>
                    <a:pt x="2259" y="2505"/>
                    <a:pt x="1780" y="2505"/>
                  </a:cubicBezTo>
                  <a:cubicBezTo>
                    <a:pt x="1773" y="2505"/>
                    <a:pt x="1765" y="2506"/>
                    <a:pt x="1758" y="2506"/>
                  </a:cubicBezTo>
                  <a:lnTo>
                    <a:pt x="1689" y="2506"/>
                  </a:lnTo>
                  <a:cubicBezTo>
                    <a:pt x="1553" y="2483"/>
                    <a:pt x="1438" y="2437"/>
                    <a:pt x="1347" y="2369"/>
                  </a:cubicBezTo>
                  <a:cubicBezTo>
                    <a:pt x="776" y="1912"/>
                    <a:pt x="754" y="1022"/>
                    <a:pt x="754" y="360"/>
                  </a:cubicBezTo>
                  <a:cubicBezTo>
                    <a:pt x="754" y="121"/>
                    <a:pt x="565" y="1"/>
                    <a:pt x="377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-23851" y="1930600"/>
              <a:ext cx="473887" cy="537143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410129" y="3018375"/>
              <a:ext cx="443037" cy="277205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687381" y="2992687"/>
              <a:ext cx="93016" cy="170071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3189151" y="1671233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1"/>
          </p:nvPr>
        </p:nvSpPr>
        <p:spPr>
          <a:xfrm>
            <a:off x="3189184" y="2932767"/>
            <a:ext cx="5813600" cy="15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9"/>
          <p:cNvSpPr/>
          <p:nvPr/>
        </p:nvSpPr>
        <p:spPr>
          <a:xfrm>
            <a:off x="3466500" y="5512100"/>
            <a:ext cx="5669128" cy="1383192"/>
          </a:xfrm>
          <a:custGeom>
            <a:avLst/>
            <a:gdLst/>
            <a:ahLst/>
            <a:cxnLst/>
            <a:rect l="l" t="t" r="r" b="b"/>
            <a:pathLst>
              <a:path w="53390" h="26787" extrusionOk="0">
                <a:moveTo>
                  <a:pt x="26946" y="0"/>
                </a:moveTo>
                <a:cubicBezTo>
                  <a:pt x="25064" y="0"/>
                  <a:pt x="23103" y="202"/>
                  <a:pt x="21068" y="651"/>
                </a:cubicBezTo>
                <a:cubicBezTo>
                  <a:pt x="1530" y="4965"/>
                  <a:pt x="1" y="26010"/>
                  <a:pt x="1" y="26010"/>
                </a:cubicBezTo>
                <a:lnTo>
                  <a:pt x="53389" y="26786"/>
                </a:lnTo>
                <a:lnTo>
                  <a:pt x="53389" y="14872"/>
                </a:lnTo>
                <a:cubicBezTo>
                  <a:pt x="53389" y="14872"/>
                  <a:pt x="43115" y="0"/>
                  <a:pt x="269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78" name="Google Shape;278;p9"/>
          <p:cNvGrpSpPr/>
          <p:nvPr/>
        </p:nvGrpSpPr>
        <p:grpSpPr>
          <a:xfrm>
            <a:off x="8137614" y="5211211"/>
            <a:ext cx="4069569" cy="1646807"/>
            <a:chOff x="6091830" y="3908407"/>
            <a:chExt cx="3052177" cy="1235105"/>
          </a:xfrm>
        </p:grpSpPr>
        <p:sp>
          <p:nvSpPr>
            <p:cNvPr id="279" name="Google Shape;279;p9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1" name="Google Shape;281;p9"/>
          <p:cNvGrpSpPr/>
          <p:nvPr/>
        </p:nvGrpSpPr>
        <p:grpSpPr>
          <a:xfrm>
            <a:off x="-15170" y="4943068"/>
            <a:ext cx="5081812" cy="1952245"/>
            <a:chOff x="0" y="3707300"/>
            <a:chExt cx="3811359" cy="1464184"/>
          </a:xfrm>
        </p:grpSpPr>
        <p:sp>
          <p:nvSpPr>
            <p:cNvPr id="282" name="Google Shape;282;p9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1002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10"/>
          <p:cNvGrpSpPr/>
          <p:nvPr/>
        </p:nvGrpSpPr>
        <p:grpSpPr>
          <a:xfrm>
            <a:off x="0" y="4673037"/>
            <a:ext cx="12192000" cy="768387"/>
            <a:chOff x="0" y="4571577"/>
            <a:chExt cx="9144000" cy="576290"/>
          </a:xfrm>
        </p:grpSpPr>
        <p:sp>
          <p:nvSpPr>
            <p:cNvPr id="286" name="Google Shape;286;p1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1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91;p1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1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1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" name="Google Shape;296;p10"/>
          <p:cNvGrpSpPr/>
          <p:nvPr/>
        </p:nvGrpSpPr>
        <p:grpSpPr>
          <a:xfrm>
            <a:off x="0" y="4766300"/>
            <a:ext cx="12192000" cy="1183117"/>
            <a:chOff x="0" y="4260525"/>
            <a:chExt cx="9144000" cy="887338"/>
          </a:xfrm>
        </p:grpSpPr>
        <p:sp>
          <p:nvSpPr>
            <p:cNvPr id="297" name="Google Shape;297;p1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" name="Google Shape;298;p1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99;p1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1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1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1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1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07" name="Google Shape;307;p10"/>
          <p:cNvSpPr/>
          <p:nvPr/>
        </p:nvSpPr>
        <p:spPr>
          <a:xfrm>
            <a:off x="-8332" y="5883033"/>
            <a:ext cx="12192000" cy="97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10"/>
          <p:cNvSpPr txBox="1">
            <a:spLocks noGrp="1"/>
          </p:cNvSpPr>
          <p:nvPr>
            <p:ph type="title"/>
          </p:nvPr>
        </p:nvSpPr>
        <p:spPr>
          <a:xfrm>
            <a:off x="960000" y="5428269"/>
            <a:ext cx="10272000" cy="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050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1B5A-0F60-495A-873D-3463433920C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8A71-9935-421F-B381-B4B9AE6BD8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952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11"/>
          <p:cNvGrpSpPr/>
          <p:nvPr/>
        </p:nvGrpSpPr>
        <p:grpSpPr>
          <a:xfrm>
            <a:off x="11030363" y="3092295"/>
            <a:ext cx="458415" cy="1579172"/>
            <a:chOff x="7968225" y="1691500"/>
            <a:chExt cx="190625" cy="656675"/>
          </a:xfrm>
        </p:grpSpPr>
        <p:sp>
          <p:nvSpPr>
            <p:cNvPr id="311" name="Google Shape;311;p11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6" name="Google Shape;316;p11"/>
          <p:cNvGrpSpPr/>
          <p:nvPr/>
        </p:nvGrpSpPr>
        <p:grpSpPr>
          <a:xfrm>
            <a:off x="0" y="3995200"/>
            <a:ext cx="12192000" cy="2852133"/>
            <a:chOff x="0" y="2996399"/>
            <a:chExt cx="9144000" cy="2139100"/>
          </a:xfrm>
        </p:grpSpPr>
        <p:sp>
          <p:nvSpPr>
            <p:cNvPr id="317" name="Google Shape;317;p11"/>
            <p:cNvSpPr/>
            <p:nvPr/>
          </p:nvSpPr>
          <p:spPr>
            <a:xfrm>
              <a:off x="0" y="3878199"/>
              <a:ext cx="9144000" cy="1257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18" name="Google Shape;318;p11"/>
            <p:cNvGrpSpPr/>
            <p:nvPr/>
          </p:nvGrpSpPr>
          <p:grpSpPr>
            <a:xfrm>
              <a:off x="0" y="2996399"/>
              <a:ext cx="9144000" cy="887338"/>
              <a:chOff x="0" y="4260525"/>
              <a:chExt cx="9144000" cy="887338"/>
            </a:xfrm>
          </p:grpSpPr>
          <p:sp>
            <p:nvSpPr>
              <p:cNvPr id="319" name="Google Shape;319;p11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11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1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1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1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11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11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1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1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1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29" name="Google Shape;329;p11"/>
            <p:cNvGrpSpPr/>
            <p:nvPr/>
          </p:nvGrpSpPr>
          <p:grpSpPr>
            <a:xfrm>
              <a:off x="0" y="3148799"/>
              <a:ext cx="9144000" cy="887338"/>
              <a:chOff x="0" y="4260525"/>
              <a:chExt cx="9144000" cy="887338"/>
            </a:xfrm>
          </p:grpSpPr>
          <p:sp>
            <p:nvSpPr>
              <p:cNvPr id="330" name="Google Shape;330;p11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1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1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1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1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1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1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1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1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0" name="Google Shape;340;p11"/>
          <p:cNvGrpSpPr/>
          <p:nvPr/>
        </p:nvGrpSpPr>
        <p:grpSpPr>
          <a:xfrm>
            <a:off x="11513115" y="2191480"/>
            <a:ext cx="552864" cy="2591181"/>
            <a:chOff x="8547425" y="1163775"/>
            <a:chExt cx="237975" cy="1115350"/>
          </a:xfrm>
        </p:grpSpPr>
        <p:sp>
          <p:nvSpPr>
            <p:cNvPr id="341" name="Google Shape;341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47" name="Google Shape;347;p11"/>
          <p:cNvGrpSpPr/>
          <p:nvPr/>
        </p:nvGrpSpPr>
        <p:grpSpPr>
          <a:xfrm>
            <a:off x="10334753" y="2624438"/>
            <a:ext cx="458403" cy="2148313"/>
            <a:chOff x="8547425" y="1163775"/>
            <a:chExt cx="237975" cy="1115350"/>
          </a:xfrm>
        </p:grpSpPr>
        <p:sp>
          <p:nvSpPr>
            <p:cNvPr id="348" name="Google Shape;348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4" name="Google Shape;354;p11"/>
          <p:cNvGrpSpPr/>
          <p:nvPr/>
        </p:nvGrpSpPr>
        <p:grpSpPr>
          <a:xfrm flipH="1">
            <a:off x="723991" y="3222395"/>
            <a:ext cx="458415" cy="1579172"/>
            <a:chOff x="7968225" y="1691500"/>
            <a:chExt cx="190625" cy="656675"/>
          </a:xfrm>
        </p:grpSpPr>
        <p:sp>
          <p:nvSpPr>
            <p:cNvPr id="355" name="Google Shape;355;p11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Google Shape;359;p11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0" name="Google Shape;360;p11"/>
          <p:cNvGrpSpPr/>
          <p:nvPr/>
        </p:nvGrpSpPr>
        <p:grpSpPr>
          <a:xfrm flipH="1">
            <a:off x="146787" y="2321580"/>
            <a:ext cx="552864" cy="2591181"/>
            <a:chOff x="8547425" y="1163775"/>
            <a:chExt cx="237975" cy="1115350"/>
          </a:xfrm>
        </p:grpSpPr>
        <p:sp>
          <p:nvSpPr>
            <p:cNvPr id="361" name="Google Shape;361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362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Google Shape;365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7" name="Google Shape;367;p11"/>
          <p:cNvGrpSpPr/>
          <p:nvPr/>
        </p:nvGrpSpPr>
        <p:grpSpPr>
          <a:xfrm flipH="1">
            <a:off x="1419609" y="2754538"/>
            <a:ext cx="458403" cy="2148313"/>
            <a:chOff x="8547425" y="1163775"/>
            <a:chExt cx="237975" cy="1115350"/>
          </a:xfrm>
        </p:grpSpPr>
        <p:sp>
          <p:nvSpPr>
            <p:cNvPr id="368" name="Google Shape;368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369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74" name="Google Shape;374;p11"/>
          <p:cNvSpPr/>
          <p:nvPr/>
        </p:nvSpPr>
        <p:spPr>
          <a:xfrm>
            <a:off x="-343098" y="771258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11081058" y="720000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4333302" y="-123342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7" name="Google Shape;377;p11"/>
          <p:cNvSpPr txBox="1">
            <a:spLocks noGrp="1"/>
          </p:cNvSpPr>
          <p:nvPr>
            <p:ph type="title" hasCustomPrompt="1"/>
          </p:nvPr>
        </p:nvSpPr>
        <p:spPr>
          <a:xfrm>
            <a:off x="1857233" y="1191067"/>
            <a:ext cx="8477600" cy="301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78" name="Google Shape;378;p11"/>
          <p:cNvSpPr txBox="1">
            <a:spLocks noGrp="1"/>
          </p:cNvSpPr>
          <p:nvPr>
            <p:ph type="subTitle" idx="1"/>
          </p:nvPr>
        </p:nvSpPr>
        <p:spPr>
          <a:xfrm>
            <a:off x="1712000" y="5471132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20388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260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3244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324451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73520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7352076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23244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2324451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73520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7352076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165633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6117000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165633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6117000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4" name="Google Shape;394;p13"/>
          <p:cNvGrpSpPr/>
          <p:nvPr/>
        </p:nvGrpSpPr>
        <p:grpSpPr>
          <a:xfrm>
            <a:off x="0" y="5680702"/>
            <a:ext cx="12192000" cy="1183124"/>
            <a:chOff x="0" y="4260525"/>
            <a:chExt cx="9144000" cy="887343"/>
          </a:xfrm>
        </p:grpSpPr>
        <p:grpSp>
          <p:nvGrpSpPr>
            <p:cNvPr id="395" name="Google Shape;395;p13"/>
            <p:cNvGrpSpPr/>
            <p:nvPr/>
          </p:nvGrpSpPr>
          <p:grpSpPr>
            <a:xfrm>
              <a:off x="0" y="4260525"/>
              <a:ext cx="9144000" cy="887338"/>
              <a:chOff x="0" y="4260525"/>
              <a:chExt cx="9144000" cy="887338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406" name="Google Shape;406;p13"/>
            <p:cNvGrpSpPr/>
            <p:nvPr/>
          </p:nvGrpSpPr>
          <p:grpSpPr>
            <a:xfrm>
              <a:off x="0" y="4571577"/>
              <a:ext cx="9144000" cy="576290"/>
              <a:chOff x="0" y="4571577"/>
              <a:chExt cx="9144000" cy="576290"/>
            </a:xfrm>
          </p:grpSpPr>
          <p:sp>
            <p:nvSpPr>
              <p:cNvPr id="407" name="Google Shape;407;p13"/>
              <p:cNvSpPr/>
              <p:nvPr/>
            </p:nvSpPr>
            <p:spPr>
              <a:xfrm>
                <a:off x="0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879907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 flipH="1">
                <a:off x="1838076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781353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3702450" y="4926825"/>
                <a:ext cx="986182" cy="22089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 flipH="1">
                <a:off x="8230665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13"/>
              <p:cNvSpPr/>
              <p:nvPr/>
            </p:nvSpPr>
            <p:spPr>
              <a:xfrm flipH="1">
                <a:off x="7277911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6319742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 flipH="1">
                <a:off x="5376465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 flipH="1">
                <a:off x="4429512" y="4850175"/>
                <a:ext cx="1012038" cy="297542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417" name="Google Shape;417;p13"/>
          <p:cNvSpPr/>
          <p:nvPr/>
        </p:nvSpPr>
        <p:spPr>
          <a:xfrm flipH="1">
            <a:off x="161499" y="1063040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8" name="Google Shape;418;p13"/>
          <p:cNvSpPr/>
          <p:nvPr/>
        </p:nvSpPr>
        <p:spPr>
          <a:xfrm flipH="1">
            <a:off x="896056" y="126819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9" name="Google Shape;419;p13"/>
          <p:cNvSpPr/>
          <p:nvPr/>
        </p:nvSpPr>
        <p:spPr>
          <a:xfrm>
            <a:off x="9115904" y="214128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0" name="Google Shape;420;p13"/>
          <p:cNvSpPr/>
          <p:nvPr/>
        </p:nvSpPr>
        <p:spPr>
          <a:xfrm>
            <a:off x="10426064" y="846467"/>
            <a:ext cx="1843805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70695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2" y="5191635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5" y="5567709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47825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"/>
          <p:cNvSpPr txBox="1">
            <a:spLocks noGrp="1"/>
          </p:cNvSpPr>
          <p:nvPr>
            <p:ph type="title"/>
          </p:nvPr>
        </p:nvSpPr>
        <p:spPr>
          <a:xfrm>
            <a:off x="3189184" y="3690251"/>
            <a:ext cx="5813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34" name="Google Shape;434;p15"/>
          <p:cNvSpPr txBox="1">
            <a:spLocks noGrp="1"/>
          </p:cNvSpPr>
          <p:nvPr>
            <p:ph type="subTitle" idx="1"/>
          </p:nvPr>
        </p:nvSpPr>
        <p:spPr>
          <a:xfrm>
            <a:off x="1760200" y="1719067"/>
            <a:ext cx="86716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435" name="Google Shape;435;p15"/>
          <p:cNvGrpSpPr/>
          <p:nvPr/>
        </p:nvGrpSpPr>
        <p:grpSpPr>
          <a:xfrm rot="248419">
            <a:off x="3565129" y="5293075"/>
            <a:ext cx="3631843" cy="1728364"/>
            <a:chOff x="4740748" y="4022919"/>
            <a:chExt cx="2723855" cy="1296260"/>
          </a:xfrm>
        </p:grpSpPr>
        <p:sp>
          <p:nvSpPr>
            <p:cNvPr id="436" name="Google Shape;436;p15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4" name="Google Shape;444;p15"/>
          <p:cNvSpPr/>
          <p:nvPr/>
        </p:nvSpPr>
        <p:spPr>
          <a:xfrm rot="10800000">
            <a:off x="10233674" y="3618151"/>
            <a:ext cx="1967569" cy="3279432"/>
          </a:xfrm>
          <a:custGeom>
            <a:avLst/>
            <a:gdLst/>
            <a:ahLst/>
            <a:cxnLst/>
            <a:rect l="l" t="t" r="r" b="b"/>
            <a:pathLst>
              <a:path w="38028" h="63387" extrusionOk="0">
                <a:moveTo>
                  <a:pt x="28646" y="1"/>
                </a:moveTo>
                <a:lnTo>
                  <a:pt x="0" y="617"/>
                </a:lnTo>
                <a:lnTo>
                  <a:pt x="0" y="63386"/>
                </a:lnTo>
                <a:cubicBezTo>
                  <a:pt x="1895" y="53503"/>
                  <a:pt x="19516" y="40059"/>
                  <a:pt x="25108" y="35106"/>
                </a:cubicBezTo>
                <a:cubicBezTo>
                  <a:pt x="30677" y="30176"/>
                  <a:pt x="38027" y="24584"/>
                  <a:pt x="38027" y="14312"/>
                </a:cubicBezTo>
                <a:cubicBezTo>
                  <a:pt x="38027" y="4041"/>
                  <a:pt x="28646" y="1"/>
                  <a:pt x="286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45" name="Google Shape;445;p15"/>
          <p:cNvGrpSpPr/>
          <p:nvPr/>
        </p:nvGrpSpPr>
        <p:grpSpPr>
          <a:xfrm>
            <a:off x="631471" y="5855951"/>
            <a:ext cx="3166580" cy="1132452"/>
            <a:chOff x="377295" y="3991903"/>
            <a:chExt cx="3480268" cy="1282215"/>
          </a:xfrm>
        </p:grpSpPr>
        <p:sp>
          <p:nvSpPr>
            <p:cNvPr id="446" name="Google Shape;446;p15"/>
            <p:cNvSpPr/>
            <p:nvPr/>
          </p:nvSpPr>
          <p:spPr>
            <a:xfrm>
              <a:off x="377295" y="3991903"/>
              <a:ext cx="3480268" cy="1282215"/>
            </a:xfrm>
            <a:custGeom>
              <a:avLst/>
              <a:gdLst/>
              <a:ahLst/>
              <a:cxnLst/>
              <a:rect l="l" t="t" r="r" b="b"/>
              <a:pathLst>
                <a:path w="83260" h="30675" extrusionOk="0">
                  <a:moveTo>
                    <a:pt x="40643" y="1"/>
                  </a:moveTo>
                  <a:cubicBezTo>
                    <a:pt x="34730" y="1"/>
                    <a:pt x="28823" y="9522"/>
                    <a:pt x="28823" y="9522"/>
                  </a:cubicBezTo>
                  <a:cubicBezTo>
                    <a:pt x="28823" y="9522"/>
                    <a:pt x="29509" y="2487"/>
                    <a:pt x="24899" y="2487"/>
                  </a:cubicBezTo>
                  <a:cubicBezTo>
                    <a:pt x="24006" y="2487"/>
                    <a:pt x="22914" y="2751"/>
                    <a:pt x="21580" y="3381"/>
                  </a:cubicBezTo>
                  <a:cubicBezTo>
                    <a:pt x="13359" y="7291"/>
                    <a:pt x="1" y="29021"/>
                    <a:pt x="1" y="29021"/>
                  </a:cubicBezTo>
                  <a:lnTo>
                    <a:pt x="12181" y="29271"/>
                  </a:lnTo>
                  <a:lnTo>
                    <a:pt x="78773" y="30600"/>
                  </a:lnTo>
                  <a:lnTo>
                    <a:pt x="83259" y="30675"/>
                  </a:lnTo>
                  <a:cubicBezTo>
                    <a:pt x="83259" y="30675"/>
                    <a:pt x="81029" y="12730"/>
                    <a:pt x="74061" y="8970"/>
                  </a:cubicBezTo>
                  <a:cubicBezTo>
                    <a:pt x="72673" y="8219"/>
                    <a:pt x="71272" y="7918"/>
                    <a:pt x="69920" y="7918"/>
                  </a:cubicBezTo>
                  <a:cubicBezTo>
                    <a:pt x="64511" y="7918"/>
                    <a:pt x="59876" y="12730"/>
                    <a:pt x="59876" y="12730"/>
                  </a:cubicBezTo>
                  <a:cubicBezTo>
                    <a:pt x="59876" y="12730"/>
                    <a:pt x="60552" y="7567"/>
                    <a:pt x="56793" y="5061"/>
                  </a:cubicBezTo>
                  <a:cubicBezTo>
                    <a:pt x="55969" y="4511"/>
                    <a:pt x="55104" y="4297"/>
                    <a:pt x="54258" y="4297"/>
                  </a:cubicBezTo>
                  <a:cubicBezTo>
                    <a:pt x="51243" y="4297"/>
                    <a:pt x="48447" y="7016"/>
                    <a:pt x="48447" y="7016"/>
                  </a:cubicBezTo>
                  <a:cubicBezTo>
                    <a:pt x="48447" y="7016"/>
                    <a:pt x="47470" y="875"/>
                    <a:pt x="41354" y="48"/>
                  </a:cubicBezTo>
                  <a:cubicBezTo>
                    <a:pt x="41117" y="16"/>
                    <a:pt x="40880" y="1"/>
                    <a:pt x="40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886470" y="4363135"/>
              <a:ext cx="2783587" cy="907854"/>
            </a:xfrm>
            <a:custGeom>
              <a:avLst/>
              <a:gdLst/>
              <a:ahLst/>
              <a:cxnLst/>
              <a:rect l="l" t="t" r="r" b="b"/>
              <a:pathLst>
                <a:path w="66593" h="21719" extrusionOk="0">
                  <a:moveTo>
                    <a:pt x="25066" y="0"/>
                  </a:moveTo>
                  <a:cubicBezTo>
                    <a:pt x="24693" y="0"/>
                    <a:pt x="24300" y="29"/>
                    <a:pt x="23885" y="89"/>
                  </a:cubicBezTo>
                  <a:cubicBezTo>
                    <a:pt x="17193" y="1067"/>
                    <a:pt x="14687" y="8987"/>
                    <a:pt x="14687" y="8987"/>
                  </a:cubicBezTo>
                  <a:cubicBezTo>
                    <a:pt x="14687" y="8987"/>
                    <a:pt x="13607" y="1892"/>
                    <a:pt x="9114" y="1892"/>
                  </a:cubicBezTo>
                  <a:cubicBezTo>
                    <a:pt x="9067" y="1892"/>
                    <a:pt x="9020" y="1892"/>
                    <a:pt x="8973" y="1894"/>
                  </a:cubicBezTo>
                  <a:cubicBezTo>
                    <a:pt x="5138" y="2019"/>
                    <a:pt x="1203" y="15829"/>
                    <a:pt x="0" y="20390"/>
                  </a:cubicBezTo>
                  <a:lnTo>
                    <a:pt x="66592" y="21719"/>
                  </a:lnTo>
                  <a:cubicBezTo>
                    <a:pt x="65339" y="17308"/>
                    <a:pt x="62081" y="8034"/>
                    <a:pt x="56592" y="6355"/>
                  </a:cubicBezTo>
                  <a:cubicBezTo>
                    <a:pt x="55574" y="6042"/>
                    <a:pt x="54605" y="5907"/>
                    <a:pt x="53692" y="5907"/>
                  </a:cubicBezTo>
                  <a:cubicBezTo>
                    <a:pt x="48111" y="5907"/>
                    <a:pt x="44612" y="10942"/>
                    <a:pt x="44612" y="10942"/>
                  </a:cubicBezTo>
                  <a:cubicBezTo>
                    <a:pt x="44612" y="10942"/>
                    <a:pt x="44487" y="4826"/>
                    <a:pt x="40452" y="2997"/>
                  </a:cubicBezTo>
                  <a:cubicBezTo>
                    <a:pt x="39864" y="2734"/>
                    <a:pt x="39260" y="2621"/>
                    <a:pt x="38659" y="2621"/>
                  </a:cubicBezTo>
                  <a:cubicBezTo>
                    <a:pt x="35136" y="2621"/>
                    <a:pt x="31680" y="6480"/>
                    <a:pt x="31680" y="6480"/>
                  </a:cubicBezTo>
                  <a:cubicBezTo>
                    <a:pt x="31680" y="6480"/>
                    <a:pt x="30688" y="0"/>
                    <a:pt x="25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1325419" y="4877826"/>
              <a:ext cx="448430" cy="337953"/>
            </a:xfrm>
            <a:custGeom>
              <a:avLst/>
              <a:gdLst/>
              <a:ahLst/>
              <a:cxnLst/>
              <a:rect l="l" t="t" r="r" b="b"/>
              <a:pathLst>
                <a:path w="10728" h="8085" extrusionOk="0">
                  <a:moveTo>
                    <a:pt x="557" y="0"/>
                  </a:moveTo>
                  <a:cubicBezTo>
                    <a:pt x="228" y="0"/>
                    <a:pt x="0" y="541"/>
                    <a:pt x="351" y="809"/>
                  </a:cubicBezTo>
                  <a:cubicBezTo>
                    <a:pt x="3560" y="3190"/>
                    <a:pt x="6768" y="5596"/>
                    <a:pt x="9976" y="8002"/>
                  </a:cubicBezTo>
                  <a:cubicBezTo>
                    <a:pt x="10051" y="8060"/>
                    <a:pt x="10125" y="8084"/>
                    <a:pt x="10194" y="8084"/>
                  </a:cubicBezTo>
                  <a:cubicBezTo>
                    <a:pt x="10517" y="8084"/>
                    <a:pt x="10728" y="7544"/>
                    <a:pt x="10377" y="7275"/>
                  </a:cubicBezTo>
                  <a:cubicBezTo>
                    <a:pt x="7194" y="4894"/>
                    <a:pt x="3986" y="2488"/>
                    <a:pt x="778" y="82"/>
                  </a:cubicBezTo>
                  <a:cubicBezTo>
                    <a:pt x="702" y="25"/>
                    <a:pt x="627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915437" y="4621463"/>
              <a:ext cx="120091" cy="597949"/>
            </a:xfrm>
            <a:custGeom>
              <a:avLst/>
              <a:gdLst/>
              <a:ahLst/>
              <a:cxnLst/>
              <a:rect l="l" t="t" r="r" b="b"/>
              <a:pathLst>
                <a:path w="2873" h="14305" extrusionOk="0">
                  <a:moveTo>
                    <a:pt x="515" y="1"/>
                  </a:moveTo>
                  <a:cubicBezTo>
                    <a:pt x="274" y="1"/>
                    <a:pt x="1" y="209"/>
                    <a:pt x="46" y="526"/>
                  </a:cubicBezTo>
                  <a:cubicBezTo>
                    <a:pt x="698" y="5012"/>
                    <a:pt x="1374" y="9499"/>
                    <a:pt x="2026" y="13985"/>
                  </a:cubicBezTo>
                  <a:cubicBezTo>
                    <a:pt x="2056" y="14208"/>
                    <a:pt x="2206" y="14304"/>
                    <a:pt x="2369" y="14304"/>
                  </a:cubicBezTo>
                  <a:cubicBezTo>
                    <a:pt x="2607" y="14304"/>
                    <a:pt x="2873" y="14097"/>
                    <a:pt x="2828" y="13784"/>
                  </a:cubicBezTo>
                  <a:cubicBezTo>
                    <a:pt x="2176" y="9273"/>
                    <a:pt x="1500" y="4787"/>
                    <a:pt x="848" y="300"/>
                  </a:cubicBezTo>
                  <a:cubicBezTo>
                    <a:pt x="818" y="91"/>
                    <a:pt x="674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766459" y="4781434"/>
              <a:ext cx="234540" cy="181287"/>
            </a:xfrm>
            <a:custGeom>
              <a:avLst/>
              <a:gdLst/>
              <a:ahLst/>
              <a:cxnLst/>
              <a:rect l="l" t="t" r="r" b="b"/>
              <a:pathLst>
                <a:path w="5611" h="4337" extrusionOk="0">
                  <a:moveTo>
                    <a:pt x="557" y="0"/>
                  </a:moveTo>
                  <a:cubicBezTo>
                    <a:pt x="228" y="0"/>
                    <a:pt x="1" y="541"/>
                    <a:pt x="352" y="809"/>
                  </a:cubicBezTo>
                  <a:cubicBezTo>
                    <a:pt x="1856" y="1962"/>
                    <a:pt x="3359" y="3115"/>
                    <a:pt x="4838" y="4243"/>
                  </a:cubicBezTo>
                  <a:cubicBezTo>
                    <a:pt x="4918" y="4308"/>
                    <a:pt x="4997" y="4336"/>
                    <a:pt x="5071" y="4336"/>
                  </a:cubicBezTo>
                  <a:cubicBezTo>
                    <a:pt x="5394" y="4336"/>
                    <a:pt x="5611" y="3806"/>
                    <a:pt x="5264" y="3541"/>
                  </a:cubicBezTo>
                  <a:cubicBezTo>
                    <a:pt x="3760" y="2388"/>
                    <a:pt x="2282" y="1235"/>
                    <a:pt x="778" y="83"/>
                  </a:cubicBezTo>
                  <a:cubicBezTo>
                    <a:pt x="703" y="25"/>
                    <a:pt x="628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2314132" y="4748704"/>
              <a:ext cx="200180" cy="482748"/>
            </a:xfrm>
            <a:custGeom>
              <a:avLst/>
              <a:gdLst/>
              <a:ahLst/>
              <a:cxnLst/>
              <a:rect l="l" t="t" r="r" b="b"/>
              <a:pathLst>
                <a:path w="4789" h="11549" extrusionOk="0">
                  <a:moveTo>
                    <a:pt x="4282" y="0"/>
                  </a:moveTo>
                  <a:cubicBezTo>
                    <a:pt x="4111" y="0"/>
                    <a:pt x="3937" y="89"/>
                    <a:pt x="3867" y="289"/>
                  </a:cubicBezTo>
                  <a:cubicBezTo>
                    <a:pt x="2613" y="3873"/>
                    <a:pt x="1360" y="7457"/>
                    <a:pt x="107" y="11041"/>
                  </a:cubicBezTo>
                  <a:cubicBezTo>
                    <a:pt x="1" y="11345"/>
                    <a:pt x="255" y="11548"/>
                    <a:pt x="510" y="11548"/>
                  </a:cubicBezTo>
                  <a:cubicBezTo>
                    <a:pt x="675" y="11548"/>
                    <a:pt x="840" y="11463"/>
                    <a:pt x="909" y="11267"/>
                  </a:cubicBezTo>
                  <a:cubicBezTo>
                    <a:pt x="2162" y="7683"/>
                    <a:pt x="3415" y="4099"/>
                    <a:pt x="4669" y="515"/>
                  </a:cubicBezTo>
                  <a:cubicBezTo>
                    <a:pt x="4789" y="199"/>
                    <a:pt x="4539" y="0"/>
                    <a:pt x="4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1270953" y="4820476"/>
              <a:ext cx="110018" cy="111104"/>
            </a:xfrm>
            <a:custGeom>
              <a:avLst/>
              <a:gdLst/>
              <a:ahLst/>
              <a:cxnLst/>
              <a:rect l="l" t="t" r="r" b="b"/>
              <a:pathLst>
                <a:path w="2632" h="2658" extrusionOk="0">
                  <a:moveTo>
                    <a:pt x="1304" y="1"/>
                  </a:moveTo>
                  <a:cubicBezTo>
                    <a:pt x="577" y="1"/>
                    <a:pt x="0" y="602"/>
                    <a:pt x="0" y="1329"/>
                  </a:cubicBezTo>
                  <a:cubicBezTo>
                    <a:pt x="0" y="2056"/>
                    <a:pt x="577" y="2657"/>
                    <a:pt x="1304" y="2657"/>
                  </a:cubicBezTo>
                  <a:cubicBezTo>
                    <a:pt x="2055" y="2657"/>
                    <a:pt x="2632" y="2056"/>
                    <a:pt x="2632" y="1329"/>
                  </a:cubicBezTo>
                  <a:cubicBezTo>
                    <a:pt x="2632" y="602"/>
                    <a:pt x="2055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1732976" y="4745067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28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8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875433" y="4561730"/>
              <a:ext cx="111104" cy="110018"/>
            </a:xfrm>
            <a:custGeom>
              <a:avLst/>
              <a:gdLst/>
              <a:ahLst/>
              <a:cxnLst/>
              <a:rect l="l" t="t" r="r" b="b"/>
              <a:pathLst>
                <a:path w="2658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28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57" y="2055"/>
                    <a:pt x="2657" y="1328"/>
                  </a:cubicBezTo>
                  <a:cubicBezTo>
                    <a:pt x="2657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2451656" y="4681154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04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04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2600425" y="4913733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602"/>
                    <a:pt x="0" y="1329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9"/>
                  </a:cubicBezTo>
                  <a:cubicBezTo>
                    <a:pt x="2657" y="602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7" name="Google Shape;457;p15"/>
          <p:cNvGrpSpPr/>
          <p:nvPr/>
        </p:nvGrpSpPr>
        <p:grpSpPr>
          <a:xfrm flipH="1">
            <a:off x="6208171" y="5855951"/>
            <a:ext cx="3166580" cy="1132452"/>
            <a:chOff x="377295" y="3991903"/>
            <a:chExt cx="3480268" cy="1282215"/>
          </a:xfrm>
        </p:grpSpPr>
        <p:sp>
          <p:nvSpPr>
            <p:cNvPr id="458" name="Google Shape;458;p15"/>
            <p:cNvSpPr/>
            <p:nvPr/>
          </p:nvSpPr>
          <p:spPr>
            <a:xfrm>
              <a:off x="377295" y="3991903"/>
              <a:ext cx="3480268" cy="1282215"/>
            </a:xfrm>
            <a:custGeom>
              <a:avLst/>
              <a:gdLst/>
              <a:ahLst/>
              <a:cxnLst/>
              <a:rect l="l" t="t" r="r" b="b"/>
              <a:pathLst>
                <a:path w="83260" h="30675" extrusionOk="0">
                  <a:moveTo>
                    <a:pt x="40643" y="1"/>
                  </a:moveTo>
                  <a:cubicBezTo>
                    <a:pt x="34730" y="1"/>
                    <a:pt x="28823" y="9522"/>
                    <a:pt x="28823" y="9522"/>
                  </a:cubicBezTo>
                  <a:cubicBezTo>
                    <a:pt x="28823" y="9522"/>
                    <a:pt x="29509" y="2487"/>
                    <a:pt x="24899" y="2487"/>
                  </a:cubicBezTo>
                  <a:cubicBezTo>
                    <a:pt x="24006" y="2487"/>
                    <a:pt x="22914" y="2751"/>
                    <a:pt x="21580" y="3381"/>
                  </a:cubicBezTo>
                  <a:cubicBezTo>
                    <a:pt x="13359" y="7291"/>
                    <a:pt x="1" y="29021"/>
                    <a:pt x="1" y="29021"/>
                  </a:cubicBezTo>
                  <a:lnTo>
                    <a:pt x="12181" y="29271"/>
                  </a:lnTo>
                  <a:lnTo>
                    <a:pt x="78773" y="30600"/>
                  </a:lnTo>
                  <a:lnTo>
                    <a:pt x="83259" y="30675"/>
                  </a:lnTo>
                  <a:cubicBezTo>
                    <a:pt x="83259" y="30675"/>
                    <a:pt x="81029" y="12730"/>
                    <a:pt x="74061" y="8970"/>
                  </a:cubicBezTo>
                  <a:cubicBezTo>
                    <a:pt x="72673" y="8219"/>
                    <a:pt x="71272" y="7918"/>
                    <a:pt x="69920" y="7918"/>
                  </a:cubicBezTo>
                  <a:cubicBezTo>
                    <a:pt x="64511" y="7918"/>
                    <a:pt x="59876" y="12730"/>
                    <a:pt x="59876" y="12730"/>
                  </a:cubicBezTo>
                  <a:cubicBezTo>
                    <a:pt x="59876" y="12730"/>
                    <a:pt x="60552" y="7567"/>
                    <a:pt x="56793" y="5061"/>
                  </a:cubicBezTo>
                  <a:cubicBezTo>
                    <a:pt x="55969" y="4511"/>
                    <a:pt x="55104" y="4297"/>
                    <a:pt x="54258" y="4297"/>
                  </a:cubicBezTo>
                  <a:cubicBezTo>
                    <a:pt x="51243" y="4297"/>
                    <a:pt x="48447" y="7016"/>
                    <a:pt x="48447" y="7016"/>
                  </a:cubicBezTo>
                  <a:cubicBezTo>
                    <a:pt x="48447" y="7016"/>
                    <a:pt x="47470" y="875"/>
                    <a:pt x="41354" y="48"/>
                  </a:cubicBezTo>
                  <a:cubicBezTo>
                    <a:pt x="41117" y="16"/>
                    <a:pt x="40880" y="1"/>
                    <a:pt x="40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886470" y="4363135"/>
              <a:ext cx="2783587" cy="907854"/>
            </a:xfrm>
            <a:custGeom>
              <a:avLst/>
              <a:gdLst/>
              <a:ahLst/>
              <a:cxnLst/>
              <a:rect l="l" t="t" r="r" b="b"/>
              <a:pathLst>
                <a:path w="66593" h="21719" extrusionOk="0">
                  <a:moveTo>
                    <a:pt x="25066" y="0"/>
                  </a:moveTo>
                  <a:cubicBezTo>
                    <a:pt x="24693" y="0"/>
                    <a:pt x="24300" y="29"/>
                    <a:pt x="23885" y="89"/>
                  </a:cubicBezTo>
                  <a:cubicBezTo>
                    <a:pt x="17193" y="1067"/>
                    <a:pt x="14687" y="8987"/>
                    <a:pt x="14687" y="8987"/>
                  </a:cubicBezTo>
                  <a:cubicBezTo>
                    <a:pt x="14687" y="8987"/>
                    <a:pt x="13607" y="1892"/>
                    <a:pt x="9114" y="1892"/>
                  </a:cubicBezTo>
                  <a:cubicBezTo>
                    <a:pt x="9067" y="1892"/>
                    <a:pt x="9020" y="1892"/>
                    <a:pt x="8973" y="1894"/>
                  </a:cubicBezTo>
                  <a:cubicBezTo>
                    <a:pt x="5138" y="2019"/>
                    <a:pt x="1203" y="15829"/>
                    <a:pt x="0" y="20390"/>
                  </a:cubicBezTo>
                  <a:lnTo>
                    <a:pt x="66592" y="21719"/>
                  </a:lnTo>
                  <a:cubicBezTo>
                    <a:pt x="65339" y="17308"/>
                    <a:pt x="62081" y="8034"/>
                    <a:pt x="56592" y="6355"/>
                  </a:cubicBezTo>
                  <a:cubicBezTo>
                    <a:pt x="55574" y="6042"/>
                    <a:pt x="54605" y="5907"/>
                    <a:pt x="53692" y="5907"/>
                  </a:cubicBezTo>
                  <a:cubicBezTo>
                    <a:pt x="48111" y="5907"/>
                    <a:pt x="44612" y="10942"/>
                    <a:pt x="44612" y="10942"/>
                  </a:cubicBezTo>
                  <a:cubicBezTo>
                    <a:pt x="44612" y="10942"/>
                    <a:pt x="44487" y="4826"/>
                    <a:pt x="40452" y="2997"/>
                  </a:cubicBezTo>
                  <a:cubicBezTo>
                    <a:pt x="39864" y="2734"/>
                    <a:pt x="39260" y="2621"/>
                    <a:pt x="38659" y="2621"/>
                  </a:cubicBezTo>
                  <a:cubicBezTo>
                    <a:pt x="35136" y="2621"/>
                    <a:pt x="31680" y="6480"/>
                    <a:pt x="31680" y="6480"/>
                  </a:cubicBezTo>
                  <a:cubicBezTo>
                    <a:pt x="31680" y="6480"/>
                    <a:pt x="30688" y="0"/>
                    <a:pt x="25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1325419" y="4877826"/>
              <a:ext cx="448430" cy="337953"/>
            </a:xfrm>
            <a:custGeom>
              <a:avLst/>
              <a:gdLst/>
              <a:ahLst/>
              <a:cxnLst/>
              <a:rect l="l" t="t" r="r" b="b"/>
              <a:pathLst>
                <a:path w="10728" h="8085" extrusionOk="0">
                  <a:moveTo>
                    <a:pt x="557" y="0"/>
                  </a:moveTo>
                  <a:cubicBezTo>
                    <a:pt x="228" y="0"/>
                    <a:pt x="0" y="541"/>
                    <a:pt x="351" y="809"/>
                  </a:cubicBezTo>
                  <a:cubicBezTo>
                    <a:pt x="3560" y="3190"/>
                    <a:pt x="6768" y="5596"/>
                    <a:pt x="9976" y="8002"/>
                  </a:cubicBezTo>
                  <a:cubicBezTo>
                    <a:pt x="10051" y="8060"/>
                    <a:pt x="10125" y="8084"/>
                    <a:pt x="10194" y="8084"/>
                  </a:cubicBezTo>
                  <a:cubicBezTo>
                    <a:pt x="10517" y="8084"/>
                    <a:pt x="10728" y="7544"/>
                    <a:pt x="10377" y="7275"/>
                  </a:cubicBezTo>
                  <a:cubicBezTo>
                    <a:pt x="7194" y="4894"/>
                    <a:pt x="3986" y="2488"/>
                    <a:pt x="778" y="82"/>
                  </a:cubicBezTo>
                  <a:cubicBezTo>
                    <a:pt x="702" y="25"/>
                    <a:pt x="627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1915437" y="4621463"/>
              <a:ext cx="120091" cy="597949"/>
            </a:xfrm>
            <a:custGeom>
              <a:avLst/>
              <a:gdLst/>
              <a:ahLst/>
              <a:cxnLst/>
              <a:rect l="l" t="t" r="r" b="b"/>
              <a:pathLst>
                <a:path w="2873" h="14305" extrusionOk="0">
                  <a:moveTo>
                    <a:pt x="515" y="1"/>
                  </a:moveTo>
                  <a:cubicBezTo>
                    <a:pt x="274" y="1"/>
                    <a:pt x="1" y="209"/>
                    <a:pt x="46" y="526"/>
                  </a:cubicBezTo>
                  <a:cubicBezTo>
                    <a:pt x="698" y="5012"/>
                    <a:pt x="1374" y="9499"/>
                    <a:pt x="2026" y="13985"/>
                  </a:cubicBezTo>
                  <a:cubicBezTo>
                    <a:pt x="2056" y="14208"/>
                    <a:pt x="2206" y="14304"/>
                    <a:pt x="2369" y="14304"/>
                  </a:cubicBezTo>
                  <a:cubicBezTo>
                    <a:pt x="2607" y="14304"/>
                    <a:pt x="2873" y="14097"/>
                    <a:pt x="2828" y="13784"/>
                  </a:cubicBezTo>
                  <a:cubicBezTo>
                    <a:pt x="2176" y="9273"/>
                    <a:pt x="1500" y="4787"/>
                    <a:pt x="848" y="300"/>
                  </a:cubicBezTo>
                  <a:cubicBezTo>
                    <a:pt x="818" y="91"/>
                    <a:pt x="674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1766459" y="4781434"/>
              <a:ext cx="234540" cy="181287"/>
            </a:xfrm>
            <a:custGeom>
              <a:avLst/>
              <a:gdLst/>
              <a:ahLst/>
              <a:cxnLst/>
              <a:rect l="l" t="t" r="r" b="b"/>
              <a:pathLst>
                <a:path w="5611" h="4337" extrusionOk="0">
                  <a:moveTo>
                    <a:pt x="557" y="0"/>
                  </a:moveTo>
                  <a:cubicBezTo>
                    <a:pt x="228" y="0"/>
                    <a:pt x="1" y="541"/>
                    <a:pt x="352" y="809"/>
                  </a:cubicBezTo>
                  <a:cubicBezTo>
                    <a:pt x="1856" y="1962"/>
                    <a:pt x="3359" y="3115"/>
                    <a:pt x="4838" y="4243"/>
                  </a:cubicBezTo>
                  <a:cubicBezTo>
                    <a:pt x="4918" y="4308"/>
                    <a:pt x="4997" y="4336"/>
                    <a:pt x="5071" y="4336"/>
                  </a:cubicBezTo>
                  <a:cubicBezTo>
                    <a:pt x="5394" y="4336"/>
                    <a:pt x="5611" y="3806"/>
                    <a:pt x="5264" y="3541"/>
                  </a:cubicBezTo>
                  <a:cubicBezTo>
                    <a:pt x="3760" y="2388"/>
                    <a:pt x="2282" y="1235"/>
                    <a:pt x="778" y="83"/>
                  </a:cubicBezTo>
                  <a:cubicBezTo>
                    <a:pt x="703" y="25"/>
                    <a:pt x="628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2314132" y="4748704"/>
              <a:ext cx="200180" cy="482748"/>
            </a:xfrm>
            <a:custGeom>
              <a:avLst/>
              <a:gdLst/>
              <a:ahLst/>
              <a:cxnLst/>
              <a:rect l="l" t="t" r="r" b="b"/>
              <a:pathLst>
                <a:path w="4789" h="11549" extrusionOk="0">
                  <a:moveTo>
                    <a:pt x="4282" y="0"/>
                  </a:moveTo>
                  <a:cubicBezTo>
                    <a:pt x="4111" y="0"/>
                    <a:pt x="3937" y="89"/>
                    <a:pt x="3867" y="289"/>
                  </a:cubicBezTo>
                  <a:cubicBezTo>
                    <a:pt x="2613" y="3873"/>
                    <a:pt x="1360" y="7457"/>
                    <a:pt x="107" y="11041"/>
                  </a:cubicBezTo>
                  <a:cubicBezTo>
                    <a:pt x="1" y="11345"/>
                    <a:pt x="255" y="11548"/>
                    <a:pt x="510" y="11548"/>
                  </a:cubicBezTo>
                  <a:cubicBezTo>
                    <a:pt x="675" y="11548"/>
                    <a:pt x="840" y="11463"/>
                    <a:pt x="909" y="11267"/>
                  </a:cubicBezTo>
                  <a:cubicBezTo>
                    <a:pt x="2162" y="7683"/>
                    <a:pt x="3415" y="4099"/>
                    <a:pt x="4669" y="515"/>
                  </a:cubicBezTo>
                  <a:cubicBezTo>
                    <a:pt x="4789" y="199"/>
                    <a:pt x="4539" y="0"/>
                    <a:pt x="4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1270953" y="4820476"/>
              <a:ext cx="110018" cy="111104"/>
            </a:xfrm>
            <a:custGeom>
              <a:avLst/>
              <a:gdLst/>
              <a:ahLst/>
              <a:cxnLst/>
              <a:rect l="l" t="t" r="r" b="b"/>
              <a:pathLst>
                <a:path w="2632" h="2658" extrusionOk="0">
                  <a:moveTo>
                    <a:pt x="1304" y="1"/>
                  </a:moveTo>
                  <a:cubicBezTo>
                    <a:pt x="577" y="1"/>
                    <a:pt x="0" y="602"/>
                    <a:pt x="0" y="1329"/>
                  </a:cubicBezTo>
                  <a:cubicBezTo>
                    <a:pt x="0" y="2056"/>
                    <a:pt x="577" y="2657"/>
                    <a:pt x="1304" y="2657"/>
                  </a:cubicBezTo>
                  <a:cubicBezTo>
                    <a:pt x="2055" y="2657"/>
                    <a:pt x="2632" y="2056"/>
                    <a:pt x="2632" y="1329"/>
                  </a:cubicBezTo>
                  <a:cubicBezTo>
                    <a:pt x="2632" y="602"/>
                    <a:pt x="2055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1732976" y="4745067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28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8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1875433" y="4561730"/>
              <a:ext cx="111104" cy="110018"/>
            </a:xfrm>
            <a:custGeom>
              <a:avLst/>
              <a:gdLst/>
              <a:ahLst/>
              <a:cxnLst/>
              <a:rect l="l" t="t" r="r" b="b"/>
              <a:pathLst>
                <a:path w="2658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28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57" y="2055"/>
                    <a:pt x="2657" y="1328"/>
                  </a:cubicBezTo>
                  <a:cubicBezTo>
                    <a:pt x="2657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2451656" y="4681154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04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04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2600425" y="4913733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602"/>
                    <a:pt x="0" y="1329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9"/>
                  </a:cubicBezTo>
                  <a:cubicBezTo>
                    <a:pt x="2657" y="602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69" name="Google Shape;469;p15"/>
          <p:cNvGrpSpPr/>
          <p:nvPr/>
        </p:nvGrpSpPr>
        <p:grpSpPr>
          <a:xfrm rot="248597">
            <a:off x="8435514" y="5709583"/>
            <a:ext cx="2699313" cy="1284580"/>
            <a:chOff x="4740748" y="4022919"/>
            <a:chExt cx="2723855" cy="1296260"/>
          </a:xfrm>
        </p:grpSpPr>
        <p:sp>
          <p:nvSpPr>
            <p:cNvPr id="470" name="Google Shape;470;p15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8" name="Google Shape;478;p15"/>
          <p:cNvGrpSpPr/>
          <p:nvPr/>
        </p:nvGrpSpPr>
        <p:grpSpPr>
          <a:xfrm>
            <a:off x="10092868" y="3622168"/>
            <a:ext cx="2867445" cy="3377000"/>
            <a:chOff x="7569650" y="2716626"/>
            <a:chExt cx="2150584" cy="2532750"/>
          </a:xfrm>
        </p:grpSpPr>
        <p:sp>
          <p:nvSpPr>
            <p:cNvPr id="479" name="Google Shape;479;p15"/>
            <p:cNvSpPr/>
            <p:nvPr/>
          </p:nvSpPr>
          <p:spPr>
            <a:xfrm>
              <a:off x="8538375" y="4566075"/>
              <a:ext cx="320807" cy="683301"/>
            </a:xfrm>
            <a:custGeom>
              <a:avLst/>
              <a:gdLst/>
              <a:ahLst/>
              <a:cxnLst/>
              <a:rect l="l" t="t" r="r" b="b"/>
              <a:pathLst>
                <a:path w="8973" h="20452" extrusionOk="0">
                  <a:moveTo>
                    <a:pt x="0" y="0"/>
                  </a:moveTo>
                  <a:lnTo>
                    <a:pt x="0" y="20451"/>
                  </a:lnTo>
                  <a:lnTo>
                    <a:pt x="8973" y="20451"/>
                  </a:lnTo>
                  <a:lnTo>
                    <a:pt x="89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80" name="Google Shape;480;p15"/>
            <p:cNvGrpSpPr/>
            <p:nvPr/>
          </p:nvGrpSpPr>
          <p:grpSpPr>
            <a:xfrm>
              <a:off x="7569650" y="2716626"/>
              <a:ext cx="2150584" cy="2021609"/>
              <a:chOff x="7036250" y="2792826"/>
              <a:chExt cx="2150584" cy="2021609"/>
            </a:xfrm>
          </p:grpSpPr>
          <p:sp>
            <p:nvSpPr>
              <p:cNvPr id="481" name="Google Shape;481;p15"/>
              <p:cNvSpPr/>
              <p:nvPr/>
            </p:nvSpPr>
            <p:spPr>
              <a:xfrm>
                <a:off x="7036250" y="2792826"/>
                <a:ext cx="2150584" cy="2021609"/>
              </a:xfrm>
              <a:custGeom>
                <a:avLst/>
                <a:gdLst/>
                <a:ahLst/>
                <a:cxnLst/>
                <a:rect l="l" t="t" r="r" b="b"/>
                <a:pathLst>
                  <a:path w="60152" h="69819" extrusionOk="0">
                    <a:moveTo>
                      <a:pt x="32122" y="0"/>
                    </a:moveTo>
                    <a:cubicBezTo>
                      <a:pt x="31913" y="0"/>
                      <a:pt x="31699" y="11"/>
                      <a:pt x="31479" y="31"/>
                    </a:cubicBezTo>
                    <a:cubicBezTo>
                      <a:pt x="22707" y="858"/>
                      <a:pt x="17545" y="12011"/>
                      <a:pt x="17971" y="22863"/>
                    </a:cubicBezTo>
                    <a:cubicBezTo>
                      <a:pt x="17971" y="22863"/>
                      <a:pt x="17607" y="22747"/>
                      <a:pt x="16995" y="22747"/>
                    </a:cubicBezTo>
                    <a:cubicBezTo>
                      <a:pt x="15601" y="22747"/>
                      <a:pt x="12915" y="23352"/>
                      <a:pt x="10301" y="27325"/>
                    </a:cubicBezTo>
                    <a:cubicBezTo>
                      <a:pt x="6542" y="33039"/>
                      <a:pt x="9474" y="36222"/>
                      <a:pt x="9474" y="36222"/>
                    </a:cubicBezTo>
                    <a:cubicBezTo>
                      <a:pt x="9474" y="36222"/>
                      <a:pt x="9310" y="36200"/>
                      <a:pt x="9027" y="36200"/>
                    </a:cubicBezTo>
                    <a:cubicBezTo>
                      <a:pt x="7749" y="36200"/>
                      <a:pt x="4058" y="36653"/>
                      <a:pt x="2231" y="41660"/>
                    </a:cubicBezTo>
                    <a:cubicBezTo>
                      <a:pt x="1" y="47776"/>
                      <a:pt x="5565" y="53214"/>
                      <a:pt x="5565" y="53214"/>
                    </a:cubicBezTo>
                    <a:cubicBezTo>
                      <a:pt x="5565" y="53214"/>
                      <a:pt x="4186" y="63240"/>
                      <a:pt x="11154" y="66297"/>
                    </a:cubicBezTo>
                    <a:cubicBezTo>
                      <a:pt x="12858" y="67054"/>
                      <a:pt x="14439" y="67340"/>
                      <a:pt x="15853" y="67340"/>
                    </a:cubicBezTo>
                    <a:cubicBezTo>
                      <a:pt x="20201" y="67340"/>
                      <a:pt x="22983" y="64643"/>
                      <a:pt x="22983" y="64643"/>
                    </a:cubicBezTo>
                    <a:cubicBezTo>
                      <a:pt x="22983" y="64643"/>
                      <a:pt x="25263" y="69819"/>
                      <a:pt x="31150" y="69819"/>
                    </a:cubicBezTo>
                    <a:cubicBezTo>
                      <a:pt x="31435" y="69819"/>
                      <a:pt x="31729" y="69806"/>
                      <a:pt x="32031" y="69781"/>
                    </a:cubicBezTo>
                    <a:cubicBezTo>
                      <a:pt x="38572" y="69230"/>
                      <a:pt x="40652" y="64768"/>
                      <a:pt x="40652" y="64768"/>
                    </a:cubicBezTo>
                    <a:cubicBezTo>
                      <a:pt x="40652" y="64768"/>
                      <a:pt x="41710" y="65204"/>
                      <a:pt x="43339" y="65204"/>
                    </a:cubicBezTo>
                    <a:cubicBezTo>
                      <a:pt x="46133" y="65204"/>
                      <a:pt x="50607" y="63924"/>
                      <a:pt x="54312" y="56974"/>
                    </a:cubicBezTo>
                    <a:cubicBezTo>
                      <a:pt x="60151" y="45971"/>
                      <a:pt x="52632" y="39154"/>
                      <a:pt x="52632" y="39154"/>
                    </a:cubicBezTo>
                    <a:cubicBezTo>
                      <a:pt x="52632" y="39154"/>
                      <a:pt x="56267" y="30533"/>
                      <a:pt x="52783" y="20783"/>
                    </a:cubicBezTo>
                    <a:cubicBezTo>
                      <a:pt x="50934" y="15609"/>
                      <a:pt x="47794" y="14395"/>
                      <a:pt x="45253" y="14395"/>
                    </a:cubicBezTo>
                    <a:cubicBezTo>
                      <a:pt x="43006" y="14395"/>
                      <a:pt x="41229" y="15345"/>
                      <a:pt x="41229" y="15345"/>
                    </a:cubicBezTo>
                    <a:cubicBezTo>
                      <a:pt x="41229" y="15345"/>
                      <a:pt x="40300" y="0"/>
                      <a:pt x="321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5"/>
              <p:cNvSpPr/>
              <p:nvPr/>
            </p:nvSpPr>
            <p:spPr>
              <a:xfrm>
                <a:off x="8611628" y="4107024"/>
                <a:ext cx="317268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9153" extrusionOk="0">
                    <a:moveTo>
                      <a:pt x="4820" y="1"/>
                    </a:moveTo>
                    <a:cubicBezTo>
                      <a:pt x="3334" y="1"/>
                      <a:pt x="3334" y="3524"/>
                      <a:pt x="3334" y="3524"/>
                    </a:cubicBezTo>
                    <a:cubicBezTo>
                      <a:pt x="3334" y="3524"/>
                      <a:pt x="2439" y="2227"/>
                      <a:pt x="1610" y="2227"/>
                    </a:cubicBezTo>
                    <a:cubicBezTo>
                      <a:pt x="1287" y="2227"/>
                      <a:pt x="974" y="2424"/>
                      <a:pt x="728" y="2973"/>
                    </a:cubicBezTo>
                    <a:cubicBezTo>
                      <a:pt x="1" y="4602"/>
                      <a:pt x="1856" y="5379"/>
                      <a:pt x="1856" y="5379"/>
                    </a:cubicBezTo>
                    <a:cubicBezTo>
                      <a:pt x="1856" y="5379"/>
                      <a:pt x="828" y="7684"/>
                      <a:pt x="1931" y="8336"/>
                    </a:cubicBezTo>
                    <a:cubicBezTo>
                      <a:pt x="2061" y="8411"/>
                      <a:pt x="2190" y="8444"/>
                      <a:pt x="2317" y="8444"/>
                    </a:cubicBezTo>
                    <a:cubicBezTo>
                      <a:pt x="3298" y="8444"/>
                      <a:pt x="4161" y="6481"/>
                      <a:pt x="4161" y="6481"/>
                    </a:cubicBezTo>
                    <a:cubicBezTo>
                      <a:pt x="4161" y="6481"/>
                      <a:pt x="4946" y="9153"/>
                      <a:pt x="6359" y="9153"/>
                    </a:cubicBezTo>
                    <a:cubicBezTo>
                      <a:pt x="6482" y="9153"/>
                      <a:pt x="6610" y="9132"/>
                      <a:pt x="6743" y="9088"/>
                    </a:cubicBezTo>
                    <a:cubicBezTo>
                      <a:pt x="8422" y="8537"/>
                      <a:pt x="6392" y="6206"/>
                      <a:pt x="6392" y="6206"/>
                    </a:cubicBezTo>
                    <a:cubicBezTo>
                      <a:pt x="6392" y="6206"/>
                      <a:pt x="8873" y="6130"/>
                      <a:pt x="8873" y="4552"/>
                    </a:cubicBezTo>
                    <a:cubicBezTo>
                      <a:pt x="8873" y="3622"/>
                      <a:pt x="7917" y="3431"/>
                      <a:pt x="7131" y="3431"/>
                    </a:cubicBezTo>
                    <a:cubicBezTo>
                      <a:pt x="6582" y="3431"/>
                      <a:pt x="6116" y="3524"/>
                      <a:pt x="6116" y="3524"/>
                    </a:cubicBezTo>
                    <a:cubicBezTo>
                      <a:pt x="6116" y="3524"/>
                      <a:pt x="6668" y="291"/>
                      <a:pt x="4988" y="15"/>
                    </a:cubicBezTo>
                    <a:cubicBezTo>
                      <a:pt x="4930" y="5"/>
                      <a:pt x="4874" y="1"/>
                      <a:pt x="48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15"/>
              <p:cNvSpPr/>
              <p:nvPr/>
            </p:nvSpPr>
            <p:spPr>
              <a:xfrm>
                <a:off x="8735306" y="4216765"/>
                <a:ext cx="78906" cy="65633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107" extrusionOk="0">
                    <a:moveTo>
                      <a:pt x="1103" y="1"/>
                    </a:moveTo>
                    <a:cubicBezTo>
                      <a:pt x="477" y="1"/>
                      <a:pt x="1" y="477"/>
                      <a:pt x="1" y="1054"/>
                    </a:cubicBezTo>
                    <a:cubicBezTo>
                      <a:pt x="1" y="1630"/>
                      <a:pt x="477" y="2106"/>
                      <a:pt x="1103" y="2106"/>
                    </a:cubicBezTo>
                    <a:cubicBezTo>
                      <a:pt x="1705" y="2106"/>
                      <a:pt x="2206" y="1630"/>
                      <a:pt x="2206" y="1054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15"/>
              <p:cNvSpPr/>
              <p:nvPr/>
            </p:nvSpPr>
            <p:spPr>
              <a:xfrm>
                <a:off x="7990487" y="4378964"/>
                <a:ext cx="361279" cy="317699"/>
              </a:xfrm>
              <a:custGeom>
                <a:avLst/>
                <a:gdLst/>
                <a:ahLst/>
                <a:cxnLst/>
                <a:rect l="l" t="t" r="r" b="b"/>
                <a:pathLst>
                  <a:path w="10105" h="10199" extrusionOk="0">
                    <a:moveTo>
                      <a:pt x="5142" y="1"/>
                    </a:moveTo>
                    <a:cubicBezTo>
                      <a:pt x="4991" y="1"/>
                      <a:pt x="4824" y="34"/>
                      <a:pt x="4641" y="107"/>
                    </a:cubicBezTo>
                    <a:cubicBezTo>
                      <a:pt x="2511" y="934"/>
                      <a:pt x="3639" y="3892"/>
                      <a:pt x="3639" y="3892"/>
                    </a:cubicBezTo>
                    <a:cubicBezTo>
                      <a:pt x="3639" y="3892"/>
                      <a:pt x="3611" y="3891"/>
                      <a:pt x="3561" y="3891"/>
                    </a:cubicBezTo>
                    <a:cubicBezTo>
                      <a:pt x="3034" y="3891"/>
                      <a:pt x="0" y="3975"/>
                      <a:pt x="756" y="5922"/>
                    </a:cubicBezTo>
                    <a:cubicBezTo>
                      <a:pt x="1069" y="6727"/>
                      <a:pt x="1596" y="6977"/>
                      <a:pt x="2131" y="6977"/>
                    </a:cubicBezTo>
                    <a:cubicBezTo>
                      <a:pt x="3012" y="6977"/>
                      <a:pt x="3914" y="6298"/>
                      <a:pt x="3914" y="6298"/>
                    </a:cubicBezTo>
                    <a:lnTo>
                      <a:pt x="3914" y="6298"/>
                    </a:lnTo>
                    <a:cubicBezTo>
                      <a:pt x="3914" y="6298"/>
                      <a:pt x="2611" y="9907"/>
                      <a:pt x="3714" y="10182"/>
                    </a:cubicBezTo>
                    <a:cubicBezTo>
                      <a:pt x="3759" y="10193"/>
                      <a:pt x="3803" y="10199"/>
                      <a:pt x="3847" y="10199"/>
                    </a:cubicBezTo>
                    <a:cubicBezTo>
                      <a:pt x="4906" y="10199"/>
                      <a:pt x="5669" y="7125"/>
                      <a:pt x="5669" y="7125"/>
                    </a:cubicBezTo>
                    <a:cubicBezTo>
                      <a:pt x="5669" y="7125"/>
                      <a:pt x="6517" y="8283"/>
                      <a:pt x="7661" y="8283"/>
                    </a:cubicBezTo>
                    <a:cubicBezTo>
                      <a:pt x="7935" y="8283"/>
                      <a:pt x="8226" y="8217"/>
                      <a:pt x="8526" y="8052"/>
                    </a:cubicBezTo>
                    <a:cubicBezTo>
                      <a:pt x="10105" y="7225"/>
                      <a:pt x="8175" y="5195"/>
                      <a:pt x="8175" y="5195"/>
                    </a:cubicBezTo>
                    <a:cubicBezTo>
                      <a:pt x="8175" y="5195"/>
                      <a:pt x="10105" y="3441"/>
                      <a:pt x="9453" y="2137"/>
                    </a:cubicBezTo>
                    <a:cubicBezTo>
                      <a:pt x="9340" y="1902"/>
                      <a:pt x="9178" y="1806"/>
                      <a:pt x="8988" y="1806"/>
                    </a:cubicBezTo>
                    <a:cubicBezTo>
                      <a:pt x="8127" y="1806"/>
                      <a:pt x="6696" y="3791"/>
                      <a:pt x="6696" y="3791"/>
                    </a:cubicBezTo>
                    <a:cubicBezTo>
                      <a:pt x="6696" y="3791"/>
                      <a:pt x="6759" y="1"/>
                      <a:pt x="51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15"/>
              <p:cNvSpPr/>
              <p:nvPr/>
            </p:nvSpPr>
            <p:spPr>
              <a:xfrm>
                <a:off x="8147453" y="4504872"/>
                <a:ext cx="88738" cy="6170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981" extrusionOk="0">
                    <a:moveTo>
                      <a:pt x="1254" y="0"/>
                    </a:moveTo>
                    <a:cubicBezTo>
                      <a:pt x="552" y="0"/>
                      <a:pt x="0" y="451"/>
                      <a:pt x="0" y="1003"/>
                    </a:cubicBezTo>
                    <a:cubicBezTo>
                      <a:pt x="0" y="1529"/>
                      <a:pt x="552" y="1980"/>
                      <a:pt x="1254" y="1980"/>
                    </a:cubicBezTo>
                    <a:cubicBezTo>
                      <a:pt x="1930" y="1980"/>
                      <a:pt x="2482" y="1529"/>
                      <a:pt x="2482" y="1003"/>
                    </a:cubicBezTo>
                    <a:cubicBezTo>
                      <a:pt x="2482" y="451"/>
                      <a:pt x="1930" y="0"/>
                      <a:pt x="12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5"/>
              <p:cNvSpPr/>
              <p:nvPr/>
            </p:nvSpPr>
            <p:spPr>
              <a:xfrm>
                <a:off x="7418051" y="4165039"/>
                <a:ext cx="337825" cy="262750"/>
              </a:xfrm>
              <a:custGeom>
                <a:avLst/>
                <a:gdLst/>
                <a:ahLst/>
                <a:cxnLst/>
                <a:rect l="l" t="t" r="r" b="b"/>
                <a:pathLst>
                  <a:path w="9449" h="8435" extrusionOk="0">
                    <a:moveTo>
                      <a:pt x="6305" y="0"/>
                    </a:moveTo>
                    <a:cubicBezTo>
                      <a:pt x="5510" y="0"/>
                      <a:pt x="4261" y="2128"/>
                      <a:pt x="4261" y="2128"/>
                    </a:cubicBezTo>
                    <a:cubicBezTo>
                      <a:pt x="4261" y="2128"/>
                      <a:pt x="2842" y="92"/>
                      <a:pt x="1911" y="92"/>
                    </a:cubicBezTo>
                    <a:cubicBezTo>
                      <a:pt x="1702" y="92"/>
                      <a:pt x="1517" y="195"/>
                      <a:pt x="1378" y="449"/>
                    </a:cubicBezTo>
                    <a:cubicBezTo>
                      <a:pt x="652" y="1827"/>
                      <a:pt x="2030" y="3406"/>
                      <a:pt x="2030" y="3406"/>
                    </a:cubicBezTo>
                    <a:cubicBezTo>
                      <a:pt x="2030" y="3406"/>
                      <a:pt x="0" y="4334"/>
                      <a:pt x="727" y="5537"/>
                    </a:cubicBezTo>
                    <a:cubicBezTo>
                      <a:pt x="934" y="5868"/>
                      <a:pt x="1226" y="5989"/>
                      <a:pt x="1539" y="5989"/>
                    </a:cubicBezTo>
                    <a:cubicBezTo>
                      <a:pt x="2361" y="5989"/>
                      <a:pt x="3333" y="5161"/>
                      <a:pt x="3333" y="5161"/>
                    </a:cubicBezTo>
                    <a:lnTo>
                      <a:pt x="3333" y="5161"/>
                    </a:lnTo>
                    <a:cubicBezTo>
                      <a:pt x="3333" y="5161"/>
                      <a:pt x="2582" y="8143"/>
                      <a:pt x="4336" y="8419"/>
                    </a:cubicBezTo>
                    <a:cubicBezTo>
                      <a:pt x="4403" y="8429"/>
                      <a:pt x="4466" y="8434"/>
                      <a:pt x="4526" y="8434"/>
                    </a:cubicBezTo>
                    <a:cubicBezTo>
                      <a:pt x="6067" y="8434"/>
                      <a:pt x="5464" y="5161"/>
                      <a:pt x="5464" y="5161"/>
                    </a:cubicBezTo>
                    <a:lnTo>
                      <a:pt x="5464" y="5161"/>
                    </a:lnTo>
                    <a:cubicBezTo>
                      <a:pt x="5464" y="5161"/>
                      <a:pt x="6321" y="5862"/>
                      <a:pt x="7198" y="5862"/>
                    </a:cubicBezTo>
                    <a:cubicBezTo>
                      <a:pt x="7636" y="5862"/>
                      <a:pt x="8079" y="5687"/>
                      <a:pt x="8421" y="5161"/>
                    </a:cubicBezTo>
                    <a:cubicBezTo>
                      <a:pt x="9449" y="3607"/>
                      <a:pt x="6667" y="2755"/>
                      <a:pt x="6667" y="2755"/>
                    </a:cubicBezTo>
                    <a:cubicBezTo>
                      <a:pt x="6667" y="2755"/>
                      <a:pt x="7394" y="1752"/>
                      <a:pt x="6742" y="349"/>
                    </a:cubicBezTo>
                    <a:cubicBezTo>
                      <a:pt x="6630" y="102"/>
                      <a:pt x="6478" y="0"/>
                      <a:pt x="6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15"/>
              <p:cNvSpPr/>
              <p:nvPr/>
            </p:nvSpPr>
            <p:spPr>
              <a:xfrm>
                <a:off x="7531196" y="4259241"/>
                <a:ext cx="76186" cy="62586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081" extrusionOk="0">
                    <a:moveTo>
                      <a:pt x="1104" y="1"/>
                    </a:moveTo>
                    <a:cubicBezTo>
                      <a:pt x="477" y="1"/>
                      <a:pt x="1" y="452"/>
                      <a:pt x="1" y="1053"/>
                    </a:cubicBezTo>
                    <a:cubicBezTo>
                      <a:pt x="1" y="1630"/>
                      <a:pt x="477" y="2081"/>
                      <a:pt x="1104" y="2081"/>
                    </a:cubicBezTo>
                    <a:cubicBezTo>
                      <a:pt x="1705" y="2081"/>
                      <a:pt x="2207" y="1630"/>
                      <a:pt x="2207" y="1053"/>
                    </a:cubicBezTo>
                    <a:cubicBezTo>
                      <a:pt x="2207" y="452"/>
                      <a:pt x="1705" y="1"/>
                      <a:pt x="1104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15"/>
              <p:cNvSpPr/>
              <p:nvPr/>
            </p:nvSpPr>
            <p:spPr>
              <a:xfrm>
                <a:off x="8055556" y="3758081"/>
                <a:ext cx="337861" cy="271098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8703" extrusionOk="0">
                    <a:moveTo>
                      <a:pt x="6176" y="0"/>
                    </a:moveTo>
                    <a:cubicBezTo>
                      <a:pt x="6156" y="0"/>
                      <a:pt x="6137" y="1"/>
                      <a:pt x="6116" y="2"/>
                    </a:cubicBezTo>
                    <a:cubicBezTo>
                      <a:pt x="4713" y="103"/>
                      <a:pt x="3710" y="3887"/>
                      <a:pt x="3710" y="3887"/>
                    </a:cubicBezTo>
                    <a:cubicBezTo>
                      <a:pt x="3710" y="3887"/>
                      <a:pt x="2423" y="2433"/>
                      <a:pt x="1543" y="2433"/>
                    </a:cubicBezTo>
                    <a:cubicBezTo>
                      <a:pt x="1292" y="2433"/>
                      <a:pt x="1073" y="2553"/>
                      <a:pt x="928" y="2859"/>
                    </a:cubicBezTo>
                    <a:cubicBezTo>
                      <a:pt x="276" y="4263"/>
                      <a:pt x="2307" y="5291"/>
                      <a:pt x="2307" y="5291"/>
                    </a:cubicBezTo>
                    <a:cubicBezTo>
                      <a:pt x="2307" y="5291"/>
                      <a:pt x="1" y="7421"/>
                      <a:pt x="1580" y="8423"/>
                    </a:cubicBezTo>
                    <a:cubicBezTo>
                      <a:pt x="1826" y="8584"/>
                      <a:pt x="2070" y="8651"/>
                      <a:pt x="2306" y="8651"/>
                    </a:cubicBezTo>
                    <a:cubicBezTo>
                      <a:pt x="3584" y="8651"/>
                      <a:pt x="4637" y="6669"/>
                      <a:pt x="4637" y="6669"/>
                    </a:cubicBezTo>
                    <a:cubicBezTo>
                      <a:pt x="4637" y="6669"/>
                      <a:pt x="5427" y="8703"/>
                      <a:pt x="6492" y="8703"/>
                    </a:cubicBezTo>
                    <a:cubicBezTo>
                      <a:pt x="6517" y="8703"/>
                      <a:pt x="6542" y="8701"/>
                      <a:pt x="6567" y="8699"/>
                    </a:cubicBezTo>
                    <a:cubicBezTo>
                      <a:pt x="7695" y="8624"/>
                      <a:pt x="7144" y="5742"/>
                      <a:pt x="7144" y="5742"/>
                    </a:cubicBezTo>
                    <a:cubicBezTo>
                      <a:pt x="7144" y="5742"/>
                      <a:pt x="9449" y="5291"/>
                      <a:pt x="8898" y="4163"/>
                    </a:cubicBezTo>
                    <a:cubicBezTo>
                      <a:pt x="8480" y="3326"/>
                      <a:pt x="7355" y="3225"/>
                      <a:pt x="6836" y="3225"/>
                    </a:cubicBezTo>
                    <a:cubicBezTo>
                      <a:pt x="6671" y="3225"/>
                      <a:pt x="6567" y="3235"/>
                      <a:pt x="6567" y="3235"/>
                    </a:cubicBezTo>
                    <a:cubicBezTo>
                      <a:pt x="6567" y="3235"/>
                      <a:pt x="7467" y="0"/>
                      <a:pt x="61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91" name="Google Shape;491;p15"/>
            <p:cNvSpPr/>
            <p:nvPr/>
          </p:nvSpPr>
          <p:spPr>
            <a:xfrm>
              <a:off x="8713516" y="3786572"/>
              <a:ext cx="88738" cy="61708"/>
            </a:xfrm>
            <a:custGeom>
              <a:avLst/>
              <a:gdLst/>
              <a:ahLst/>
              <a:cxnLst/>
              <a:rect l="l" t="t" r="r" b="b"/>
              <a:pathLst>
                <a:path w="2482" h="1981" extrusionOk="0">
                  <a:moveTo>
                    <a:pt x="1254" y="0"/>
                  </a:moveTo>
                  <a:cubicBezTo>
                    <a:pt x="552" y="0"/>
                    <a:pt x="0" y="451"/>
                    <a:pt x="0" y="1003"/>
                  </a:cubicBezTo>
                  <a:cubicBezTo>
                    <a:pt x="0" y="1529"/>
                    <a:pt x="552" y="1980"/>
                    <a:pt x="1254" y="1980"/>
                  </a:cubicBezTo>
                  <a:cubicBezTo>
                    <a:pt x="1930" y="1980"/>
                    <a:pt x="2482" y="1529"/>
                    <a:pt x="2482" y="1003"/>
                  </a:cubicBezTo>
                  <a:cubicBezTo>
                    <a:pt x="2482" y="451"/>
                    <a:pt x="1930" y="0"/>
                    <a:pt x="1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92" name="Google Shape;492;p15"/>
            <p:cNvGrpSpPr/>
            <p:nvPr/>
          </p:nvGrpSpPr>
          <p:grpSpPr>
            <a:xfrm>
              <a:off x="9086769" y="3332096"/>
              <a:ext cx="324382" cy="285116"/>
              <a:chOff x="7544369" y="3544921"/>
              <a:chExt cx="324382" cy="285116"/>
            </a:xfrm>
          </p:grpSpPr>
          <p:sp>
            <p:nvSpPr>
              <p:cNvPr id="493" name="Google Shape;493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5"/>
            <p:cNvGrpSpPr/>
            <p:nvPr/>
          </p:nvGrpSpPr>
          <p:grpSpPr>
            <a:xfrm>
              <a:off x="8534969" y="3087721"/>
              <a:ext cx="324382" cy="285116"/>
              <a:chOff x="7544369" y="3544921"/>
              <a:chExt cx="324382" cy="285116"/>
            </a:xfrm>
          </p:grpSpPr>
          <p:sp>
            <p:nvSpPr>
              <p:cNvPr id="496" name="Google Shape;496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98" name="Google Shape;498;p15"/>
          <p:cNvGrpSpPr/>
          <p:nvPr/>
        </p:nvGrpSpPr>
        <p:grpSpPr>
          <a:xfrm>
            <a:off x="-811450" y="2610052"/>
            <a:ext cx="2929121" cy="4332997"/>
            <a:chOff x="-608589" y="1957538"/>
            <a:chExt cx="2196841" cy="3249748"/>
          </a:xfrm>
        </p:grpSpPr>
        <p:sp>
          <p:nvSpPr>
            <p:cNvPr id="499" name="Google Shape;499;p15"/>
            <p:cNvSpPr/>
            <p:nvPr/>
          </p:nvSpPr>
          <p:spPr>
            <a:xfrm>
              <a:off x="192836" y="3638013"/>
              <a:ext cx="432775" cy="1569273"/>
            </a:xfrm>
            <a:custGeom>
              <a:avLst/>
              <a:gdLst/>
              <a:ahLst/>
              <a:cxnLst/>
              <a:rect l="l" t="t" r="r" b="b"/>
              <a:pathLst>
                <a:path w="4588" h="13083" extrusionOk="0">
                  <a:moveTo>
                    <a:pt x="1" y="0"/>
                  </a:moveTo>
                  <a:lnTo>
                    <a:pt x="1" y="13083"/>
                  </a:lnTo>
                  <a:lnTo>
                    <a:pt x="4587" y="13083"/>
                  </a:lnTo>
                  <a:lnTo>
                    <a:pt x="45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00" name="Google Shape;500;p15"/>
            <p:cNvGrpSpPr/>
            <p:nvPr/>
          </p:nvGrpSpPr>
          <p:grpSpPr>
            <a:xfrm>
              <a:off x="-608589" y="1957538"/>
              <a:ext cx="2196841" cy="2154562"/>
              <a:chOff x="94650" y="2637525"/>
              <a:chExt cx="2196841" cy="2154562"/>
            </a:xfrm>
          </p:grpSpPr>
          <p:sp>
            <p:nvSpPr>
              <p:cNvPr id="501" name="Google Shape;501;p15"/>
              <p:cNvSpPr/>
              <p:nvPr/>
            </p:nvSpPr>
            <p:spPr>
              <a:xfrm>
                <a:off x="94650" y="2637525"/>
                <a:ext cx="2196841" cy="2154562"/>
              </a:xfrm>
              <a:custGeom>
                <a:avLst/>
                <a:gdLst/>
                <a:ahLst/>
                <a:cxnLst/>
                <a:rect l="l" t="t" r="r" b="b"/>
                <a:pathLst>
                  <a:path w="30753" h="39575" extrusionOk="0">
                    <a:moveTo>
                      <a:pt x="15539" y="0"/>
                    </a:moveTo>
                    <a:cubicBezTo>
                      <a:pt x="11354" y="0"/>
                      <a:pt x="10427" y="6667"/>
                      <a:pt x="10427" y="6667"/>
                    </a:cubicBezTo>
                    <a:cubicBezTo>
                      <a:pt x="10427" y="6667"/>
                      <a:pt x="9939" y="6216"/>
                      <a:pt x="9100" y="6216"/>
                    </a:cubicBezTo>
                    <a:cubicBezTo>
                      <a:pt x="8105" y="6216"/>
                      <a:pt x="6617" y="6851"/>
                      <a:pt x="4863" y="9625"/>
                    </a:cubicBezTo>
                    <a:cubicBezTo>
                      <a:pt x="1629" y="14737"/>
                      <a:pt x="4086" y="21955"/>
                      <a:pt x="4086" y="21955"/>
                    </a:cubicBezTo>
                    <a:cubicBezTo>
                      <a:pt x="4086" y="21955"/>
                      <a:pt x="4028" y="21945"/>
                      <a:pt x="3927" y="21945"/>
                    </a:cubicBezTo>
                    <a:cubicBezTo>
                      <a:pt x="3339" y="21945"/>
                      <a:pt x="1287" y="22292"/>
                      <a:pt x="752" y="27043"/>
                    </a:cubicBezTo>
                    <a:cubicBezTo>
                      <a:pt x="0" y="33610"/>
                      <a:pt x="4587" y="34211"/>
                      <a:pt x="4587" y="34211"/>
                    </a:cubicBezTo>
                    <a:cubicBezTo>
                      <a:pt x="4587" y="34211"/>
                      <a:pt x="4161" y="39575"/>
                      <a:pt x="8647" y="39575"/>
                    </a:cubicBezTo>
                    <a:cubicBezTo>
                      <a:pt x="13133" y="39575"/>
                      <a:pt x="14086" y="35815"/>
                      <a:pt x="14086" y="35815"/>
                    </a:cubicBezTo>
                    <a:cubicBezTo>
                      <a:pt x="14086" y="35815"/>
                      <a:pt x="17276" y="38896"/>
                      <a:pt x="20576" y="38896"/>
                    </a:cubicBezTo>
                    <a:cubicBezTo>
                      <a:pt x="20810" y="38896"/>
                      <a:pt x="21045" y="38881"/>
                      <a:pt x="21279" y="38848"/>
                    </a:cubicBezTo>
                    <a:cubicBezTo>
                      <a:pt x="24838" y="38321"/>
                      <a:pt x="25138" y="35088"/>
                      <a:pt x="25138" y="35088"/>
                    </a:cubicBezTo>
                    <a:cubicBezTo>
                      <a:pt x="25138" y="35088"/>
                      <a:pt x="28246" y="35088"/>
                      <a:pt x="29499" y="30803"/>
                    </a:cubicBezTo>
                    <a:cubicBezTo>
                      <a:pt x="30752" y="26517"/>
                      <a:pt x="27018" y="23284"/>
                      <a:pt x="27018" y="23284"/>
                    </a:cubicBezTo>
                    <a:cubicBezTo>
                      <a:pt x="28898" y="20251"/>
                      <a:pt x="27770" y="12833"/>
                      <a:pt x="25364" y="10953"/>
                    </a:cubicBezTo>
                    <a:cubicBezTo>
                      <a:pt x="24835" y="10539"/>
                      <a:pt x="24336" y="10378"/>
                      <a:pt x="23880" y="10378"/>
                    </a:cubicBezTo>
                    <a:cubicBezTo>
                      <a:pt x="22261" y="10378"/>
                      <a:pt x="21178" y="12406"/>
                      <a:pt x="21178" y="12406"/>
                    </a:cubicBezTo>
                    <a:cubicBezTo>
                      <a:pt x="21705" y="6893"/>
                      <a:pt x="19725" y="0"/>
                      <a:pt x="15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515422" y="3363736"/>
                <a:ext cx="410037" cy="323506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499" extrusionOk="0">
                    <a:moveTo>
                      <a:pt x="1895" y="1"/>
                    </a:moveTo>
                    <a:cubicBezTo>
                      <a:pt x="1812" y="1"/>
                      <a:pt x="1731" y="29"/>
                      <a:pt x="1654" y="94"/>
                    </a:cubicBezTo>
                    <a:cubicBezTo>
                      <a:pt x="1028" y="620"/>
                      <a:pt x="1654" y="2500"/>
                      <a:pt x="1654" y="2500"/>
                    </a:cubicBezTo>
                    <a:cubicBezTo>
                      <a:pt x="1654" y="2500"/>
                      <a:pt x="0" y="2600"/>
                      <a:pt x="351" y="3603"/>
                    </a:cubicBezTo>
                    <a:cubicBezTo>
                      <a:pt x="496" y="3980"/>
                      <a:pt x="810" y="4096"/>
                      <a:pt x="1140" y="4096"/>
                    </a:cubicBezTo>
                    <a:cubicBezTo>
                      <a:pt x="1664" y="4096"/>
                      <a:pt x="2231" y="3803"/>
                      <a:pt x="2231" y="3803"/>
                    </a:cubicBezTo>
                    <a:lnTo>
                      <a:pt x="2231" y="3803"/>
                    </a:lnTo>
                    <a:cubicBezTo>
                      <a:pt x="2231" y="3803"/>
                      <a:pt x="1504" y="5257"/>
                      <a:pt x="2657" y="5482"/>
                    </a:cubicBezTo>
                    <a:cubicBezTo>
                      <a:pt x="2718" y="5493"/>
                      <a:pt x="2776" y="5498"/>
                      <a:pt x="2831" y="5498"/>
                    </a:cubicBezTo>
                    <a:cubicBezTo>
                      <a:pt x="3804" y="5498"/>
                      <a:pt x="3760" y="3904"/>
                      <a:pt x="3760" y="3904"/>
                    </a:cubicBezTo>
                    <a:lnTo>
                      <a:pt x="3760" y="3904"/>
                    </a:lnTo>
                    <a:cubicBezTo>
                      <a:pt x="3760" y="3904"/>
                      <a:pt x="4033" y="4018"/>
                      <a:pt x="4359" y="4018"/>
                    </a:cubicBezTo>
                    <a:cubicBezTo>
                      <a:pt x="4733" y="4018"/>
                      <a:pt x="5176" y="3868"/>
                      <a:pt x="5364" y="3227"/>
                    </a:cubicBezTo>
                    <a:cubicBezTo>
                      <a:pt x="5740" y="2024"/>
                      <a:pt x="4211" y="1924"/>
                      <a:pt x="4211" y="1924"/>
                    </a:cubicBezTo>
                    <a:cubicBezTo>
                      <a:pt x="4211" y="1924"/>
                      <a:pt x="5313" y="921"/>
                      <a:pt x="4912" y="370"/>
                    </a:cubicBezTo>
                    <a:cubicBezTo>
                      <a:pt x="4849" y="284"/>
                      <a:pt x="4767" y="248"/>
                      <a:pt x="4672" y="248"/>
                    </a:cubicBezTo>
                    <a:cubicBezTo>
                      <a:pt x="4128" y="248"/>
                      <a:pt x="3183" y="1447"/>
                      <a:pt x="3183" y="1447"/>
                    </a:cubicBezTo>
                    <a:cubicBezTo>
                      <a:pt x="3183" y="1447"/>
                      <a:pt x="2489" y="1"/>
                      <a:pt x="18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685517" y="3493107"/>
                <a:ext cx="89579" cy="6641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627" y="0"/>
                    </a:moveTo>
                    <a:cubicBezTo>
                      <a:pt x="276" y="0"/>
                      <a:pt x="0" y="251"/>
                      <a:pt x="0" y="552"/>
                    </a:cubicBezTo>
                    <a:cubicBezTo>
                      <a:pt x="0" y="877"/>
                      <a:pt x="276" y="1128"/>
                      <a:pt x="627" y="1128"/>
                    </a:cubicBezTo>
                    <a:cubicBezTo>
                      <a:pt x="978" y="1128"/>
                      <a:pt x="1253" y="877"/>
                      <a:pt x="1253" y="552"/>
                    </a:cubicBezTo>
                    <a:cubicBezTo>
                      <a:pt x="1253" y="251"/>
                      <a:pt x="978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1032851" y="2929379"/>
                <a:ext cx="365319" cy="303622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161" extrusionOk="0">
                    <a:moveTo>
                      <a:pt x="2297" y="1"/>
                    </a:moveTo>
                    <a:cubicBezTo>
                      <a:pt x="2268" y="1"/>
                      <a:pt x="2237" y="3"/>
                      <a:pt x="2206" y="8"/>
                    </a:cubicBezTo>
                    <a:cubicBezTo>
                      <a:pt x="1253" y="184"/>
                      <a:pt x="1579" y="1988"/>
                      <a:pt x="1579" y="1988"/>
                    </a:cubicBezTo>
                    <a:cubicBezTo>
                      <a:pt x="1579" y="1988"/>
                      <a:pt x="1318" y="1938"/>
                      <a:pt x="1008" y="1938"/>
                    </a:cubicBezTo>
                    <a:cubicBezTo>
                      <a:pt x="556" y="1938"/>
                      <a:pt x="0" y="2044"/>
                      <a:pt x="0" y="2565"/>
                    </a:cubicBezTo>
                    <a:cubicBezTo>
                      <a:pt x="0" y="3467"/>
                      <a:pt x="1429" y="3517"/>
                      <a:pt x="1429" y="3517"/>
                    </a:cubicBezTo>
                    <a:cubicBezTo>
                      <a:pt x="1429" y="3517"/>
                      <a:pt x="276" y="4820"/>
                      <a:pt x="1203" y="5121"/>
                    </a:cubicBezTo>
                    <a:cubicBezTo>
                      <a:pt x="1283" y="5148"/>
                      <a:pt x="1360" y="5161"/>
                      <a:pt x="1434" y="5161"/>
                    </a:cubicBezTo>
                    <a:cubicBezTo>
                      <a:pt x="2240" y="5161"/>
                      <a:pt x="2682" y="3667"/>
                      <a:pt x="2682" y="3667"/>
                    </a:cubicBezTo>
                    <a:cubicBezTo>
                      <a:pt x="2682" y="3667"/>
                      <a:pt x="3177" y="4776"/>
                      <a:pt x="3727" y="4776"/>
                    </a:cubicBezTo>
                    <a:cubicBezTo>
                      <a:pt x="3796" y="4776"/>
                      <a:pt x="3866" y="4759"/>
                      <a:pt x="3935" y="4720"/>
                    </a:cubicBezTo>
                    <a:cubicBezTo>
                      <a:pt x="4562" y="4344"/>
                      <a:pt x="3985" y="3041"/>
                      <a:pt x="3985" y="3041"/>
                    </a:cubicBezTo>
                    <a:cubicBezTo>
                      <a:pt x="3985" y="3041"/>
                      <a:pt x="5113" y="2314"/>
                      <a:pt x="4612" y="1211"/>
                    </a:cubicBezTo>
                    <a:cubicBezTo>
                      <a:pt x="4493" y="961"/>
                      <a:pt x="4351" y="864"/>
                      <a:pt x="4204" y="864"/>
                    </a:cubicBezTo>
                    <a:cubicBezTo>
                      <a:pt x="3703" y="864"/>
                      <a:pt x="3133" y="1988"/>
                      <a:pt x="3133" y="1988"/>
                    </a:cubicBezTo>
                    <a:cubicBezTo>
                      <a:pt x="3133" y="1988"/>
                      <a:pt x="3133" y="1"/>
                      <a:pt x="22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1163512" y="3046337"/>
                <a:ext cx="89651" cy="70831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04" extrusionOk="0">
                    <a:moveTo>
                      <a:pt x="627" y="0"/>
                    </a:moveTo>
                    <a:cubicBezTo>
                      <a:pt x="277" y="0"/>
                      <a:pt x="1" y="276"/>
                      <a:pt x="1" y="602"/>
                    </a:cubicBezTo>
                    <a:cubicBezTo>
                      <a:pt x="1" y="928"/>
                      <a:pt x="277" y="1203"/>
                      <a:pt x="627" y="1203"/>
                    </a:cubicBezTo>
                    <a:cubicBezTo>
                      <a:pt x="953" y="1203"/>
                      <a:pt x="1254" y="928"/>
                      <a:pt x="1254" y="602"/>
                    </a:cubicBezTo>
                    <a:cubicBezTo>
                      <a:pt x="1254" y="276"/>
                      <a:pt x="953" y="0"/>
                      <a:pt x="627" y="0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>
                <a:off x="1486627" y="3448689"/>
                <a:ext cx="409251" cy="338567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5755" extrusionOk="0">
                    <a:moveTo>
                      <a:pt x="2914" y="0"/>
                    </a:moveTo>
                    <a:cubicBezTo>
                      <a:pt x="2833" y="0"/>
                      <a:pt x="2743" y="17"/>
                      <a:pt x="2646" y="53"/>
                    </a:cubicBezTo>
                    <a:cubicBezTo>
                      <a:pt x="1443" y="530"/>
                      <a:pt x="2069" y="2209"/>
                      <a:pt x="2069" y="2209"/>
                    </a:cubicBezTo>
                    <a:cubicBezTo>
                      <a:pt x="2069" y="2209"/>
                      <a:pt x="2057" y="2209"/>
                      <a:pt x="2034" y="2209"/>
                    </a:cubicBezTo>
                    <a:cubicBezTo>
                      <a:pt x="1761" y="2209"/>
                      <a:pt x="1" y="2251"/>
                      <a:pt x="440" y="3362"/>
                    </a:cubicBezTo>
                    <a:cubicBezTo>
                      <a:pt x="619" y="3813"/>
                      <a:pt x="914" y="3954"/>
                      <a:pt x="1213" y="3954"/>
                    </a:cubicBezTo>
                    <a:cubicBezTo>
                      <a:pt x="1711" y="3954"/>
                      <a:pt x="2220" y="3562"/>
                      <a:pt x="2220" y="3562"/>
                    </a:cubicBezTo>
                    <a:lnTo>
                      <a:pt x="2220" y="3562"/>
                    </a:lnTo>
                    <a:cubicBezTo>
                      <a:pt x="2220" y="3563"/>
                      <a:pt x="1493" y="5592"/>
                      <a:pt x="2120" y="5743"/>
                    </a:cubicBezTo>
                    <a:cubicBezTo>
                      <a:pt x="2147" y="5751"/>
                      <a:pt x="2175" y="5754"/>
                      <a:pt x="2202" y="5754"/>
                    </a:cubicBezTo>
                    <a:cubicBezTo>
                      <a:pt x="2788" y="5754"/>
                      <a:pt x="3222" y="4038"/>
                      <a:pt x="3222" y="4038"/>
                    </a:cubicBezTo>
                    <a:cubicBezTo>
                      <a:pt x="3222" y="4038"/>
                      <a:pt x="3702" y="4684"/>
                      <a:pt x="4353" y="4684"/>
                    </a:cubicBezTo>
                    <a:cubicBezTo>
                      <a:pt x="4503" y="4684"/>
                      <a:pt x="4662" y="4649"/>
                      <a:pt x="4826" y="4565"/>
                    </a:cubicBezTo>
                    <a:cubicBezTo>
                      <a:pt x="5729" y="4089"/>
                      <a:pt x="4626" y="2936"/>
                      <a:pt x="4626" y="2936"/>
                    </a:cubicBezTo>
                    <a:cubicBezTo>
                      <a:pt x="4626" y="2936"/>
                      <a:pt x="5729" y="1933"/>
                      <a:pt x="5353" y="1206"/>
                    </a:cubicBezTo>
                    <a:cubicBezTo>
                      <a:pt x="5286" y="1077"/>
                      <a:pt x="5193" y="1024"/>
                      <a:pt x="5085" y="1024"/>
                    </a:cubicBezTo>
                    <a:cubicBezTo>
                      <a:pt x="4587" y="1024"/>
                      <a:pt x="3774" y="2159"/>
                      <a:pt x="3774" y="2159"/>
                    </a:cubicBezTo>
                    <a:cubicBezTo>
                      <a:pt x="3774" y="2159"/>
                      <a:pt x="3837" y="0"/>
                      <a:pt x="29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15"/>
              <p:cNvSpPr/>
              <p:nvPr/>
            </p:nvSpPr>
            <p:spPr>
              <a:xfrm>
                <a:off x="1664866" y="3583061"/>
                <a:ext cx="100295" cy="66360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128" extrusionOk="0">
                    <a:moveTo>
                      <a:pt x="702" y="0"/>
                    </a:moveTo>
                    <a:cubicBezTo>
                      <a:pt x="326" y="0"/>
                      <a:pt x="0" y="251"/>
                      <a:pt x="0" y="577"/>
                    </a:cubicBezTo>
                    <a:cubicBezTo>
                      <a:pt x="0" y="877"/>
                      <a:pt x="326" y="1128"/>
                      <a:pt x="702" y="1128"/>
                    </a:cubicBezTo>
                    <a:cubicBezTo>
                      <a:pt x="1078" y="1128"/>
                      <a:pt x="1404" y="877"/>
                      <a:pt x="1404" y="577"/>
                    </a:cubicBezTo>
                    <a:cubicBezTo>
                      <a:pt x="1404" y="251"/>
                      <a:pt x="1078" y="0"/>
                      <a:pt x="7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>
                <a:off x="402240" y="3987597"/>
                <a:ext cx="379677" cy="279619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753" extrusionOk="0">
                    <a:moveTo>
                      <a:pt x="3547" y="1"/>
                    </a:moveTo>
                    <a:cubicBezTo>
                      <a:pt x="3091" y="1"/>
                      <a:pt x="2407" y="1186"/>
                      <a:pt x="2407" y="1186"/>
                    </a:cubicBezTo>
                    <a:cubicBezTo>
                      <a:pt x="2407" y="1186"/>
                      <a:pt x="1609" y="55"/>
                      <a:pt x="1083" y="55"/>
                    </a:cubicBezTo>
                    <a:cubicBezTo>
                      <a:pt x="963" y="55"/>
                      <a:pt x="857" y="114"/>
                      <a:pt x="778" y="258"/>
                    </a:cubicBezTo>
                    <a:cubicBezTo>
                      <a:pt x="377" y="1035"/>
                      <a:pt x="1154" y="1913"/>
                      <a:pt x="1154" y="1913"/>
                    </a:cubicBezTo>
                    <a:cubicBezTo>
                      <a:pt x="1154" y="1913"/>
                      <a:pt x="1" y="2439"/>
                      <a:pt x="427" y="3116"/>
                    </a:cubicBezTo>
                    <a:cubicBezTo>
                      <a:pt x="539" y="3304"/>
                      <a:pt x="701" y="3372"/>
                      <a:pt x="877" y="3372"/>
                    </a:cubicBezTo>
                    <a:cubicBezTo>
                      <a:pt x="1332" y="3372"/>
                      <a:pt x="1881" y="2915"/>
                      <a:pt x="1881" y="2915"/>
                    </a:cubicBezTo>
                    <a:lnTo>
                      <a:pt x="1881" y="2915"/>
                    </a:lnTo>
                    <a:cubicBezTo>
                      <a:pt x="1881" y="2915"/>
                      <a:pt x="1455" y="4594"/>
                      <a:pt x="2457" y="4745"/>
                    </a:cubicBezTo>
                    <a:cubicBezTo>
                      <a:pt x="2493" y="4750"/>
                      <a:pt x="2527" y="4753"/>
                      <a:pt x="2559" y="4753"/>
                    </a:cubicBezTo>
                    <a:cubicBezTo>
                      <a:pt x="3409" y="4753"/>
                      <a:pt x="3084" y="2915"/>
                      <a:pt x="3084" y="2915"/>
                    </a:cubicBezTo>
                    <a:lnTo>
                      <a:pt x="3084" y="2915"/>
                    </a:lnTo>
                    <a:cubicBezTo>
                      <a:pt x="3084" y="2915"/>
                      <a:pt x="3574" y="3305"/>
                      <a:pt x="4071" y="3305"/>
                    </a:cubicBezTo>
                    <a:cubicBezTo>
                      <a:pt x="4320" y="3305"/>
                      <a:pt x="4571" y="3207"/>
                      <a:pt x="4763" y="2915"/>
                    </a:cubicBezTo>
                    <a:cubicBezTo>
                      <a:pt x="5314" y="2038"/>
                      <a:pt x="3760" y="1562"/>
                      <a:pt x="3760" y="1562"/>
                    </a:cubicBezTo>
                    <a:cubicBezTo>
                      <a:pt x="3760" y="1562"/>
                      <a:pt x="4186" y="985"/>
                      <a:pt x="3811" y="208"/>
                    </a:cubicBezTo>
                    <a:cubicBezTo>
                      <a:pt x="3741" y="61"/>
                      <a:pt x="3650" y="1"/>
                      <a:pt x="35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547331" y="4094201"/>
                <a:ext cx="89579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79" extrusionOk="0">
                    <a:moveTo>
                      <a:pt x="627" y="0"/>
                    </a:moveTo>
                    <a:cubicBezTo>
                      <a:pt x="276" y="0"/>
                      <a:pt x="0" y="251"/>
                      <a:pt x="0" y="577"/>
                    </a:cubicBezTo>
                    <a:cubicBezTo>
                      <a:pt x="0" y="903"/>
                      <a:pt x="276" y="1178"/>
                      <a:pt x="627" y="1178"/>
                    </a:cubicBezTo>
                    <a:cubicBezTo>
                      <a:pt x="952" y="1178"/>
                      <a:pt x="1253" y="903"/>
                      <a:pt x="1253" y="577"/>
                    </a:cubicBezTo>
                    <a:cubicBezTo>
                      <a:pt x="1253" y="251"/>
                      <a:pt x="952" y="0"/>
                      <a:pt x="627" y="0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1686369" y="4149202"/>
                <a:ext cx="379606" cy="289149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915" extrusionOk="0">
                    <a:moveTo>
                      <a:pt x="3465" y="0"/>
                    </a:moveTo>
                    <a:cubicBezTo>
                      <a:pt x="3455" y="0"/>
                      <a:pt x="3444" y="1"/>
                      <a:pt x="3434" y="1"/>
                    </a:cubicBezTo>
                    <a:cubicBezTo>
                      <a:pt x="2657" y="51"/>
                      <a:pt x="2080" y="2207"/>
                      <a:pt x="2080" y="2207"/>
                    </a:cubicBezTo>
                    <a:cubicBezTo>
                      <a:pt x="2080" y="2207"/>
                      <a:pt x="1354" y="1390"/>
                      <a:pt x="866" y="1390"/>
                    </a:cubicBezTo>
                    <a:cubicBezTo>
                      <a:pt x="725" y="1390"/>
                      <a:pt x="605" y="1457"/>
                      <a:pt x="527" y="1630"/>
                    </a:cubicBezTo>
                    <a:cubicBezTo>
                      <a:pt x="151" y="2407"/>
                      <a:pt x="1304" y="2984"/>
                      <a:pt x="1304" y="2984"/>
                    </a:cubicBezTo>
                    <a:cubicBezTo>
                      <a:pt x="1304" y="2984"/>
                      <a:pt x="0" y="4187"/>
                      <a:pt x="877" y="4763"/>
                    </a:cubicBezTo>
                    <a:cubicBezTo>
                      <a:pt x="1017" y="4852"/>
                      <a:pt x="1154" y="4890"/>
                      <a:pt x="1287" y="4890"/>
                    </a:cubicBezTo>
                    <a:cubicBezTo>
                      <a:pt x="2015" y="4890"/>
                      <a:pt x="2607" y="3761"/>
                      <a:pt x="2607" y="3761"/>
                    </a:cubicBezTo>
                    <a:cubicBezTo>
                      <a:pt x="2607" y="3761"/>
                      <a:pt x="3064" y="4915"/>
                      <a:pt x="3671" y="4915"/>
                    </a:cubicBezTo>
                    <a:cubicBezTo>
                      <a:pt x="3684" y="4915"/>
                      <a:pt x="3697" y="4915"/>
                      <a:pt x="3710" y="4913"/>
                    </a:cubicBezTo>
                    <a:cubicBezTo>
                      <a:pt x="4336" y="4863"/>
                      <a:pt x="4010" y="3234"/>
                      <a:pt x="4010" y="3234"/>
                    </a:cubicBezTo>
                    <a:cubicBezTo>
                      <a:pt x="4010" y="3234"/>
                      <a:pt x="5314" y="2984"/>
                      <a:pt x="5013" y="2357"/>
                    </a:cubicBezTo>
                    <a:cubicBezTo>
                      <a:pt x="4766" y="1882"/>
                      <a:pt x="4145" y="1825"/>
                      <a:pt x="3859" y="1825"/>
                    </a:cubicBezTo>
                    <a:cubicBezTo>
                      <a:pt x="3767" y="1825"/>
                      <a:pt x="3710" y="1831"/>
                      <a:pt x="3710" y="1831"/>
                    </a:cubicBezTo>
                    <a:cubicBezTo>
                      <a:pt x="3710" y="1831"/>
                      <a:pt x="422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1834961" y="4278985"/>
                <a:ext cx="84222" cy="75244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1279" extrusionOk="0">
                    <a:moveTo>
                      <a:pt x="577" y="1"/>
                    </a:moveTo>
                    <a:cubicBezTo>
                      <a:pt x="276" y="1"/>
                      <a:pt x="0" y="276"/>
                      <a:pt x="0" y="627"/>
                    </a:cubicBezTo>
                    <a:cubicBezTo>
                      <a:pt x="0" y="978"/>
                      <a:pt x="276" y="1279"/>
                      <a:pt x="577" y="1279"/>
                    </a:cubicBezTo>
                    <a:cubicBezTo>
                      <a:pt x="903" y="1279"/>
                      <a:pt x="1178" y="978"/>
                      <a:pt x="1178" y="627"/>
                    </a:cubicBezTo>
                    <a:cubicBezTo>
                      <a:pt x="1178" y="276"/>
                      <a:pt x="903" y="1"/>
                      <a:pt x="5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12" name="Google Shape;512;p15"/>
            <p:cNvSpPr/>
            <p:nvPr/>
          </p:nvSpPr>
          <p:spPr>
            <a:xfrm>
              <a:off x="311507" y="3314924"/>
              <a:ext cx="379677" cy="279619"/>
            </a:xfrm>
            <a:custGeom>
              <a:avLst/>
              <a:gdLst/>
              <a:ahLst/>
              <a:cxnLst/>
              <a:rect l="l" t="t" r="r" b="b"/>
              <a:pathLst>
                <a:path w="5315" h="4753" extrusionOk="0">
                  <a:moveTo>
                    <a:pt x="3547" y="1"/>
                  </a:moveTo>
                  <a:cubicBezTo>
                    <a:pt x="3091" y="1"/>
                    <a:pt x="2407" y="1186"/>
                    <a:pt x="2407" y="1186"/>
                  </a:cubicBezTo>
                  <a:cubicBezTo>
                    <a:pt x="2407" y="1186"/>
                    <a:pt x="1609" y="55"/>
                    <a:pt x="1083" y="55"/>
                  </a:cubicBezTo>
                  <a:cubicBezTo>
                    <a:pt x="963" y="55"/>
                    <a:pt x="857" y="114"/>
                    <a:pt x="778" y="258"/>
                  </a:cubicBezTo>
                  <a:cubicBezTo>
                    <a:pt x="377" y="1035"/>
                    <a:pt x="1154" y="1913"/>
                    <a:pt x="1154" y="1913"/>
                  </a:cubicBezTo>
                  <a:cubicBezTo>
                    <a:pt x="1154" y="1913"/>
                    <a:pt x="1" y="2439"/>
                    <a:pt x="427" y="3116"/>
                  </a:cubicBezTo>
                  <a:cubicBezTo>
                    <a:pt x="539" y="3304"/>
                    <a:pt x="701" y="3372"/>
                    <a:pt x="877" y="3372"/>
                  </a:cubicBezTo>
                  <a:cubicBezTo>
                    <a:pt x="1332" y="3372"/>
                    <a:pt x="1881" y="2915"/>
                    <a:pt x="1881" y="2915"/>
                  </a:cubicBezTo>
                  <a:lnTo>
                    <a:pt x="1881" y="2915"/>
                  </a:lnTo>
                  <a:cubicBezTo>
                    <a:pt x="1881" y="2915"/>
                    <a:pt x="1455" y="4594"/>
                    <a:pt x="2457" y="4745"/>
                  </a:cubicBezTo>
                  <a:cubicBezTo>
                    <a:pt x="2493" y="4750"/>
                    <a:pt x="2527" y="4753"/>
                    <a:pt x="2559" y="4753"/>
                  </a:cubicBezTo>
                  <a:cubicBezTo>
                    <a:pt x="3409" y="4753"/>
                    <a:pt x="3084" y="2915"/>
                    <a:pt x="3084" y="2915"/>
                  </a:cubicBezTo>
                  <a:lnTo>
                    <a:pt x="3084" y="2915"/>
                  </a:lnTo>
                  <a:cubicBezTo>
                    <a:pt x="3084" y="2915"/>
                    <a:pt x="3574" y="3305"/>
                    <a:pt x="4071" y="3305"/>
                  </a:cubicBezTo>
                  <a:cubicBezTo>
                    <a:pt x="4320" y="3305"/>
                    <a:pt x="4571" y="3207"/>
                    <a:pt x="4763" y="2915"/>
                  </a:cubicBezTo>
                  <a:cubicBezTo>
                    <a:pt x="5314" y="2038"/>
                    <a:pt x="3760" y="1562"/>
                    <a:pt x="3760" y="1562"/>
                  </a:cubicBezTo>
                  <a:cubicBezTo>
                    <a:pt x="3760" y="1562"/>
                    <a:pt x="4186" y="985"/>
                    <a:pt x="3811" y="208"/>
                  </a:cubicBezTo>
                  <a:cubicBezTo>
                    <a:pt x="3741" y="61"/>
                    <a:pt x="3650" y="1"/>
                    <a:pt x="3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456598" y="3421527"/>
              <a:ext cx="89579" cy="69361"/>
            </a:xfrm>
            <a:custGeom>
              <a:avLst/>
              <a:gdLst/>
              <a:ahLst/>
              <a:cxnLst/>
              <a:rect l="l" t="t" r="r" b="b"/>
              <a:pathLst>
                <a:path w="1254" h="1179" extrusionOk="0">
                  <a:moveTo>
                    <a:pt x="627" y="0"/>
                  </a:moveTo>
                  <a:cubicBezTo>
                    <a:pt x="276" y="0"/>
                    <a:pt x="0" y="251"/>
                    <a:pt x="0" y="577"/>
                  </a:cubicBezTo>
                  <a:cubicBezTo>
                    <a:pt x="0" y="903"/>
                    <a:pt x="276" y="1178"/>
                    <a:pt x="627" y="1178"/>
                  </a:cubicBezTo>
                  <a:cubicBezTo>
                    <a:pt x="952" y="1178"/>
                    <a:pt x="1253" y="903"/>
                    <a:pt x="1253" y="577"/>
                  </a:cubicBezTo>
                  <a:cubicBezTo>
                    <a:pt x="1253" y="251"/>
                    <a:pt x="952" y="0"/>
                    <a:pt x="627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45697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6"/>
          <p:cNvSpPr/>
          <p:nvPr/>
        </p:nvSpPr>
        <p:spPr>
          <a:xfrm flipH="1">
            <a:off x="433109" y="319249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7" name="Google Shape;517;p16"/>
          <p:cNvSpPr/>
          <p:nvPr/>
        </p:nvSpPr>
        <p:spPr>
          <a:xfrm flipH="1">
            <a:off x="7904766" y="-325933"/>
            <a:ext cx="1704543" cy="7101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8" name="Google Shape;518;p16"/>
          <p:cNvSpPr/>
          <p:nvPr/>
        </p:nvSpPr>
        <p:spPr>
          <a:xfrm>
            <a:off x="11205826" y="874263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9" name="Google Shape;519;p16"/>
          <p:cNvSpPr/>
          <p:nvPr/>
        </p:nvSpPr>
        <p:spPr>
          <a:xfrm>
            <a:off x="-1440009" y="16062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0" name="Google Shape;520;p16"/>
          <p:cNvSpPr/>
          <p:nvPr/>
        </p:nvSpPr>
        <p:spPr>
          <a:xfrm flipH="1">
            <a:off x="2211263" y="-70670"/>
            <a:ext cx="1266447" cy="60591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1" name="Google Shape;521;p16"/>
          <p:cNvSpPr/>
          <p:nvPr/>
        </p:nvSpPr>
        <p:spPr>
          <a:xfrm>
            <a:off x="10259952" y="178950"/>
            <a:ext cx="1603845" cy="767337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22" name="Google Shape;522;p16"/>
          <p:cNvGrpSpPr/>
          <p:nvPr/>
        </p:nvGrpSpPr>
        <p:grpSpPr>
          <a:xfrm>
            <a:off x="-25066" y="5758699"/>
            <a:ext cx="3310980" cy="1118136"/>
            <a:chOff x="-18795" y="4041550"/>
            <a:chExt cx="3304811" cy="1116053"/>
          </a:xfrm>
        </p:grpSpPr>
        <p:sp>
          <p:nvSpPr>
            <p:cNvPr id="523" name="Google Shape;523;p16"/>
            <p:cNvSpPr/>
            <p:nvPr/>
          </p:nvSpPr>
          <p:spPr>
            <a:xfrm>
              <a:off x="-187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-13265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150520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1510730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27" name="Google Shape;527;p16"/>
          <p:cNvGrpSpPr/>
          <p:nvPr/>
        </p:nvGrpSpPr>
        <p:grpSpPr>
          <a:xfrm>
            <a:off x="8732097" y="5693972"/>
            <a:ext cx="3502659" cy="1182867"/>
            <a:chOff x="5871195" y="4041550"/>
            <a:chExt cx="3304811" cy="1116053"/>
          </a:xfrm>
        </p:grpSpPr>
        <p:sp>
          <p:nvSpPr>
            <p:cNvPr id="528" name="Google Shape;528;p16"/>
            <p:cNvSpPr/>
            <p:nvPr/>
          </p:nvSpPr>
          <p:spPr>
            <a:xfrm flipH="1">
              <a:off x="73951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" name="Google Shape;529;p16"/>
            <p:cNvSpPr/>
            <p:nvPr/>
          </p:nvSpPr>
          <p:spPr>
            <a:xfrm flipH="1">
              <a:off x="7500046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" name="Google Shape;530;p16"/>
            <p:cNvSpPr/>
            <p:nvPr/>
          </p:nvSpPr>
          <p:spPr>
            <a:xfrm flipH="1">
              <a:off x="587119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" name="Google Shape;531;p16"/>
            <p:cNvSpPr/>
            <p:nvPr/>
          </p:nvSpPr>
          <p:spPr>
            <a:xfrm flipH="1">
              <a:off x="5976051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1404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17"/>
          <p:cNvSpPr/>
          <p:nvPr/>
        </p:nvSpPr>
        <p:spPr>
          <a:xfrm>
            <a:off x="10298692" y="319249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11500700" y="3864000"/>
            <a:ext cx="1704543" cy="7101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 flipH="1">
            <a:off x="-1440009" y="19819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 flipH="1">
            <a:off x="11032459" y="22034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-573484" y="5101697"/>
            <a:ext cx="1266447" cy="60591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 flipH="1">
            <a:off x="-154659" y="178950"/>
            <a:ext cx="1603845" cy="767337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10560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18"/>
          <p:cNvGrpSpPr/>
          <p:nvPr/>
        </p:nvGrpSpPr>
        <p:grpSpPr>
          <a:xfrm>
            <a:off x="0" y="5689037"/>
            <a:ext cx="12192000" cy="768387"/>
            <a:chOff x="0" y="4571577"/>
            <a:chExt cx="9144000" cy="576290"/>
          </a:xfrm>
        </p:grpSpPr>
        <p:sp>
          <p:nvSpPr>
            <p:cNvPr id="542" name="Google Shape;542;p18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" name="Google Shape;543;p18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" name="Google Shape;544;p18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5" name="Google Shape;545;p18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6" name="Google Shape;546;p18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" name="Google Shape;547;p18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8" name="Google Shape;548;p18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" name="Google Shape;549;p18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0" name="Google Shape;550;p18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1" name="Google Shape;551;p18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52" name="Google Shape;552;p18"/>
          <p:cNvSpPr txBox="1">
            <a:spLocks noGrp="1"/>
          </p:cNvSpPr>
          <p:nvPr>
            <p:ph type="title"/>
          </p:nvPr>
        </p:nvSpPr>
        <p:spPr>
          <a:xfrm>
            <a:off x="960000" y="1819600"/>
            <a:ext cx="4619600" cy="2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18"/>
          <p:cNvSpPr txBox="1">
            <a:spLocks noGrp="1"/>
          </p:cNvSpPr>
          <p:nvPr>
            <p:ph type="subTitle" idx="1"/>
          </p:nvPr>
        </p:nvSpPr>
        <p:spPr>
          <a:xfrm>
            <a:off x="960000" y="4159000"/>
            <a:ext cx="46196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54" name="Google Shape;554;p18"/>
          <p:cNvGrpSpPr/>
          <p:nvPr/>
        </p:nvGrpSpPr>
        <p:grpSpPr>
          <a:xfrm flipH="1">
            <a:off x="10127776" y="4144201"/>
            <a:ext cx="939192" cy="2411283"/>
            <a:chOff x="8049528" y="81447"/>
            <a:chExt cx="1266668" cy="3252044"/>
          </a:xfrm>
        </p:grpSpPr>
        <p:sp>
          <p:nvSpPr>
            <p:cNvPr id="555" name="Google Shape;555;p18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6" name="Google Shape;556;p18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8049528" y="1875090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8" name="Google Shape;558;p18"/>
            <p:cNvSpPr/>
            <p:nvPr/>
          </p:nvSpPr>
          <p:spPr>
            <a:xfrm>
              <a:off x="8591877" y="252059"/>
              <a:ext cx="38572" cy="308143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9" name="Google Shape;559;p18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0" name="Google Shape;560;p18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1" name="Google Shape;561;p18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2" name="Google Shape;562;p18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3" name="Google Shape;563;p18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64" name="Google Shape;564;p18"/>
          <p:cNvGrpSpPr/>
          <p:nvPr/>
        </p:nvGrpSpPr>
        <p:grpSpPr>
          <a:xfrm>
            <a:off x="10852920" y="1524496"/>
            <a:ext cx="1351395" cy="4803085"/>
            <a:chOff x="8063667" y="81447"/>
            <a:chExt cx="1252529" cy="4451698"/>
          </a:xfrm>
        </p:grpSpPr>
        <p:sp>
          <p:nvSpPr>
            <p:cNvPr id="565" name="Google Shape;565;p18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8" name="Google Shape;568;p18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9" name="Google Shape;569;p18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0" name="Google Shape;570;p18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2" name="Google Shape;572;p18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3" name="Google Shape;573;p18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4" name="Google Shape;574;p18"/>
          <p:cNvGrpSpPr/>
          <p:nvPr/>
        </p:nvGrpSpPr>
        <p:grpSpPr>
          <a:xfrm>
            <a:off x="0" y="5722400"/>
            <a:ext cx="12192000" cy="1183117"/>
            <a:chOff x="0" y="4260525"/>
            <a:chExt cx="9144000" cy="887338"/>
          </a:xfrm>
        </p:grpSpPr>
        <p:sp>
          <p:nvSpPr>
            <p:cNvPr id="575" name="Google Shape;575;p18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6" name="Google Shape;576;p18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7" name="Google Shape;577;p18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8" name="Google Shape;578;p18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0" name="Google Shape;580;p18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1" name="Google Shape;581;p18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3" name="Google Shape;583;p18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4" name="Google Shape;584;p18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5" name="Google Shape;585;p18"/>
          <p:cNvSpPr/>
          <p:nvPr/>
        </p:nvSpPr>
        <p:spPr>
          <a:xfrm>
            <a:off x="8538435" y="229202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6" name="Google Shape;586;p18"/>
          <p:cNvSpPr/>
          <p:nvPr/>
        </p:nvSpPr>
        <p:spPr>
          <a:xfrm>
            <a:off x="-321302" y="285033"/>
            <a:ext cx="1529340" cy="73169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88987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Google Shape;588;p19"/>
          <p:cNvGrpSpPr/>
          <p:nvPr/>
        </p:nvGrpSpPr>
        <p:grpSpPr>
          <a:xfrm>
            <a:off x="0" y="5579100"/>
            <a:ext cx="12192000" cy="1183117"/>
            <a:chOff x="0" y="4260525"/>
            <a:chExt cx="9144000" cy="887338"/>
          </a:xfrm>
        </p:grpSpPr>
        <p:sp>
          <p:nvSpPr>
            <p:cNvPr id="589" name="Google Shape;589;p1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1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1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1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1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1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1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99" name="Google Shape;599;p19"/>
          <p:cNvSpPr txBox="1">
            <a:spLocks noGrp="1"/>
          </p:cNvSpPr>
          <p:nvPr>
            <p:ph type="title"/>
          </p:nvPr>
        </p:nvSpPr>
        <p:spPr>
          <a:xfrm>
            <a:off x="1807967" y="1648384"/>
            <a:ext cx="2431600" cy="14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19"/>
          <p:cNvSpPr txBox="1">
            <a:spLocks noGrp="1"/>
          </p:cNvSpPr>
          <p:nvPr>
            <p:ph type="subTitle" idx="1"/>
          </p:nvPr>
        </p:nvSpPr>
        <p:spPr>
          <a:xfrm>
            <a:off x="1809967" y="3484551"/>
            <a:ext cx="3434000" cy="1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01" name="Google Shape;601;p19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602" name="Google Shape;602;p1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2" name="Google Shape;612;p19"/>
          <p:cNvGrpSpPr/>
          <p:nvPr/>
        </p:nvGrpSpPr>
        <p:grpSpPr>
          <a:xfrm rot="5400000" flipH="1">
            <a:off x="-410564" y="4330132"/>
            <a:ext cx="2943848" cy="2110425"/>
            <a:chOff x="8475" y="2231150"/>
            <a:chExt cx="3260316" cy="3130575"/>
          </a:xfrm>
        </p:grpSpPr>
        <p:sp>
          <p:nvSpPr>
            <p:cNvPr id="613" name="Google Shape;613;p19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5" name="Google Shape;615;p19"/>
          <p:cNvGrpSpPr/>
          <p:nvPr/>
        </p:nvGrpSpPr>
        <p:grpSpPr>
          <a:xfrm>
            <a:off x="1540968" y="6074121"/>
            <a:ext cx="3165549" cy="763443"/>
            <a:chOff x="8475" y="2231150"/>
            <a:chExt cx="3260316" cy="3130575"/>
          </a:xfrm>
        </p:grpSpPr>
        <p:sp>
          <p:nvSpPr>
            <p:cNvPr id="616" name="Google Shape;616;p19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9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18" name="Google Shape;618;p19"/>
          <p:cNvSpPr/>
          <p:nvPr/>
        </p:nvSpPr>
        <p:spPr>
          <a:xfrm>
            <a:off x="8538435" y="229202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9" name="Google Shape;619;p19"/>
          <p:cNvSpPr/>
          <p:nvPr/>
        </p:nvSpPr>
        <p:spPr>
          <a:xfrm>
            <a:off x="-171302" y="2176600"/>
            <a:ext cx="1529340" cy="73169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0" name="Google Shape;620;p19"/>
          <p:cNvSpPr/>
          <p:nvPr/>
        </p:nvSpPr>
        <p:spPr>
          <a:xfrm>
            <a:off x="10460751" y="2355951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1" name="Google Shape;621;p19"/>
          <p:cNvSpPr/>
          <p:nvPr/>
        </p:nvSpPr>
        <p:spPr>
          <a:xfrm>
            <a:off x="412964" y="336007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8261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623;p20"/>
          <p:cNvGrpSpPr/>
          <p:nvPr/>
        </p:nvGrpSpPr>
        <p:grpSpPr>
          <a:xfrm flipH="1">
            <a:off x="-4830" y="5244335"/>
            <a:ext cx="12265372" cy="1690876"/>
            <a:chOff x="-21903" y="3893725"/>
            <a:chExt cx="9199029" cy="1268157"/>
          </a:xfrm>
        </p:grpSpPr>
        <p:sp>
          <p:nvSpPr>
            <p:cNvPr id="624" name="Google Shape;624;p20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5" name="Google Shape;625;p20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6" name="Google Shape;626;p20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7" name="Google Shape;627;p20"/>
          <p:cNvSpPr txBox="1">
            <a:spLocks noGrp="1"/>
          </p:cNvSpPr>
          <p:nvPr>
            <p:ph type="title"/>
          </p:nvPr>
        </p:nvSpPr>
        <p:spPr>
          <a:xfrm>
            <a:off x="2931317" y="4130033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28" name="Google Shape;628;p20"/>
          <p:cNvSpPr txBox="1">
            <a:spLocks noGrp="1"/>
          </p:cNvSpPr>
          <p:nvPr>
            <p:ph type="subTitle" idx="1"/>
          </p:nvPr>
        </p:nvSpPr>
        <p:spPr>
          <a:xfrm>
            <a:off x="2931333" y="4853400"/>
            <a:ext cx="290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20"/>
          <p:cNvSpPr txBox="1">
            <a:spLocks noGrp="1"/>
          </p:cNvSpPr>
          <p:nvPr>
            <p:ph type="title" idx="2"/>
          </p:nvPr>
        </p:nvSpPr>
        <p:spPr>
          <a:xfrm>
            <a:off x="6326944" y="4130033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30" name="Google Shape;630;p20"/>
          <p:cNvSpPr txBox="1">
            <a:spLocks noGrp="1"/>
          </p:cNvSpPr>
          <p:nvPr>
            <p:ph type="subTitle" idx="3"/>
          </p:nvPr>
        </p:nvSpPr>
        <p:spPr>
          <a:xfrm>
            <a:off x="6326945" y="4853400"/>
            <a:ext cx="290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20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32" name="Google Shape;632;p20"/>
          <p:cNvGrpSpPr/>
          <p:nvPr/>
        </p:nvGrpSpPr>
        <p:grpSpPr>
          <a:xfrm>
            <a:off x="11030363" y="4717895"/>
            <a:ext cx="458415" cy="1579172"/>
            <a:chOff x="7968225" y="1691500"/>
            <a:chExt cx="190625" cy="656675"/>
          </a:xfrm>
        </p:grpSpPr>
        <p:sp>
          <p:nvSpPr>
            <p:cNvPr id="633" name="Google Shape;633;p20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4" name="Google Shape;634;p20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5" name="Google Shape;635;p20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6" name="Google Shape;636;p20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7" name="Google Shape;637;p20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8" name="Google Shape;638;p20"/>
          <p:cNvGrpSpPr/>
          <p:nvPr/>
        </p:nvGrpSpPr>
        <p:grpSpPr>
          <a:xfrm>
            <a:off x="11513115" y="3817080"/>
            <a:ext cx="552864" cy="2591181"/>
            <a:chOff x="8547425" y="1163775"/>
            <a:chExt cx="237975" cy="1115350"/>
          </a:xfrm>
        </p:grpSpPr>
        <p:sp>
          <p:nvSpPr>
            <p:cNvPr id="639" name="Google Shape;639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0" name="Google Shape;640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1" name="Google Shape;641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2" name="Google Shape;642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5" name="Google Shape;645;p20"/>
          <p:cNvGrpSpPr/>
          <p:nvPr/>
        </p:nvGrpSpPr>
        <p:grpSpPr>
          <a:xfrm>
            <a:off x="10334753" y="4250038"/>
            <a:ext cx="458403" cy="2148313"/>
            <a:chOff x="8547425" y="1163775"/>
            <a:chExt cx="237975" cy="1115350"/>
          </a:xfrm>
        </p:grpSpPr>
        <p:sp>
          <p:nvSpPr>
            <p:cNvPr id="646" name="Google Shape;646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0" name="Google Shape;650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1" name="Google Shape;651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2" name="Google Shape;652;p20"/>
          <p:cNvGrpSpPr/>
          <p:nvPr/>
        </p:nvGrpSpPr>
        <p:grpSpPr>
          <a:xfrm flipH="1">
            <a:off x="723991" y="4847995"/>
            <a:ext cx="458415" cy="1579172"/>
            <a:chOff x="7968225" y="1691500"/>
            <a:chExt cx="190625" cy="656675"/>
          </a:xfrm>
        </p:grpSpPr>
        <p:sp>
          <p:nvSpPr>
            <p:cNvPr id="653" name="Google Shape;653;p20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20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20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20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20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8" name="Google Shape;658;p20"/>
          <p:cNvGrpSpPr/>
          <p:nvPr/>
        </p:nvGrpSpPr>
        <p:grpSpPr>
          <a:xfrm flipH="1">
            <a:off x="146787" y="3947180"/>
            <a:ext cx="552864" cy="2591181"/>
            <a:chOff x="8547425" y="1163775"/>
            <a:chExt cx="237975" cy="1115350"/>
          </a:xfrm>
        </p:grpSpPr>
        <p:sp>
          <p:nvSpPr>
            <p:cNvPr id="659" name="Google Shape;659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0" name="Google Shape;660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1" name="Google Shape;661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2" name="Google Shape;662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3" name="Google Shape;663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4" name="Google Shape;664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65" name="Google Shape;665;p20"/>
          <p:cNvGrpSpPr/>
          <p:nvPr/>
        </p:nvGrpSpPr>
        <p:grpSpPr>
          <a:xfrm flipH="1">
            <a:off x="1419609" y="4380138"/>
            <a:ext cx="458403" cy="2148313"/>
            <a:chOff x="8547425" y="1163775"/>
            <a:chExt cx="237975" cy="1115350"/>
          </a:xfrm>
        </p:grpSpPr>
        <p:sp>
          <p:nvSpPr>
            <p:cNvPr id="666" name="Google Shape;666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" name="Google Shape;667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" name="Google Shape;668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9" name="Google Shape;669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0" name="Google Shape;670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2" name="Google Shape;672;p20"/>
          <p:cNvGrpSpPr/>
          <p:nvPr/>
        </p:nvGrpSpPr>
        <p:grpSpPr>
          <a:xfrm flipH="1">
            <a:off x="-29202" y="5394835"/>
            <a:ext cx="12265372" cy="1690876"/>
            <a:chOff x="-21903" y="3893725"/>
            <a:chExt cx="9199029" cy="1268157"/>
          </a:xfrm>
        </p:grpSpPr>
        <p:sp>
          <p:nvSpPr>
            <p:cNvPr id="673" name="Google Shape;673;p20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" name="Google Shape;674;p20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" name="Google Shape;675;p20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76" name="Google Shape;676;p20"/>
          <p:cNvSpPr/>
          <p:nvPr/>
        </p:nvSpPr>
        <p:spPr>
          <a:xfrm>
            <a:off x="-487783" y="2047384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7" name="Google Shape;677;p20"/>
          <p:cNvSpPr/>
          <p:nvPr/>
        </p:nvSpPr>
        <p:spPr>
          <a:xfrm>
            <a:off x="9981284" y="1722619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17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1B5A-0F60-495A-873D-3463433920C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8A71-9935-421F-B381-B4B9AE6BD8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969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1"/>
          <p:cNvSpPr txBox="1">
            <a:spLocks noGrp="1"/>
          </p:cNvSpPr>
          <p:nvPr>
            <p:ph type="body" idx="1"/>
          </p:nvPr>
        </p:nvSpPr>
        <p:spPr>
          <a:xfrm>
            <a:off x="958000" y="2127732"/>
            <a:ext cx="5112800" cy="37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609570" lvl="0" indent="-41484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40" lvl="1" indent="-42331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0" name="Google Shape;680;p21"/>
          <p:cNvSpPr txBox="1">
            <a:spLocks noGrp="1"/>
          </p:cNvSpPr>
          <p:nvPr>
            <p:ph type="body" idx="2"/>
          </p:nvPr>
        </p:nvSpPr>
        <p:spPr>
          <a:xfrm>
            <a:off x="6121200" y="2130740"/>
            <a:ext cx="5112800" cy="3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609570" lvl="0" indent="-41484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40" lvl="1" indent="-42331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1" name="Google Shape;681;p21"/>
          <p:cNvSpPr/>
          <p:nvPr/>
        </p:nvSpPr>
        <p:spPr>
          <a:xfrm flipH="1">
            <a:off x="0" y="1100"/>
            <a:ext cx="958000" cy="9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2" name="Google Shape;682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3" name="Google Shape;683;p21"/>
          <p:cNvSpPr/>
          <p:nvPr/>
        </p:nvSpPr>
        <p:spPr>
          <a:xfrm>
            <a:off x="-450316" y="720000"/>
            <a:ext cx="2134879" cy="671784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4" name="Google Shape;684;p21"/>
          <p:cNvSpPr/>
          <p:nvPr/>
        </p:nvSpPr>
        <p:spPr>
          <a:xfrm>
            <a:off x="11353837" y="1095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5" name="Google Shape;685;p21"/>
          <p:cNvSpPr/>
          <p:nvPr/>
        </p:nvSpPr>
        <p:spPr>
          <a:xfrm>
            <a:off x="10426064" y="846467"/>
            <a:ext cx="1843805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86" name="Google Shape;686;p21"/>
          <p:cNvGrpSpPr/>
          <p:nvPr/>
        </p:nvGrpSpPr>
        <p:grpSpPr>
          <a:xfrm flipH="1">
            <a:off x="-80173" y="5933595"/>
            <a:ext cx="1589637" cy="958044"/>
            <a:chOff x="-198321" y="4612250"/>
            <a:chExt cx="821830" cy="622915"/>
          </a:xfrm>
        </p:grpSpPr>
        <p:sp>
          <p:nvSpPr>
            <p:cNvPr id="687" name="Google Shape;687;p21"/>
            <p:cNvSpPr/>
            <p:nvPr/>
          </p:nvSpPr>
          <p:spPr>
            <a:xfrm>
              <a:off x="-198321" y="4612250"/>
              <a:ext cx="821830" cy="62291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21"/>
            <p:cNvSpPr/>
            <p:nvPr/>
          </p:nvSpPr>
          <p:spPr>
            <a:xfrm>
              <a:off x="-100287" y="4675414"/>
              <a:ext cx="718287" cy="559748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" name="Google Shape;689;p21"/>
            <p:cNvSpPr/>
            <p:nvPr/>
          </p:nvSpPr>
          <p:spPr>
            <a:xfrm rot="1117623" flipH="1">
              <a:off x="308035" y="4919398"/>
              <a:ext cx="176559" cy="159094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0" name="Google Shape;690;p21"/>
          <p:cNvGrpSpPr/>
          <p:nvPr/>
        </p:nvGrpSpPr>
        <p:grpSpPr>
          <a:xfrm rot="-5400000">
            <a:off x="10923135" y="5696135"/>
            <a:ext cx="1589637" cy="958044"/>
            <a:chOff x="-68849" y="4447989"/>
            <a:chExt cx="821830" cy="622915"/>
          </a:xfrm>
        </p:grpSpPr>
        <p:sp>
          <p:nvSpPr>
            <p:cNvPr id="691" name="Google Shape;691;p21"/>
            <p:cNvSpPr/>
            <p:nvPr/>
          </p:nvSpPr>
          <p:spPr>
            <a:xfrm flipH="1">
              <a:off x="-68849" y="4447989"/>
              <a:ext cx="821830" cy="62291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" name="Google Shape;692;p21"/>
            <p:cNvSpPr/>
            <p:nvPr/>
          </p:nvSpPr>
          <p:spPr>
            <a:xfrm flipH="1">
              <a:off x="-63341" y="4511154"/>
              <a:ext cx="718287" cy="559748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07880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p22"/>
          <p:cNvGrpSpPr/>
          <p:nvPr/>
        </p:nvGrpSpPr>
        <p:grpSpPr>
          <a:xfrm>
            <a:off x="0" y="5689037"/>
            <a:ext cx="12192000" cy="768387"/>
            <a:chOff x="0" y="4571577"/>
            <a:chExt cx="9144000" cy="576290"/>
          </a:xfrm>
        </p:grpSpPr>
        <p:sp>
          <p:nvSpPr>
            <p:cNvPr id="695" name="Google Shape;695;p22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2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2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2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2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2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22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" name="Google Shape;702;p22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" name="Google Shape;703;p22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22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5" name="Google Shape;705;p22"/>
          <p:cNvSpPr txBox="1">
            <a:spLocks noGrp="1"/>
          </p:cNvSpPr>
          <p:nvPr>
            <p:ph type="title"/>
          </p:nvPr>
        </p:nvSpPr>
        <p:spPr>
          <a:xfrm>
            <a:off x="1250267" y="35570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06" name="Google Shape;706;p22"/>
          <p:cNvSpPr txBox="1">
            <a:spLocks noGrp="1"/>
          </p:cNvSpPr>
          <p:nvPr>
            <p:ph type="subTitle" idx="1"/>
          </p:nvPr>
        </p:nvSpPr>
        <p:spPr>
          <a:xfrm>
            <a:off x="1250267" y="40825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22"/>
          <p:cNvSpPr txBox="1">
            <a:spLocks noGrp="1"/>
          </p:cNvSpPr>
          <p:nvPr>
            <p:ph type="title" idx="2"/>
          </p:nvPr>
        </p:nvSpPr>
        <p:spPr>
          <a:xfrm>
            <a:off x="4645892" y="35570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08" name="Google Shape;708;p22"/>
          <p:cNvSpPr txBox="1">
            <a:spLocks noGrp="1"/>
          </p:cNvSpPr>
          <p:nvPr>
            <p:ph type="subTitle" idx="3"/>
          </p:nvPr>
        </p:nvSpPr>
        <p:spPr>
          <a:xfrm>
            <a:off x="4645895" y="40825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22"/>
          <p:cNvSpPr txBox="1">
            <a:spLocks noGrp="1"/>
          </p:cNvSpPr>
          <p:nvPr>
            <p:ph type="title" idx="4"/>
          </p:nvPr>
        </p:nvSpPr>
        <p:spPr>
          <a:xfrm>
            <a:off x="8041528" y="35570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10" name="Google Shape;710;p22"/>
          <p:cNvSpPr txBox="1">
            <a:spLocks noGrp="1"/>
          </p:cNvSpPr>
          <p:nvPr>
            <p:ph type="subTitle" idx="5"/>
          </p:nvPr>
        </p:nvSpPr>
        <p:spPr>
          <a:xfrm>
            <a:off x="8041532" y="40825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11" name="Google Shape;711;p22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712" name="Google Shape;712;p22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" name="Google Shape;713;p22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" name="Google Shape;714;p22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5" name="Google Shape;715;p22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6" name="Google Shape;716;p22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" name="Google Shape;717;p22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8" name="Google Shape;718;p22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9" name="Google Shape;719;p22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0" name="Google Shape;720;p22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1" name="Google Shape;721;p22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22" name="Google Shape;722;p22"/>
          <p:cNvGrpSpPr/>
          <p:nvPr/>
        </p:nvGrpSpPr>
        <p:grpSpPr>
          <a:xfrm flipH="1">
            <a:off x="10199697" y="5578791"/>
            <a:ext cx="1031791" cy="1320868"/>
            <a:chOff x="4376621" y="3930330"/>
            <a:chExt cx="1138339" cy="1457482"/>
          </a:xfrm>
        </p:grpSpPr>
        <p:sp>
          <p:nvSpPr>
            <p:cNvPr id="723" name="Google Shape;723;p22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26" name="Google Shape;726;p22"/>
          <p:cNvGrpSpPr/>
          <p:nvPr/>
        </p:nvGrpSpPr>
        <p:grpSpPr>
          <a:xfrm flipH="1">
            <a:off x="10893844" y="5476885"/>
            <a:ext cx="856257" cy="1478267"/>
            <a:chOff x="3804453" y="3817886"/>
            <a:chExt cx="944680" cy="1631161"/>
          </a:xfrm>
        </p:grpSpPr>
        <p:sp>
          <p:nvSpPr>
            <p:cNvPr id="727" name="Google Shape;727;p22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8" name="Google Shape;728;p22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" name="Google Shape;729;p22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30" name="Google Shape;730;p22"/>
          <p:cNvGrpSpPr/>
          <p:nvPr/>
        </p:nvGrpSpPr>
        <p:grpSpPr>
          <a:xfrm>
            <a:off x="1084543" y="5634307"/>
            <a:ext cx="1031791" cy="1320868"/>
            <a:chOff x="4376621" y="3930330"/>
            <a:chExt cx="1138339" cy="1457482"/>
          </a:xfrm>
        </p:grpSpPr>
        <p:sp>
          <p:nvSpPr>
            <p:cNvPr id="731" name="Google Shape;731;p22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34" name="Google Shape;734;p22"/>
          <p:cNvGrpSpPr/>
          <p:nvPr/>
        </p:nvGrpSpPr>
        <p:grpSpPr>
          <a:xfrm>
            <a:off x="574264" y="5398820"/>
            <a:ext cx="856257" cy="1478267"/>
            <a:chOff x="3804453" y="3817886"/>
            <a:chExt cx="944680" cy="1631161"/>
          </a:xfrm>
        </p:grpSpPr>
        <p:sp>
          <p:nvSpPr>
            <p:cNvPr id="735" name="Google Shape;735;p22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38" name="Google Shape;738;p22"/>
          <p:cNvGrpSpPr/>
          <p:nvPr/>
        </p:nvGrpSpPr>
        <p:grpSpPr>
          <a:xfrm>
            <a:off x="11265375" y="2488669"/>
            <a:ext cx="1106133" cy="3528367"/>
            <a:chOff x="8449030" y="1866500"/>
            <a:chExt cx="829600" cy="2646275"/>
          </a:xfrm>
        </p:grpSpPr>
        <p:sp>
          <p:nvSpPr>
            <p:cNvPr id="739" name="Google Shape;739;p22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0" name="Google Shape;740;p22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1" name="Google Shape;741;p22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2" name="Google Shape;742;p22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3" name="Google Shape;743;p22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4" name="Google Shape;744;p22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5" name="Google Shape;745;p22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8" name="Google Shape;748;p22"/>
          <p:cNvGrpSpPr/>
          <p:nvPr/>
        </p:nvGrpSpPr>
        <p:grpSpPr>
          <a:xfrm>
            <a:off x="10737373" y="5702236"/>
            <a:ext cx="1498800" cy="1136033"/>
            <a:chOff x="8053030" y="4276675"/>
            <a:chExt cx="1124100" cy="852025"/>
          </a:xfrm>
        </p:grpSpPr>
        <p:sp>
          <p:nvSpPr>
            <p:cNvPr id="749" name="Google Shape;749;p22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2" name="Google Shape;752;p22"/>
          <p:cNvGrpSpPr/>
          <p:nvPr/>
        </p:nvGrpSpPr>
        <p:grpSpPr>
          <a:xfrm>
            <a:off x="-227060" y="2716369"/>
            <a:ext cx="1106133" cy="3528367"/>
            <a:chOff x="-170295" y="1808675"/>
            <a:chExt cx="829600" cy="2646275"/>
          </a:xfrm>
        </p:grpSpPr>
        <p:sp>
          <p:nvSpPr>
            <p:cNvPr id="753" name="Google Shape;753;p22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4" name="Google Shape;754;p22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5" name="Google Shape;755;p22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6" name="Google Shape;756;p22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7" name="Google Shape;757;p22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8" name="Google Shape;758;p22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9" name="Google Shape;759;p22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0" name="Google Shape;760;p22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1" name="Google Shape;761;p22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62" name="Google Shape;762;p22"/>
          <p:cNvGrpSpPr/>
          <p:nvPr/>
        </p:nvGrpSpPr>
        <p:grpSpPr>
          <a:xfrm>
            <a:off x="-91727" y="5726736"/>
            <a:ext cx="1498800" cy="1136033"/>
            <a:chOff x="-68795" y="4218850"/>
            <a:chExt cx="1124100" cy="852025"/>
          </a:xfrm>
        </p:grpSpPr>
        <p:sp>
          <p:nvSpPr>
            <p:cNvPr id="763" name="Google Shape;763;p22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4" name="Google Shape;764;p22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5" name="Google Shape;765;p22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66" name="Google Shape;766;p22"/>
          <p:cNvSpPr/>
          <p:nvPr/>
        </p:nvSpPr>
        <p:spPr>
          <a:xfrm>
            <a:off x="1705536" y="74776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7" name="Google Shape;767;p22"/>
          <p:cNvSpPr/>
          <p:nvPr/>
        </p:nvSpPr>
        <p:spPr>
          <a:xfrm>
            <a:off x="9903500" y="553486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8" name="Google Shape;768;p22"/>
          <p:cNvSpPr/>
          <p:nvPr/>
        </p:nvSpPr>
        <p:spPr>
          <a:xfrm>
            <a:off x="-348167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9" name="Google Shape;769;p22"/>
          <p:cNvSpPr/>
          <p:nvPr/>
        </p:nvSpPr>
        <p:spPr>
          <a:xfrm>
            <a:off x="7801391" y="-3318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0" name="Google Shape;770;p22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44865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23"/>
          <p:cNvGrpSpPr/>
          <p:nvPr/>
        </p:nvGrpSpPr>
        <p:grpSpPr>
          <a:xfrm>
            <a:off x="-29202" y="5072782"/>
            <a:ext cx="12265372" cy="1690876"/>
            <a:chOff x="-21903" y="3893725"/>
            <a:chExt cx="9199029" cy="1268157"/>
          </a:xfrm>
        </p:grpSpPr>
        <p:sp>
          <p:nvSpPr>
            <p:cNvPr id="773" name="Google Shape;773;p23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5" name="Google Shape;775;p23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6" name="Google Shape;776;p23"/>
          <p:cNvSpPr txBox="1">
            <a:spLocks noGrp="1"/>
          </p:cNvSpPr>
          <p:nvPr>
            <p:ph type="subTitle" idx="1"/>
          </p:nvPr>
        </p:nvSpPr>
        <p:spPr>
          <a:xfrm>
            <a:off x="4840992" y="1958033"/>
            <a:ext cx="6104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23"/>
          <p:cNvSpPr txBox="1">
            <a:spLocks noGrp="1"/>
          </p:cNvSpPr>
          <p:nvPr>
            <p:ph type="subTitle" idx="2"/>
          </p:nvPr>
        </p:nvSpPr>
        <p:spPr>
          <a:xfrm>
            <a:off x="2768700" y="1958033"/>
            <a:ext cx="2008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778" name="Google Shape;778;p23"/>
          <p:cNvSpPr txBox="1">
            <a:spLocks noGrp="1"/>
          </p:cNvSpPr>
          <p:nvPr>
            <p:ph type="subTitle" idx="3"/>
          </p:nvPr>
        </p:nvSpPr>
        <p:spPr>
          <a:xfrm>
            <a:off x="4841012" y="3190088"/>
            <a:ext cx="6104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23"/>
          <p:cNvSpPr txBox="1">
            <a:spLocks noGrp="1"/>
          </p:cNvSpPr>
          <p:nvPr>
            <p:ph type="subTitle" idx="4"/>
          </p:nvPr>
        </p:nvSpPr>
        <p:spPr>
          <a:xfrm>
            <a:off x="2768700" y="3190105"/>
            <a:ext cx="2008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780" name="Google Shape;780;p23"/>
          <p:cNvSpPr txBox="1">
            <a:spLocks noGrp="1"/>
          </p:cNvSpPr>
          <p:nvPr>
            <p:ph type="subTitle" idx="5"/>
          </p:nvPr>
        </p:nvSpPr>
        <p:spPr>
          <a:xfrm>
            <a:off x="4841012" y="4422141"/>
            <a:ext cx="6104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23"/>
          <p:cNvSpPr txBox="1">
            <a:spLocks noGrp="1"/>
          </p:cNvSpPr>
          <p:nvPr>
            <p:ph type="subTitle" idx="6"/>
          </p:nvPr>
        </p:nvSpPr>
        <p:spPr>
          <a:xfrm>
            <a:off x="2768700" y="4422149"/>
            <a:ext cx="2008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782" name="Google Shape;782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83" name="Google Shape;783;p23"/>
          <p:cNvGrpSpPr/>
          <p:nvPr/>
        </p:nvGrpSpPr>
        <p:grpSpPr>
          <a:xfrm>
            <a:off x="-29202" y="5191635"/>
            <a:ext cx="12265372" cy="1690876"/>
            <a:chOff x="-21903" y="3893725"/>
            <a:chExt cx="9199029" cy="1268157"/>
          </a:xfrm>
        </p:grpSpPr>
        <p:sp>
          <p:nvSpPr>
            <p:cNvPr id="784" name="Google Shape;784;p23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5" name="Google Shape;785;p23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6" name="Google Shape;786;p23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7" name="Google Shape;787;p23"/>
          <p:cNvGrpSpPr/>
          <p:nvPr/>
        </p:nvGrpSpPr>
        <p:grpSpPr>
          <a:xfrm rot="5400000" flipH="1">
            <a:off x="1930799" y="4313705"/>
            <a:ext cx="1604668" cy="4069971"/>
            <a:chOff x="-170295" y="1808675"/>
            <a:chExt cx="829600" cy="2646275"/>
          </a:xfrm>
        </p:grpSpPr>
        <p:sp>
          <p:nvSpPr>
            <p:cNvPr id="788" name="Google Shape;788;p23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9" name="Google Shape;789;p23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0" name="Google Shape;790;p23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1" name="Google Shape;791;p23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2" name="Google Shape;792;p23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3" name="Google Shape;793;p23"/>
            <p:cNvSpPr/>
            <p:nvPr/>
          </p:nvSpPr>
          <p:spPr>
            <a:xfrm flipH="1">
              <a:off x="2405" y="3764777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23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23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23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7" name="Google Shape;797;p23"/>
          <p:cNvGrpSpPr/>
          <p:nvPr/>
        </p:nvGrpSpPr>
        <p:grpSpPr>
          <a:xfrm rot="5400000" flipH="1">
            <a:off x="-454000" y="5241489"/>
            <a:ext cx="2174309" cy="1310415"/>
            <a:chOff x="-68795" y="4223589"/>
            <a:chExt cx="1124100" cy="852025"/>
          </a:xfrm>
        </p:grpSpPr>
        <p:sp>
          <p:nvSpPr>
            <p:cNvPr id="798" name="Google Shape;798;p23"/>
            <p:cNvSpPr/>
            <p:nvPr/>
          </p:nvSpPr>
          <p:spPr>
            <a:xfrm flipH="1">
              <a:off x="-68795" y="4223589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9" name="Google Shape;799;p23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0" name="Google Shape;800;p23"/>
            <p:cNvSpPr/>
            <p:nvPr/>
          </p:nvSpPr>
          <p:spPr>
            <a:xfrm rot="4678413" flipH="1">
              <a:off x="-5913" y="4540904"/>
              <a:ext cx="294306" cy="178619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01" name="Google Shape;801;p23"/>
          <p:cNvGrpSpPr/>
          <p:nvPr/>
        </p:nvGrpSpPr>
        <p:grpSpPr>
          <a:xfrm flipH="1">
            <a:off x="10839256" y="3542433"/>
            <a:ext cx="1393477" cy="3333871"/>
            <a:chOff x="-34400" y="2920300"/>
            <a:chExt cx="1006460" cy="2407938"/>
          </a:xfrm>
        </p:grpSpPr>
        <p:sp>
          <p:nvSpPr>
            <p:cNvPr id="802" name="Google Shape;802;p23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3" name="Google Shape;803;p23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4" name="Google Shape;804;p23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5" name="Google Shape;805;p23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06" name="Google Shape;806;p23"/>
          <p:cNvSpPr/>
          <p:nvPr/>
        </p:nvSpPr>
        <p:spPr>
          <a:xfrm>
            <a:off x="10514159" y="11687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7" name="Google Shape;807;p23"/>
          <p:cNvSpPr/>
          <p:nvPr/>
        </p:nvSpPr>
        <p:spPr>
          <a:xfrm>
            <a:off x="-683565" y="229202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8" name="Google Shape;808;p23"/>
          <p:cNvSpPr/>
          <p:nvPr/>
        </p:nvSpPr>
        <p:spPr>
          <a:xfrm flipH="1">
            <a:off x="11392425" y="1497349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9" name="Google Shape;809;p23"/>
          <p:cNvSpPr/>
          <p:nvPr/>
        </p:nvSpPr>
        <p:spPr>
          <a:xfrm flipH="1">
            <a:off x="87530" y="1665530"/>
            <a:ext cx="1266447" cy="60591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22726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Google Shape;811;p24"/>
          <p:cNvGrpSpPr/>
          <p:nvPr/>
        </p:nvGrpSpPr>
        <p:grpSpPr>
          <a:xfrm flipH="1">
            <a:off x="428576" y="4144201"/>
            <a:ext cx="939192" cy="2411283"/>
            <a:chOff x="8049528" y="81447"/>
            <a:chExt cx="1266668" cy="3252044"/>
          </a:xfrm>
        </p:grpSpPr>
        <p:sp>
          <p:nvSpPr>
            <p:cNvPr id="812" name="Google Shape;812;p24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8049528" y="1875090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8591877" y="252059"/>
              <a:ext cx="38572" cy="308143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8" name="Google Shape;818;p24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9" name="Google Shape;819;p24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0" name="Google Shape;820;p24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21" name="Google Shape;821;p24"/>
          <p:cNvGrpSpPr/>
          <p:nvPr/>
        </p:nvGrpSpPr>
        <p:grpSpPr>
          <a:xfrm>
            <a:off x="10644753" y="1524496"/>
            <a:ext cx="1351395" cy="4803085"/>
            <a:chOff x="8063667" y="81447"/>
            <a:chExt cx="1252529" cy="4451698"/>
          </a:xfrm>
        </p:grpSpPr>
        <p:sp>
          <p:nvSpPr>
            <p:cNvPr id="822" name="Google Shape;822;p24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3" name="Google Shape;823;p24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5" name="Google Shape;825;p24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7" name="Google Shape;827;p24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8" name="Google Shape;828;p24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9" name="Google Shape;829;p24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0" name="Google Shape;830;p24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31" name="Google Shape;83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2" name="Google Shape;832;p24"/>
          <p:cNvSpPr txBox="1">
            <a:spLocks noGrp="1"/>
          </p:cNvSpPr>
          <p:nvPr>
            <p:ph type="title" idx="2"/>
          </p:nvPr>
        </p:nvSpPr>
        <p:spPr>
          <a:xfrm>
            <a:off x="3233133" y="19544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3" name="Google Shape;833;p24"/>
          <p:cNvSpPr txBox="1">
            <a:spLocks noGrp="1"/>
          </p:cNvSpPr>
          <p:nvPr>
            <p:ph type="subTitle" idx="1"/>
          </p:nvPr>
        </p:nvSpPr>
        <p:spPr>
          <a:xfrm>
            <a:off x="3233133" y="25702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24"/>
          <p:cNvSpPr txBox="1">
            <a:spLocks noGrp="1"/>
          </p:cNvSpPr>
          <p:nvPr>
            <p:ph type="title" idx="3"/>
          </p:nvPr>
        </p:nvSpPr>
        <p:spPr>
          <a:xfrm>
            <a:off x="7414444" y="19544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5" name="Google Shape;835;p24"/>
          <p:cNvSpPr txBox="1">
            <a:spLocks noGrp="1"/>
          </p:cNvSpPr>
          <p:nvPr>
            <p:ph type="subTitle" idx="4"/>
          </p:nvPr>
        </p:nvSpPr>
        <p:spPr>
          <a:xfrm>
            <a:off x="7414436" y="25702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24"/>
          <p:cNvSpPr txBox="1">
            <a:spLocks noGrp="1"/>
          </p:cNvSpPr>
          <p:nvPr>
            <p:ph type="title" idx="5"/>
          </p:nvPr>
        </p:nvSpPr>
        <p:spPr>
          <a:xfrm>
            <a:off x="3233133" y="38656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7" name="Google Shape;837;p24"/>
          <p:cNvSpPr txBox="1">
            <a:spLocks noGrp="1"/>
          </p:cNvSpPr>
          <p:nvPr>
            <p:ph type="subTitle" idx="6"/>
          </p:nvPr>
        </p:nvSpPr>
        <p:spPr>
          <a:xfrm>
            <a:off x="3233133" y="44814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24"/>
          <p:cNvSpPr txBox="1">
            <a:spLocks noGrp="1"/>
          </p:cNvSpPr>
          <p:nvPr>
            <p:ph type="title" idx="7"/>
          </p:nvPr>
        </p:nvSpPr>
        <p:spPr>
          <a:xfrm>
            <a:off x="7414444" y="38656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9" name="Google Shape;839;p24"/>
          <p:cNvSpPr txBox="1">
            <a:spLocks noGrp="1"/>
          </p:cNvSpPr>
          <p:nvPr>
            <p:ph type="subTitle" idx="8"/>
          </p:nvPr>
        </p:nvSpPr>
        <p:spPr>
          <a:xfrm>
            <a:off x="7414436" y="44814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0" name="Google Shape;840;p24"/>
          <p:cNvGrpSpPr/>
          <p:nvPr/>
        </p:nvGrpSpPr>
        <p:grpSpPr>
          <a:xfrm>
            <a:off x="0" y="5790637"/>
            <a:ext cx="12192000" cy="768387"/>
            <a:chOff x="0" y="4571577"/>
            <a:chExt cx="9144000" cy="576290"/>
          </a:xfrm>
        </p:grpSpPr>
        <p:sp>
          <p:nvSpPr>
            <p:cNvPr id="841" name="Google Shape;841;p2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2" name="Google Shape;842;p2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3" name="Google Shape;843;p2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4" name="Google Shape;844;p2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5" name="Google Shape;845;p2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6" name="Google Shape;846;p2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7" name="Google Shape;847;p2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8" name="Google Shape;848;p2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9" name="Google Shape;849;p2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0" name="Google Shape;850;p2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51" name="Google Shape;851;p24"/>
          <p:cNvSpPr/>
          <p:nvPr/>
        </p:nvSpPr>
        <p:spPr>
          <a:xfrm>
            <a:off x="3637" y="-30865"/>
            <a:ext cx="1003939" cy="1673417"/>
          </a:xfrm>
          <a:custGeom>
            <a:avLst/>
            <a:gdLst/>
            <a:ahLst/>
            <a:cxnLst/>
            <a:rect l="l" t="t" r="r" b="b"/>
            <a:pathLst>
              <a:path w="38028" h="63387" extrusionOk="0">
                <a:moveTo>
                  <a:pt x="28646" y="1"/>
                </a:moveTo>
                <a:lnTo>
                  <a:pt x="0" y="617"/>
                </a:lnTo>
                <a:lnTo>
                  <a:pt x="0" y="63386"/>
                </a:lnTo>
                <a:cubicBezTo>
                  <a:pt x="1895" y="53503"/>
                  <a:pt x="19516" y="40059"/>
                  <a:pt x="25108" y="35106"/>
                </a:cubicBezTo>
                <a:cubicBezTo>
                  <a:pt x="30677" y="30176"/>
                  <a:pt x="38027" y="24584"/>
                  <a:pt x="38027" y="14312"/>
                </a:cubicBezTo>
                <a:cubicBezTo>
                  <a:pt x="38027" y="4041"/>
                  <a:pt x="28646" y="1"/>
                  <a:pt x="286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2" name="Google Shape;852;p24"/>
          <p:cNvSpPr/>
          <p:nvPr/>
        </p:nvSpPr>
        <p:spPr>
          <a:xfrm>
            <a:off x="-522865" y="2171225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3" name="Google Shape;853;p24"/>
          <p:cNvSpPr/>
          <p:nvPr/>
        </p:nvSpPr>
        <p:spPr>
          <a:xfrm>
            <a:off x="10699935" y="526586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4" name="Google Shape;854;p24"/>
          <p:cNvSpPr/>
          <p:nvPr/>
        </p:nvSpPr>
        <p:spPr>
          <a:xfrm>
            <a:off x="8781158" y="-182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55" name="Google Shape;855;p24"/>
          <p:cNvGrpSpPr/>
          <p:nvPr/>
        </p:nvGrpSpPr>
        <p:grpSpPr>
          <a:xfrm>
            <a:off x="0" y="5883900"/>
            <a:ext cx="12192000" cy="1183117"/>
            <a:chOff x="0" y="4260525"/>
            <a:chExt cx="9144000" cy="887338"/>
          </a:xfrm>
        </p:grpSpPr>
        <p:sp>
          <p:nvSpPr>
            <p:cNvPr id="856" name="Google Shape;856;p24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7" name="Google Shape;857;p24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8" name="Google Shape;858;p24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9" name="Google Shape;859;p24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0" name="Google Shape;860;p24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1" name="Google Shape;861;p24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2" name="Google Shape;862;p24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3" name="Google Shape;863;p24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4" name="Google Shape;864;p24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5" name="Google Shape;865;p24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65372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 1">
  <p:cSld name="Title and four columns   1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5"/>
          <p:cNvSpPr txBox="1">
            <a:spLocks noGrp="1"/>
          </p:cNvSpPr>
          <p:nvPr>
            <p:ph type="subTitle" idx="1"/>
          </p:nvPr>
        </p:nvSpPr>
        <p:spPr>
          <a:xfrm>
            <a:off x="1217617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8" name="Google Shape;868;p25"/>
          <p:cNvSpPr txBox="1">
            <a:spLocks noGrp="1"/>
          </p:cNvSpPr>
          <p:nvPr>
            <p:ph type="subTitle" idx="2"/>
          </p:nvPr>
        </p:nvSpPr>
        <p:spPr>
          <a:xfrm>
            <a:off x="1217617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869" name="Google Shape;869;p25"/>
          <p:cNvSpPr txBox="1">
            <a:spLocks noGrp="1"/>
          </p:cNvSpPr>
          <p:nvPr>
            <p:ph type="subTitle" idx="3"/>
          </p:nvPr>
        </p:nvSpPr>
        <p:spPr>
          <a:xfrm>
            <a:off x="3712451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0" name="Google Shape;870;p25"/>
          <p:cNvSpPr txBox="1">
            <a:spLocks noGrp="1"/>
          </p:cNvSpPr>
          <p:nvPr>
            <p:ph type="subTitle" idx="4"/>
          </p:nvPr>
        </p:nvSpPr>
        <p:spPr>
          <a:xfrm>
            <a:off x="3712451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871" name="Google Shape;871;p25"/>
          <p:cNvSpPr txBox="1">
            <a:spLocks noGrp="1"/>
          </p:cNvSpPr>
          <p:nvPr>
            <p:ph type="subTitle" idx="5"/>
          </p:nvPr>
        </p:nvSpPr>
        <p:spPr>
          <a:xfrm>
            <a:off x="6202805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2" name="Google Shape;872;p25"/>
          <p:cNvSpPr txBox="1">
            <a:spLocks noGrp="1"/>
          </p:cNvSpPr>
          <p:nvPr>
            <p:ph type="subTitle" idx="6"/>
          </p:nvPr>
        </p:nvSpPr>
        <p:spPr>
          <a:xfrm>
            <a:off x="6202800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873" name="Google Shape;873;p25"/>
          <p:cNvSpPr txBox="1">
            <a:spLocks noGrp="1"/>
          </p:cNvSpPr>
          <p:nvPr>
            <p:ph type="subTitle" idx="7"/>
          </p:nvPr>
        </p:nvSpPr>
        <p:spPr>
          <a:xfrm>
            <a:off x="8691849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4" name="Google Shape;874;p25"/>
          <p:cNvSpPr txBox="1">
            <a:spLocks noGrp="1"/>
          </p:cNvSpPr>
          <p:nvPr>
            <p:ph type="subTitle" idx="8"/>
          </p:nvPr>
        </p:nvSpPr>
        <p:spPr>
          <a:xfrm>
            <a:off x="8691851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33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875" name="Google Shape;875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76" name="Google Shape;876;p25"/>
          <p:cNvGrpSpPr/>
          <p:nvPr/>
        </p:nvGrpSpPr>
        <p:grpSpPr>
          <a:xfrm>
            <a:off x="0" y="5695464"/>
            <a:ext cx="12192000" cy="1183117"/>
            <a:chOff x="0" y="4260525"/>
            <a:chExt cx="9144000" cy="887338"/>
          </a:xfrm>
        </p:grpSpPr>
        <p:sp>
          <p:nvSpPr>
            <p:cNvPr id="877" name="Google Shape;877;p2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9" name="Google Shape;879;p2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2" name="Google Shape;882;p2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3" name="Google Shape;883;p2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5" name="Google Shape;885;p2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6" name="Google Shape;886;p2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7" name="Google Shape;887;p25"/>
          <p:cNvGrpSpPr/>
          <p:nvPr/>
        </p:nvGrpSpPr>
        <p:grpSpPr>
          <a:xfrm rot="-5530482">
            <a:off x="8712644" y="3292301"/>
            <a:ext cx="2075877" cy="5490511"/>
            <a:chOff x="-34400" y="2920300"/>
            <a:chExt cx="1006460" cy="2407938"/>
          </a:xfrm>
        </p:grpSpPr>
        <p:sp>
          <p:nvSpPr>
            <p:cNvPr id="888" name="Google Shape;888;p2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9" name="Google Shape;889;p2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2" name="Google Shape;892;p25"/>
          <p:cNvGrpSpPr/>
          <p:nvPr/>
        </p:nvGrpSpPr>
        <p:grpSpPr>
          <a:xfrm>
            <a:off x="-53379" y="4979939"/>
            <a:ext cx="5661928" cy="1912080"/>
            <a:chOff x="-11586" y="3723575"/>
            <a:chExt cx="4246446" cy="1434060"/>
          </a:xfrm>
        </p:grpSpPr>
        <p:sp>
          <p:nvSpPr>
            <p:cNvPr id="893" name="Google Shape;893;p25"/>
            <p:cNvSpPr/>
            <p:nvPr/>
          </p:nvSpPr>
          <p:spPr>
            <a:xfrm>
              <a:off x="-11586" y="3723575"/>
              <a:ext cx="2288234" cy="143406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4" name="Google Shape;894;p25"/>
            <p:cNvSpPr/>
            <p:nvPr/>
          </p:nvSpPr>
          <p:spPr>
            <a:xfrm>
              <a:off x="-4480" y="3907279"/>
              <a:ext cx="2146401" cy="1250350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5" name="Google Shape;895;p25"/>
            <p:cNvSpPr/>
            <p:nvPr/>
          </p:nvSpPr>
          <p:spPr>
            <a:xfrm>
              <a:off x="1946626" y="4388188"/>
              <a:ext cx="2288234" cy="76936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1945675" y="4579348"/>
              <a:ext cx="2146401" cy="578227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97" name="Google Shape;897;p25"/>
          <p:cNvSpPr/>
          <p:nvPr/>
        </p:nvSpPr>
        <p:spPr>
          <a:xfrm>
            <a:off x="-36302" y="6116812"/>
            <a:ext cx="2861868" cy="770969"/>
          </a:xfrm>
          <a:custGeom>
            <a:avLst/>
            <a:gdLst/>
            <a:ahLst/>
            <a:cxnLst/>
            <a:rect l="l" t="t" r="r" b="b"/>
            <a:pathLst>
              <a:path w="45309" h="26394" extrusionOk="0">
                <a:moveTo>
                  <a:pt x="8929" y="0"/>
                </a:moveTo>
                <a:cubicBezTo>
                  <a:pt x="5334" y="0"/>
                  <a:pt x="1711" y="5576"/>
                  <a:pt x="0" y="8674"/>
                </a:cubicBezTo>
                <a:lnTo>
                  <a:pt x="502" y="26394"/>
                </a:lnTo>
                <a:lnTo>
                  <a:pt x="43585" y="26394"/>
                </a:lnTo>
                <a:cubicBezTo>
                  <a:pt x="45309" y="18444"/>
                  <a:pt x="40694" y="17507"/>
                  <a:pt x="38422" y="17507"/>
                </a:cubicBezTo>
                <a:cubicBezTo>
                  <a:pt x="37721" y="17507"/>
                  <a:pt x="37244" y="17597"/>
                  <a:pt x="37244" y="17597"/>
                </a:cubicBezTo>
                <a:cubicBezTo>
                  <a:pt x="37244" y="17597"/>
                  <a:pt x="37194" y="13110"/>
                  <a:pt x="34061" y="11281"/>
                </a:cubicBezTo>
                <a:cubicBezTo>
                  <a:pt x="33405" y="10898"/>
                  <a:pt x="32705" y="10747"/>
                  <a:pt x="32008" y="10747"/>
                </a:cubicBezTo>
                <a:cubicBezTo>
                  <a:pt x="29370" y="10747"/>
                  <a:pt x="26768" y="12910"/>
                  <a:pt x="26768" y="12910"/>
                </a:cubicBezTo>
                <a:cubicBezTo>
                  <a:pt x="26768" y="12910"/>
                  <a:pt x="25138" y="5090"/>
                  <a:pt x="21630" y="3787"/>
                </a:cubicBezTo>
                <a:cubicBezTo>
                  <a:pt x="20973" y="3545"/>
                  <a:pt x="20365" y="3446"/>
                  <a:pt x="19808" y="3446"/>
                </a:cubicBezTo>
                <a:cubicBezTo>
                  <a:pt x="17370" y="3446"/>
                  <a:pt x="15940" y="5341"/>
                  <a:pt x="15940" y="5341"/>
                </a:cubicBezTo>
                <a:cubicBezTo>
                  <a:pt x="15940" y="5341"/>
                  <a:pt x="14061" y="203"/>
                  <a:pt x="9048" y="3"/>
                </a:cubicBezTo>
                <a:cubicBezTo>
                  <a:pt x="9008" y="1"/>
                  <a:pt x="8969" y="0"/>
                  <a:pt x="89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07868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6"/>
          <p:cNvGrpSpPr/>
          <p:nvPr/>
        </p:nvGrpSpPr>
        <p:grpSpPr>
          <a:xfrm>
            <a:off x="-17253" y="5581019"/>
            <a:ext cx="12192000" cy="1183117"/>
            <a:chOff x="0" y="4260525"/>
            <a:chExt cx="9144000" cy="887338"/>
          </a:xfrm>
        </p:grpSpPr>
        <p:sp>
          <p:nvSpPr>
            <p:cNvPr id="900" name="Google Shape;900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1" name="Google Shape;901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2" name="Google Shape;902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4" name="Google Shape;904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" name="Google Shape;905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6" name="Google Shape;906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" name="Google Shape;908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9" name="Google Shape;909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10" name="Google Shape;910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26"/>
          <p:cNvSpPr txBox="1">
            <a:spLocks noGrp="1"/>
          </p:cNvSpPr>
          <p:nvPr>
            <p:ph type="title" idx="2"/>
          </p:nvPr>
        </p:nvSpPr>
        <p:spPr>
          <a:xfrm>
            <a:off x="1468233" y="2408229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2" name="Google Shape;912;p26"/>
          <p:cNvSpPr txBox="1">
            <a:spLocks noGrp="1"/>
          </p:cNvSpPr>
          <p:nvPr>
            <p:ph type="subTitle" idx="1"/>
          </p:nvPr>
        </p:nvSpPr>
        <p:spPr>
          <a:xfrm>
            <a:off x="1468233" y="2897629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26"/>
          <p:cNvSpPr txBox="1">
            <a:spLocks noGrp="1"/>
          </p:cNvSpPr>
          <p:nvPr>
            <p:ph type="title" idx="3"/>
          </p:nvPr>
        </p:nvSpPr>
        <p:spPr>
          <a:xfrm>
            <a:off x="4758897" y="2408229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4" name="Google Shape;914;p26"/>
          <p:cNvSpPr txBox="1">
            <a:spLocks noGrp="1"/>
          </p:cNvSpPr>
          <p:nvPr>
            <p:ph type="subTitle" idx="4"/>
          </p:nvPr>
        </p:nvSpPr>
        <p:spPr>
          <a:xfrm>
            <a:off x="4758897" y="2897629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5" name="Google Shape;915;p26"/>
          <p:cNvSpPr txBox="1">
            <a:spLocks noGrp="1"/>
          </p:cNvSpPr>
          <p:nvPr>
            <p:ph type="title" idx="5"/>
          </p:nvPr>
        </p:nvSpPr>
        <p:spPr>
          <a:xfrm>
            <a:off x="1468233" y="4607531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6" name="Google Shape;916;p26"/>
          <p:cNvSpPr txBox="1">
            <a:spLocks noGrp="1"/>
          </p:cNvSpPr>
          <p:nvPr>
            <p:ph type="subTitle" idx="6"/>
          </p:nvPr>
        </p:nvSpPr>
        <p:spPr>
          <a:xfrm>
            <a:off x="1468233" y="5096964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26"/>
          <p:cNvSpPr txBox="1">
            <a:spLocks noGrp="1"/>
          </p:cNvSpPr>
          <p:nvPr>
            <p:ph type="title" idx="7"/>
          </p:nvPr>
        </p:nvSpPr>
        <p:spPr>
          <a:xfrm>
            <a:off x="4758897" y="4607531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8" name="Google Shape;918;p26"/>
          <p:cNvSpPr txBox="1">
            <a:spLocks noGrp="1"/>
          </p:cNvSpPr>
          <p:nvPr>
            <p:ph type="subTitle" idx="8"/>
          </p:nvPr>
        </p:nvSpPr>
        <p:spPr>
          <a:xfrm>
            <a:off x="4758897" y="5096964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9" name="Google Shape;919;p26"/>
          <p:cNvSpPr txBox="1">
            <a:spLocks noGrp="1"/>
          </p:cNvSpPr>
          <p:nvPr>
            <p:ph type="title" idx="9"/>
          </p:nvPr>
        </p:nvSpPr>
        <p:spPr>
          <a:xfrm>
            <a:off x="8075635" y="2408229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0" name="Google Shape;920;p26"/>
          <p:cNvSpPr txBox="1">
            <a:spLocks noGrp="1"/>
          </p:cNvSpPr>
          <p:nvPr>
            <p:ph type="subTitle" idx="13"/>
          </p:nvPr>
        </p:nvSpPr>
        <p:spPr>
          <a:xfrm>
            <a:off x="8075635" y="2897629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1" name="Google Shape;921;p26"/>
          <p:cNvSpPr txBox="1">
            <a:spLocks noGrp="1"/>
          </p:cNvSpPr>
          <p:nvPr>
            <p:ph type="title" idx="14"/>
          </p:nvPr>
        </p:nvSpPr>
        <p:spPr>
          <a:xfrm>
            <a:off x="8075635" y="4607531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2" name="Google Shape;922;p26"/>
          <p:cNvSpPr txBox="1">
            <a:spLocks noGrp="1"/>
          </p:cNvSpPr>
          <p:nvPr>
            <p:ph type="subTitle" idx="15"/>
          </p:nvPr>
        </p:nvSpPr>
        <p:spPr>
          <a:xfrm>
            <a:off x="8075635" y="5096964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23" name="Google Shape;923;p26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924" name="Google Shape;924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5" name="Google Shape;925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6" name="Google Shape;926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9" name="Google Shape;929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0" name="Google Shape;930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1" name="Google Shape;931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2" name="Google Shape;932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3" name="Google Shape;933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34" name="Google Shape;934;p26"/>
          <p:cNvGrpSpPr/>
          <p:nvPr/>
        </p:nvGrpSpPr>
        <p:grpSpPr>
          <a:xfrm rot="575765">
            <a:off x="-258860" y="4607673"/>
            <a:ext cx="1415003" cy="2127553"/>
            <a:chOff x="3020522" y="3839455"/>
            <a:chExt cx="1061260" cy="1595677"/>
          </a:xfrm>
        </p:grpSpPr>
        <p:sp>
          <p:nvSpPr>
            <p:cNvPr id="935" name="Google Shape;935;p26"/>
            <p:cNvSpPr/>
            <p:nvPr/>
          </p:nvSpPr>
          <p:spPr>
            <a:xfrm>
              <a:off x="3020522" y="3839455"/>
              <a:ext cx="1061260" cy="1595673"/>
            </a:xfrm>
            <a:custGeom>
              <a:avLst/>
              <a:gdLst/>
              <a:ahLst/>
              <a:cxnLst/>
              <a:rect l="l" t="t" r="r" b="b"/>
              <a:pathLst>
                <a:path w="25389" h="38174" extrusionOk="0">
                  <a:moveTo>
                    <a:pt x="11225" y="1"/>
                  </a:moveTo>
                  <a:cubicBezTo>
                    <a:pt x="10430" y="1"/>
                    <a:pt x="9478" y="573"/>
                    <a:pt x="8371" y="1690"/>
                  </a:cubicBezTo>
                  <a:cubicBezTo>
                    <a:pt x="5639" y="4397"/>
                    <a:pt x="6391" y="11089"/>
                    <a:pt x="7319" y="17755"/>
                  </a:cubicBezTo>
                  <a:cubicBezTo>
                    <a:pt x="7562" y="19469"/>
                    <a:pt x="7530" y="20086"/>
                    <a:pt x="7305" y="20086"/>
                  </a:cubicBezTo>
                  <a:cubicBezTo>
                    <a:pt x="6725" y="20086"/>
                    <a:pt x="4864" y="15986"/>
                    <a:pt x="3150" y="15986"/>
                  </a:cubicBezTo>
                  <a:cubicBezTo>
                    <a:pt x="2932" y="15986"/>
                    <a:pt x="2717" y="16052"/>
                    <a:pt x="2506" y="16201"/>
                  </a:cubicBezTo>
                  <a:cubicBezTo>
                    <a:pt x="0" y="17981"/>
                    <a:pt x="1479" y="21941"/>
                    <a:pt x="3559" y="23294"/>
                  </a:cubicBezTo>
                  <a:cubicBezTo>
                    <a:pt x="5639" y="24648"/>
                    <a:pt x="7018" y="26327"/>
                    <a:pt x="5765" y="27379"/>
                  </a:cubicBezTo>
                  <a:cubicBezTo>
                    <a:pt x="5599" y="27515"/>
                    <a:pt x="5432" y="27571"/>
                    <a:pt x="5264" y="27571"/>
                  </a:cubicBezTo>
                  <a:cubicBezTo>
                    <a:pt x="4443" y="27571"/>
                    <a:pt x="3597" y="26239"/>
                    <a:pt x="2852" y="26239"/>
                  </a:cubicBezTo>
                  <a:cubicBezTo>
                    <a:pt x="2589" y="26239"/>
                    <a:pt x="2338" y="26405"/>
                    <a:pt x="2105" y="26853"/>
                  </a:cubicBezTo>
                  <a:cubicBezTo>
                    <a:pt x="1278" y="28382"/>
                    <a:pt x="2306" y="32091"/>
                    <a:pt x="6491" y="34773"/>
                  </a:cubicBezTo>
                  <a:cubicBezTo>
                    <a:pt x="7694" y="35550"/>
                    <a:pt x="9123" y="36227"/>
                    <a:pt x="10877" y="36778"/>
                  </a:cubicBezTo>
                  <a:cubicBezTo>
                    <a:pt x="13861" y="37682"/>
                    <a:pt x="16524" y="38173"/>
                    <a:pt x="18738" y="38173"/>
                  </a:cubicBezTo>
                  <a:cubicBezTo>
                    <a:pt x="20821" y="38173"/>
                    <a:pt x="22506" y="37739"/>
                    <a:pt x="23685" y="36803"/>
                  </a:cubicBezTo>
                  <a:cubicBezTo>
                    <a:pt x="24537" y="36101"/>
                    <a:pt x="25113" y="35174"/>
                    <a:pt x="25389" y="33946"/>
                  </a:cubicBezTo>
                  <a:cubicBezTo>
                    <a:pt x="25389" y="33946"/>
                    <a:pt x="21649" y="7936"/>
                    <a:pt x="18639" y="7936"/>
                  </a:cubicBezTo>
                  <a:cubicBezTo>
                    <a:pt x="18591" y="7936"/>
                    <a:pt x="18544" y="7942"/>
                    <a:pt x="18497" y="7956"/>
                  </a:cubicBezTo>
                  <a:cubicBezTo>
                    <a:pt x="15501" y="8773"/>
                    <a:pt x="16687" y="12745"/>
                    <a:pt x="15412" y="12745"/>
                  </a:cubicBezTo>
                  <a:cubicBezTo>
                    <a:pt x="15396" y="12745"/>
                    <a:pt x="15380" y="12744"/>
                    <a:pt x="15364" y="12743"/>
                  </a:cubicBezTo>
                  <a:cubicBezTo>
                    <a:pt x="14010" y="12643"/>
                    <a:pt x="14537" y="7830"/>
                    <a:pt x="13684" y="3670"/>
                  </a:cubicBezTo>
                  <a:cubicBezTo>
                    <a:pt x="13196" y="1196"/>
                    <a:pt x="12374" y="1"/>
                    <a:pt x="11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3208040" y="4053768"/>
              <a:ext cx="803563" cy="1381365"/>
            </a:xfrm>
            <a:custGeom>
              <a:avLst/>
              <a:gdLst/>
              <a:ahLst/>
              <a:cxnLst/>
              <a:rect l="l" t="t" r="r" b="b"/>
              <a:pathLst>
                <a:path w="19224" h="33047" extrusionOk="0">
                  <a:moveTo>
                    <a:pt x="5992" y="1"/>
                  </a:moveTo>
                  <a:cubicBezTo>
                    <a:pt x="5848" y="1"/>
                    <a:pt x="5697" y="32"/>
                    <a:pt x="5539" y="97"/>
                  </a:cubicBezTo>
                  <a:cubicBezTo>
                    <a:pt x="2532" y="1350"/>
                    <a:pt x="3559" y="5435"/>
                    <a:pt x="4286" y="8668"/>
                  </a:cubicBezTo>
                  <a:cubicBezTo>
                    <a:pt x="5038" y="11902"/>
                    <a:pt x="5965" y="16914"/>
                    <a:pt x="4411" y="17340"/>
                  </a:cubicBezTo>
                  <a:cubicBezTo>
                    <a:pt x="4274" y="17375"/>
                    <a:pt x="4138" y="17390"/>
                    <a:pt x="4004" y="17390"/>
                  </a:cubicBezTo>
                  <a:cubicBezTo>
                    <a:pt x="3008" y="17390"/>
                    <a:pt x="2112" y="16548"/>
                    <a:pt x="1670" y="16548"/>
                  </a:cubicBezTo>
                  <a:cubicBezTo>
                    <a:pt x="1484" y="16548"/>
                    <a:pt x="1379" y="16696"/>
                    <a:pt x="1379" y="17115"/>
                  </a:cubicBezTo>
                  <a:cubicBezTo>
                    <a:pt x="1379" y="18694"/>
                    <a:pt x="4812" y="21300"/>
                    <a:pt x="2406" y="23180"/>
                  </a:cubicBezTo>
                  <a:cubicBezTo>
                    <a:pt x="376" y="24784"/>
                    <a:pt x="0" y="25711"/>
                    <a:pt x="2005" y="29646"/>
                  </a:cubicBezTo>
                  <a:cubicBezTo>
                    <a:pt x="3208" y="30423"/>
                    <a:pt x="4637" y="31100"/>
                    <a:pt x="6391" y="31651"/>
                  </a:cubicBezTo>
                  <a:cubicBezTo>
                    <a:pt x="9375" y="32555"/>
                    <a:pt x="12038" y="33046"/>
                    <a:pt x="14252" y="33046"/>
                  </a:cubicBezTo>
                  <a:cubicBezTo>
                    <a:pt x="16335" y="33046"/>
                    <a:pt x="18020" y="32612"/>
                    <a:pt x="19199" y="31676"/>
                  </a:cubicBezTo>
                  <a:lnTo>
                    <a:pt x="19224" y="28092"/>
                  </a:lnTo>
                  <a:cubicBezTo>
                    <a:pt x="19224" y="28092"/>
                    <a:pt x="16417" y="8869"/>
                    <a:pt x="14537" y="8343"/>
                  </a:cubicBezTo>
                  <a:cubicBezTo>
                    <a:pt x="14441" y="8317"/>
                    <a:pt x="14348" y="8305"/>
                    <a:pt x="14259" y="8305"/>
                  </a:cubicBezTo>
                  <a:cubicBezTo>
                    <a:pt x="12793" y="8305"/>
                    <a:pt x="12193" y="11558"/>
                    <a:pt x="11039" y="11558"/>
                  </a:cubicBezTo>
                  <a:cubicBezTo>
                    <a:pt x="10887" y="11558"/>
                    <a:pt x="10726" y="11502"/>
                    <a:pt x="10552" y="11375"/>
                  </a:cubicBezTo>
                  <a:cubicBezTo>
                    <a:pt x="9079" y="10282"/>
                    <a:pt x="8619" y="1"/>
                    <a:pt x="5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3531912" y="4495935"/>
              <a:ext cx="241688" cy="889211"/>
            </a:xfrm>
            <a:custGeom>
              <a:avLst/>
              <a:gdLst/>
              <a:ahLst/>
              <a:cxnLst/>
              <a:rect l="l" t="t" r="r" b="b"/>
              <a:pathLst>
                <a:path w="5782" h="21273" extrusionOk="0">
                  <a:moveTo>
                    <a:pt x="504" y="0"/>
                  </a:moveTo>
                  <a:cubicBezTo>
                    <a:pt x="246" y="0"/>
                    <a:pt x="1" y="193"/>
                    <a:pt x="122" y="496"/>
                  </a:cubicBezTo>
                  <a:cubicBezTo>
                    <a:pt x="1751" y="4507"/>
                    <a:pt x="2628" y="8842"/>
                    <a:pt x="3506" y="13078"/>
                  </a:cubicBezTo>
                  <a:cubicBezTo>
                    <a:pt x="4032" y="15710"/>
                    <a:pt x="4508" y="18316"/>
                    <a:pt x="4909" y="20973"/>
                  </a:cubicBezTo>
                  <a:cubicBezTo>
                    <a:pt x="4949" y="21182"/>
                    <a:pt x="5100" y="21272"/>
                    <a:pt x="5262" y="21272"/>
                  </a:cubicBezTo>
                  <a:cubicBezTo>
                    <a:pt x="5508" y="21272"/>
                    <a:pt x="5782" y="21064"/>
                    <a:pt x="5736" y="20747"/>
                  </a:cubicBezTo>
                  <a:cubicBezTo>
                    <a:pt x="5310" y="18116"/>
                    <a:pt x="4834" y="15484"/>
                    <a:pt x="4308" y="12852"/>
                  </a:cubicBezTo>
                  <a:cubicBezTo>
                    <a:pt x="3455" y="8642"/>
                    <a:pt x="2578" y="4281"/>
                    <a:pt x="924" y="271"/>
                  </a:cubicBezTo>
                  <a:cubicBezTo>
                    <a:pt x="845" y="83"/>
                    <a:pt x="672" y="0"/>
                    <a:pt x="5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38" name="Google Shape;938;p26"/>
          <p:cNvGrpSpPr/>
          <p:nvPr/>
        </p:nvGrpSpPr>
        <p:grpSpPr>
          <a:xfrm rot="4799477">
            <a:off x="465127" y="5840413"/>
            <a:ext cx="1360608" cy="1741875"/>
            <a:chOff x="4376621" y="3930330"/>
            <a:chExt cx="1138339" cy="1457482"/>
          </a:xfrm>
        </p:grpSpPr>
        <p:sp>
          <p:nvSpPr>
            <p:cNvPr id="939" name="Google Shape;939;p26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42" name="Google Shape;942;p26"/>
          <p:cNvGrpSpPr/>
          <p:nvPr/>
        </p:nvGrpSpPr>
        <p:grpSpPr>
          <a:xfrm rot="3001619">
            <a:off x="63963" y="5416972"/>
            <a:ext cx="1015420" cy="1753307"/>
            <a:chOff x="3804453" y="3817886"/>
            <a:chExt cx="944680" cy="1631161"/>
          </a:xfrm>
        </p:grpSpPr>
        <p:sp>
          <p:nvSpPr>
            <p:cNvPr id="943" name="Google Shape;943;p26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46" name="Google Shape;946;p26"/>
          <p:cNvGrpSpPr/>
          <p:nvPr/>
        </p:nvGrpSpPr>
        <p:grpSpPr>
          <a:xfrm rot="-248597" flipH="1">
            <a:off x="9596014" y="5634915"/>
            <a:ext cx="2699313" cy="1284580"/>
            <a:chOff x="4740748" y="4022919"/>
            <a:chExt cx="2723855" cy="1296260"/>
          </a:xfrm>
        </p:grpSpPr>
        <p:sp>
          <p:nvSpPr>
            <p:cNvPr id="947" name="Google Shape;947;p26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2" name="Google Shape;952;p26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3" name="Google Shape;953;p26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4" name="Google Shape;954;p26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00760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27"/>
          <p:cNvSpPr txBox="1">
            <a:spLocks noGrp="1"/>
          </p:cNvSpPr>
          <p:nvPr>
            <p:ph type="title" hasCustomPrompt="1"/>
          </p:nvPr>
        </p:nvSpPr>
        <p:spPr>
          <a:xfrm>
            <a:off x="1163867" y="2600208"/>
            <a:ext cx="30740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7" name="Google Shape;957;p27"/>
          <p:cNvSpPr txBox="1">
            <a:spLocks noGrp="1"/>
          </p:cNvSpPr>
          <p:nvPr>
            <p:ph type="subTitle" idx="1"/>
          </p:nvPr>
        </p:nvSpPr>
        <p:spPr>
          <a:xfrm>
            <a:off x="1163867" y="4279700"/>
            <a:ext cx="30740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958" name="Google Shape;958;p27"/>
          <p:cNvGrpSpPr/>
          <p:nvPr/>
        </p:nvGrpSpPr>
        <p:grpSpPr>
          <a:xfrm>
            <a:off x="0" y="5534967"/>
            <a:ext cx="12192000" cy="1183117"/>
            <a:chOff x="0" y="4260525"/>
            <a:chExt cx="9144000" cy="887338"/>
          </a:xfrm>
        </p:grpSpPr>
        <p:sp>
          <p:nvSpPr>
            <p:cNvPr id="959" name="Google Shape;959;p2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0" name="Google Shape;960;p2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1" name="Google Shape;961;p2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2" name="Google Shape;962;p2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3" name="Google Shape;963;p2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4" name="Google Shape;964;p2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2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2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2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69" name="Google Shape;969;p27"/>
          <p:cNvSpPr txBox="1">
            <a:spLocks noGrp="1"/>
          </p:cNvSpPr>
          <p:nvPr>
            <p:ph type="title" idx="2" hasCustomPrompt="1"/>
          </p:nvPr>
        </p:nvSpPr>
        <p:spPr>
          <a:xfrm>
            <a:off x="4559000" y="2600208"/>
            <a:ext cx="30740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70" name="Google Shape;970;p27"/>
          <p:cNvSpPr txBox="1">
            <a:spLocks noGrp="1"/>
          </p:cNvSpPr>
          <p:nvPr>
            <p:ph type="subTitle" idx="3"/>
          </p:nvPr>
        </p:nvSpPr>
        <p:spPr>
          <a:xfrm>
            <a:off x="4559000" y="4279700"/>
            <a:ext cx="30740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27"/>
          <p:cNvSpPr txBox="1">
            <a:spLocks noGrp="1"/>
          </p:cNvSpPr>
          <p:nvPr>
            <p:ph type="title" idx="4" hasCustomPrompt="1"/>
          </p:nvPr>
        </p:nvSpPr>
        <p:spPr>
          <a:xfrm>
            <a:off x="7954133" y="2600208"/>
            <a:ext cx="30740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72" name="Google Shape;972;p27"/>
          <p:cNvSpPr txBox="1">
            <a:spLocks noGrp="1"/>
          </p:cNvSpPr>
          <p:nvPr>
            <p:ph type="subTitle" idx="5"/>
          </p:nvPr>
        </p:nvSpPr>
        <p:spPr>
          <a:xfrm>
            <a:off x="8053733" y="4279700"/>
            <a:ext cx="2874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3" name="Google Shape;973;p27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74" name="Google Shape;974;p27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975" name="Google Shape;975;p2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2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2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2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2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2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2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2" name="Google Shape;982;p2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3" name="Google Shape;983;p2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2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5" name="Google Shape;985;p27"/>
          <p:cNvSpPr/>
          <p:nvPr/>
        </p:nvSpPr>
        <p:spPr>
          <a:xfrm>
            <a:off x="745502" y="203209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86" name="Google Shape;986;p27"/>
          <p:cNvSpPr/>
          <p:nvPr/>
        </p:nvSpPr>
        <p:spPr>
          <a:xfrm>
            <a:off x="10194468" y="96083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87" name="Google Shape;987;p27"/>
          <p:cNvSpPr/>
          <p:nvPr/>
        </p:nvSpPr>
        <p:spPr>
          <a:xfrm>
            <a:off x="-694100" y="121871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88" name="Google Shape;988;p27"/>
          <p:cNvSpPr/>
          <p:nvPr/>
        </p:nvSpPr>
        <p:spPr>
          <a:xfrm>
            <a:off x="8761559" y="-439937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89" name="Google Shape;989;p27"/>
          <p:cNvGrpSpPr/>
          <p:nvPr/>
        </p:nvGrpSpPr>
        <p:grpSpPr>
          <a:xfrm>
            <a:off x="-25060" y="5388735"/>
            <a:ext cx="4406415" cy="1488071"/>
            <a:chOff x="-18795" y="4041550"/>
            <a:chExt cx="3304811" cy="1116053"/>
          </a:xfrm>
        </p:grpSpPr>
        <p:sp>
          <p:nvSpPr>
            <p:cNvPr id="990" name="Google Shape;990;p27"/>
            <p:cNvSpPr/>
            <p:nvPr/>
          </p:nvSpPr>
          <p:spPr>
            <a:xfrm>
              <a:off x="-187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1" name="Google Shape;991;p27"/>
            <p:cNvSpPr/>
            <p:nvPr/>
          </p:nvSpPr>
          <p:spPr>
            <a:xfrm>
              <a:off x="-13265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2" name="Google Shape;992;p27"/>
            <p:cNvSpPr/>
            <p:nvPr/>
          </p:nvSpPr>
          <p:spPr>
            <a:xfrm>
              <a:off x="150520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3" name="Google Shape;993;p27"/>
            <p:cNvSpPr/>
            <p:nvPr/>
          </p:nvSpPr>
          <p:spPr>
            <a:xfrm>
              <a:off x="1510730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4" name="Google Shape;994;p27"/>
          <p:cNvGrpSpPr/>
          <p:nvPr/>
        </p:nvGrpSpPr>
        <p:grpSpPr>
          <a:xfrm>
            <a:off x="7828262" y="5388735"/>
            <a:ext cx="4406415" cy="1488071"/>
            <a:chOff x="5871195" y="4041550"/>
            <a:chExt cx="3304811" cy="1116053"/>
          </a:xfrm>
        </p:grpSpPr>
        <p:sp>
          <p:nvSpPr>
            <p:cNvPr id="995" name="Google Shape;995;p27"/>
            <p:cNvSpPr/>
            <p:nvPr/>
          </p:nvSpPr>
          <p:spPr>
            <a:xfrm flipH="1">
              <a:off x="73951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6" name="Google Shape;996;p27"/>
            <p:cNvSpPr/>
            <p:nvPr/>
          </p:nvSpPr>
          <p:spPr>
            <a:xfrm flipH="1">
              <a:off x="7500046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7" name="Google Shape;997;p27"/>
            <p:cNvSpPr/>
            <p:nvPr/>
          </p:nvSpPr>
          <p:spPr>
            <a:xfrm flipH="1">
              <a:off x="587119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8" name="Google Shape;998;p27"/>
            <p:cNvSpPr/>
            <p:nvPr/>
          </p:nvSpPr>
          <p:spPr>
            <a:xfrm flipH="1">
              <a:off x="5976051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2965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0" name="Google Shape;1000;p28"/>
          <p:cNvGrpSpPr/>
          <p:nvPr/>
        </p:nvGrpSpPr>
        <p:grpSpPr>
          <a:xfrm>
            <a:off x="0" y="5648204"/>
            <a:ext cx="7255400" cy="768387"/>
            <a:chOff x="0" y="4571577"/>
            <a:chExt cx="5441550" cy="576290"/>
          </a:xfrm>
        </p:grpSpPr>
        <p:sp>
          <p:nvSpPr>
            <p:cNvPr id="1001" name="Google Shape;1001;p28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3" name="Google Shape;1003;p28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4" name="Google Shape;1004;p28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6" name="Google Shape;1006;p28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07" name="Google Shape;1007;p28"/>
          <p:cNvGrpSpPr/>
          <p:nvPr/>
        </p:nvGrpSpPr>
        <p:grpSpPr>
          <a:xfrm>
            <a:off x="2" y="5741468"/>
            <a:ext cx="7218303" cy="1183117"/>
            <a:chOff x="0" y="4260525"/>
            <a:chExt cx="5413727" cy="887338"/>
          </a:xfrm>
        </p:grpSpPr>
        <p:sp>
          <p:nvSpPr>
            <p:cNvPr id="1008" name="Google Shape;1008;p28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0" name="Google Shape;1010;p28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3" name="Google Shape;1013;p28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14" name="Google Shape;1014;p28"/>
          <p:cNvSpPr txBox="1">
            <a:spLocks noGrp="1"/>
          </p:cNvSpPr>
          <p:nvPr>
            <p:ph type="title"/>
          </p:nvPr>
        </p:nvSpPr>
        <p:spPr>
          <a:xfrm>
            <a:off x="958000" y="720000"/>
            <a:ext cx="5138000" cy="17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28"/>
          <p:cNvSpPr txBox="1">
            <a:spLocks noGrp="1"/>
          </p:cNvSpPr>
          <p:nvPr>
            <p:ph type="subTitle" idx="1"/>
          </p:nvPr>
        </p:nvSpPr>
        <p:spPr>
          <a:xfrm>
            <a:off x="1237200" y="2597201"/>
            <a:ext cx="4579600" cy="16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6" name="Google Shape;1016;p28"/>
          <p:cNvSpPr txBox="1"/>
          <p:nvPr/>
        </p:nvSpPr>
        <p:spPr>
          <a:xfrm>
            <a:off x="959000" y="4298000"/>
            <a:ext cx="51360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 defTabSz="1219140">
              <a:buClr>
                <a:srgbClr val="000000"/>
              </a:buClr>
              <a:buFont typeface="Arial"/>
              <a:buNone/>
              <a:defRPr/>
            </a:pPr>
            <a:r>
              <a:rPr lang="en" sz="1333" kern="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333" kern="0">
                <a:solidFill>
                  <a:srgbClr val="434343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333" kern="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333" kern="0">
                <a:solidFill>
                  <a:srgbClr val="434343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333" kern="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333" kern="0">
                <a:solidFill>
                  <a:srgbClr val="434343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333" kern="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1333" kern="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017" name="Google Shape;1017;p28"/>
          <p:cNvGrpSpPr/>
          <p:nvPr/>
        </p:nvGrpSpPr>
        <p:grpSpPr>
          <a:xfrm>
            <a:off x="5595543" y="5164223"/>
            <a:ext cx="7859020" cy="2244332"/>
            <a:chOff x="-578393" y="3873166"/>
            <a:chExt cx="5894265" cy="1683249"/>
          </a:xfrm>
        </p:grpSpPr>
        <p:grpSp>
          <p:nvGrpSpPr>
            <p:cNvPr id="1018" name="Google Shape;1018;p28"/>
            <p:cNvGrpSpPr/>
            <p:nvPr/>
          </p:nvGrpSpPr>
          <p:grpSpPr>
            <a:xfrm rot="248419">
              <a:off x="-535153" y="3969805"/>
              <a:ext cx="2723882" cy="1296273"/>
              <a:chOff x="4740748" y="4022919"/>
              <a:chExt cx="2723855" cy="1296260"/>
            </a:xfrm>
          </p:grpSpPr>
          <p:sp>
            <p:nvSpPr>
              <p:cNvPr id="1019" name="Google Shape;1019;p28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28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28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27" name="Google Shape;1027;p28"/>
            <p:cNvGrpSpPr/>
            <p:nvPr/>
          </p:nvGrpSpPr>
          <p:grpSpPr>
            <a:xfrm>
              <a:off x="1783743" y="4365285"/>
              <a:ext cx="3532128" cy="1191131"/>
              <a:chOff x="-17642" y="3723575"/>
              <a:chExt cx="4252502" cy="1434060"/>
            </a:xfrm>
          </p:grpSpPr>
          <p:sp>
            <p:nvSpPr>
              <p:cNvPr id="1028" name="Google Shape;1028;p28"/>
              <p:cNvSpPr/>
              <p:nvPr/>
            </p:nvSpPr>
            <p:spPr>
              <a:xfrm>
                <a:off x="-11586" y="3723575"/>
                <a:ext cx="2288234" cy="1434060"/>
              </a:xfrm>
              <a:custGeom>
                <a:avLst/>
                <a:gdLst/>
                <a:ahLst/>
                <a:cxnLst/>
                <a:rect l="l" t="t" r="r" b="b"/>
                <a:pathLst>
                  <a:path w="48303" h="30272" extrusionOk="0">
                    <a:moveTo>
                      <a:pt x="11062" y="0"/>
                    </a:moveTo>
                    <a:cubicBezTo>
                      <a:pt x="10554" y="0"/>
                      <a:pt x="10016" y="53"/>
                      <a:pt x="9449" y="171"/>
                    </a:cubicBezTo>
                    <a:cubicBezTo>
                      <a:pt x="3785" y="1349"/>
                      <a:pt x="0" y="7790"/>
                      <a:pt x="0" y="7790"/>
                    </a:cubicBezTo>
                    <a:lnTo>
                      <a:pt x="150" y="12552"/>
                    </a:lnTo>
                    <a:lnTo>
                      <a:pt x="652" y="30272"/>
                    </a:lnTo>
                    <a:lnTo>
                      <a:pt x="47569" y="30272"/>
                    </a:lnTo>
                    <a:cubicBezTo>
                      <a:pt x="48302" y="19153"/>
                      <a:pt x="42715" y="18111"/>
                      <a:pt x="40594" y="18111"/>
                    </a:cubicBezTo>
                    <a:cubicBezTo>
                      <a:pt x="40105" y="18111"/>
                      <a:pt x="39800" y="18166"/>
                      <a:pt x="39800" y="18166"/>
                    </a:cubicBezTo>
                    <a:cubicBezTo>
                      <a:pt x="39800" y="18166"/>
                      <a:pt x="40451" y="14257"/>
                      <a:pt x="36492" y="11700"/>
                    </a:cubicBezTo>
                    <a:cubicBezTo>
                      <a:pt x="35253" y="10913"/>
                      <a:pt x="34010" y="10642"/>
                      <a:pt x="32884" y="10642"/>
                    </a:cubicBezTo>
                    <a:cubicBezTo>
                      <a:pt x="30388" y="10642"/>
                      <a:pt x="28471" y="11976"/>
                      <a:pt x="28471" y="11976"/>
                    </a:cubicBezTo>
                    <a:cubicBezTo>
                      <a:pt x="28471" y="11976"/>
                      <a:pt x="27494" y="5008"/>
                      <a:pt x="24311" y="3505"/>
                    </a:cubicBezTo>
                    <a:cubicBezTo>
                      <a:pt x="23522" y="3132"/>
                      <a:pt x="22723" y="2992"/>
                      <a:pt x="21969" y="2992"/>
                    </a:cubicBezTo>
                    <a:cubicBezTo>
                      <a:pt x="19680" y="2992"/>
                      <a:pt x="17795" y="4282"/>
                      <a:pt x="17795" y="4282"/>
                    </a:cubicBezTo>
                    <a:cubicBezTo>
                      <a:pt x="17795" y="4282"/>
                      <a:pt x="15624" y="0"/>
                      <a:pt x="1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-17642" y="3907279"/>
                <a:ext cx="2146401" cy="1250350"/>
              </a:xfrm>
              <a:custGeom>
                <a:avLst/>
                <a:gdLst/>
                <a:ahLst/>
                <a:cxnLst/>
                <a:rect l="l" t="t" r="r" b="b"/>
                <a:pathLst>
                  <a:path w="45309" h="26394" extrusionOk="0">
                    <a:moveTo>
                      <a:pt x="8929" y="0"/>
                    </a:moveTo>
                    <a:cubicBezTo>
                      <a:pt x="5334" y="0"/>
                      <a:pt x="1711" y="5576"/>
                      <a:pt x="0" y="8674"/>
                    </a:cubicBezTo>
                    <a:lnTo>
                      <a:pt x="502" y="26394"/>
                    </a:lnTo>
                    <a:lnTo>
                      <a:pt x="43585" y="26394"/>
                    </a:lnTo>
                    <a:cubicBezTo>
                      <a:pt x="45309" y="18444"/>
                      <a:pt x="40694" y="17507"/>
                      <a:pt x="38422" y="17507"/>
                    </a:cubicBezTo>
                    <a:cubicBezTo>
                      <a:pt x="37721" y="17507"/>
                      <a:pt x="37244" y="17597"/>
                      <a:pt x="37244" y="17597"/>
                    </a:cubicBezTo>
                    <a:cubicBezTo>
                      <a:pt x="37244" y="17597"/>
                      <a:pt x="37194" y="13110"/>
                      <a:pt x="34061" y="11281"/>
                    </a:cubicBezTo>
                    <a:cubicBezTo>
                      <a:pt x="33405" y="10898"/>
                      <a:pt x="32705" y="10747"/>
                      <a:pt x="32008" y="10747"/>
                    </a:cubicBezTo>
                    <a:cubicBezTo>
                      <a:pt x="29370" y="10747"/>
                      <a:pt x="26768" y="12910"/>
                      <a:pt x="26768" y="12910"/>
                    </a:cubicBezTo>
                    <a:cubicBezTo>
                      <a:pt x="26768" y="12910"/>
                      <a:pt x="25138" y="5090"/>
                      <a:pt x="21630" y="3787"/>
                    </a:cubicBezTo>
                    <a:cubicBezTo>
                      <a:pt x="20973" y="3545"/>
                      <a:pt x="20365" y="3446"/>
                      <a:pt x="19808" y="3446"/>
                    </a:cubicBezTo>
                    <a:cubicBezTo>
                      <a:pt x="17370" y="3446"/>
                      <a:pt x="15940" y="5341"/>
                      <a:pt x="15940" y="5341"/>
                    </a:cubicBezTo>
                    <a:cubicBezTo>
                      <a:pt x="15940" y="5341"/>
                      <a:pt x="14061" y="203"/>
                      <a:pt x="9048" y="3"/>
                    </a:cubicBezTo>
                    <a:cubicBezTo>
                      <a:pt x="9008" y="1"/>
                      <a:pt x="8969" y="0"/>
                      <a:pt x="8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1946626" y="4388188"/>
                <a:ext cx="2288234" cy="769363"/>
              </a:xfrm>
              <a:custGeom>
                <a:avLst/>
                <a:gdLst/>
                <a:ahLst/>
                <a:cxnLst/>
                <a:rect l="l" t="t" r="r" b="b"/>
                <a:pathLst>
                  <a:path w="48303" h="30272" extrusionOk="0">
                    <a:moveTo>
                      <a:pt x="11062" y="0"/>
                    </a:moveTo>
                    <a:cubicBezTo>
                      <a:pt x="10554" y="0"/>
                      <a:pt x="10016" y="53"/>
                      <a:pt x="9449" y="171"/>
                    </a:cubicBezTo>
                    <a:cubicBezTo>
                      <a:pt x="3785" y="1349"/>
                      <a:pt x="0" y="7790"/>
                      <a:pt x="0" y="7790"/>
                    </a:cubicBezTo>
                    <a:lnTo>
                      <a:pt x="150" y="12552"/>
                    </a:lnTo>
                    <a:lnTo>
                      <a:pt x="652" y="30272"/>
                    </a:lnTo>
                    <a:lnTo>
                      <a:pt x="47569" y="30272"/>
                    </a:lnTo>
                    <a:cubicBezTo>
                      <a:pt x="48302" y="19153"/>
                      <a:pt x="42715" y="18111"/>
                      <a:pt x="40594" y="18111"/>
                    </a:cubicBezTo>
                    <a:cubicBezTo>
                      <a:pt x="40105" y="18111"/>
                      <a:pt x="39800" y="18166"/>
                      <a:pt x="39800" y="18166"/>
                    </a:cubicBezTo>
                    <a:cubicBezTo>
                      <a:pt x="39800" y="18166"/>
                      <a:pt x="40451" y="14257"/>
                      <a:pt x="36492" y="11700"/>
                    </a:cubicBezTo>
                    <a:cubicBezTo>
                      <a:pt x="35253" y="10913"/>
                      <a:pt x="34010" y="10642"/>
                      <a:pt x="32884" y="10642"/>
                    </a:cubicBezTo>
                    <a:cubicBezTo>
                      <a:pt x="30388" y="10642"/>
                      <a:pt x="28471" y="11976"/>
                      <a:pt x="28471" y="11976"/>
                    </a:cubicBezTo>
                    <a:cubicBezTo>
                      <a:pt x="28471" y="11976"/>
                      <a:pt x="27494" y="5008"/>
                      <a:pt x="24311" y="3505"/>
                    </a:cubicBezTo>
                    <a:cubicBezTo>
                      <a:pt x="23522" y="3132"/>
                      <a:pt x="22723" y="2992"/>
                      <a:pt x="21969" y="2992"/>
                    </a:cubicBezTo>
                    <a:cubicBezTo>
                      <a:pt x="19680" y="2992"/>
                      <a:pt x="17795" y="4282"/>
                      <a:pt x="17795" y="4282"/>
                    </a:cubicBezTo>
                    <a:cubicBezTo>
                      <a:pt x="17795" y="4282"/>
                      <a:pt x="15624" y="0"/>
                      <a:pt x="1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1945675" y="4579348"/>
                <a:ext cx="2146401" cy="578227"/>
              </a:xfrm>
              <a:custGeom>
                <a:avLst/>
                <a:gdLst/>
                <a:ahLst/>
                <a:cxnLst/>
                <a:rect l="l" t="t" r="r" b="b"/>
                <a:pathLst>
                  <a:path w="45309" h="26394" extrusionOk="0">
                    <a:moveTo>
                      <a:pt x="8929" y="0"/>
                    </a:moveTo>
                    <a:cubicBezTo>
                      <a:pt x="5334" y="0"/>
                      <a:pt x="1711" y="5576"/>
                      <a:pt x="0" y="8674"/>
                    </a:cubicBezTo>
                    <a:lnTo>
                      <a:pt x="502" y="26394"/>
                    </a:lnTo>
                    <a:lnTo>
                      <a:pt x="43585" y="26394"/>
                    </a:lnTo>
                    <a:cubicBezTo>
                      <a:pt x="45309" y="18444"/>
                      <a:pt x="40694" y="17507"/>
                      <a:pt x="38422" y="17507"/>
                    </a:cubicBezTo>
                    <a:cubicBezTo>
                      <a:pt x="37721" y="17507"/>
                      <a:pt x="37244" y="17597"/>
                      <a:pt x="37244" y="17597"/>
                    </a:cubicBezTo>
                    <a:cubicBezTo>
                      <a:pt x="37244" y="17597"/>
                      <a:pt x="37194" y="13110"/>
                      <a:pt x="34061" y="11281"/>
                    </a:cubicBezTo>
                    <a:cubicBezTo>
                      <a:pt x="33405" y="10898"/>
                      <a:pt x="32705" y="10747"/>
                      <a:pt x="32008" y="10747"/>
                    </a:cubicBezTo>
                    <a:cubicBezTo>
                      <a:pt x="29370" y="10747"/>
                      <a:pt x="26768" y="12910"/>
                      <a:pt x="26768" y="12910"/>
                    </a:cubicBezTo>
                    <a:cubicBezTo>
                      <a:pt x="26768" y="12910"/>
                      <a:pt x="25138" y="5090"/>
                      <a:pt x="21630" y="3787"/>
                    </a:cubicBezTo>
                    <a:cubicBezTo>
                      <a:pt x="20973" y="3545"/>
                      <a:pt x="20365" y="3446"/>
                      <a:pt x="19808" y="3446"/>
                    </a:cubicBezTo>
                    <a:cubicBezTo>
                      <a:pt x="17370" y="3446"/>
                      <a:pt x="15940" y="5341"/>
                      <a:pt x="15940" y="5341"/>
                    </a:cubicBezTo>
                    <a:cubicBezTo>
                      <a:pt x="15940" y="5341"/>
                      <a:pt x="14061" y="203"/>
                      <a:pt x="9048" y="3"/>
                    </a:cubicBezTo>
                    <a:cubicBezTo>
                      <a:pt x="9008" y="1"/>
                      <a:pt x="8969" y="0"/>
                      <a:pt x="8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32" name="Google Shape;1032;p28"/>
          <p:cNvGrpSpPr/>
          <p:nvPr/>
        </p:nvGrpSpPr>
        <p:grpSpPr>
          <a:xfrm>
            <a:off x="8378072" y="5296977"/>
            <a:ext cx="3827837" cy="1586699"/>
            <a:chOff x="6091830" y="3908407"/>
            <a:chExt cx="3052177" cy="1235105"/>
          </a:xfrm>
        </p:grpSpPr>
        <p:sp>
          <p:nvSpPr>
            <p:cNvPr id="1033" name="Google Shape;1033;p28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35" name="Google Shape;1035;p28"/>
          <p:cNvSpPr/>
          <p:nvPr/>
        </p:nvSpPr>
        <p:spPr>
          <a:xfrm flipH="1">
            <a:off x="11716156" y="3692184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6" name="Google Shape;1036;p28"/>
          <p:cNvSpPr/>
          <p:nvPr/>
        </p:nvSpPr>
        <p:spPr>
          <a:xfrm>
            <a:off x="-820597" y="1809728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7" name="Google Shape;1037;p28"/>
          <p:cNvSpPr/>
          <p:nvPr/>
        </p:nvSpPr>
        <p:spPr>
          <a:xfrm>
            <a:off x="3695796" y="214133"/>
            <a:ext cx="1843805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8" name="Google Shape;1038;p28"/>
          <p:cNvSpPr/>
          <p:nvPr/>
        </p:nvSpPr>
        <p:spPr>
          <a:xfrm flipH="1">
            <a:off x="8452069" y="346333"/>
            <a:ext cx="1843815" cy="580168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9" name="Google Shape;1039;p28"/>
          <p:cNvGrpSpPr/>
          <p:nvPr/>
        </p:nvGrpSpPr>
        <p:grpSpPr>
          <a:xfrm>
            <a:off x="10546221" y="380610"/>
            <a:ext cx="1570839" cy="5718948"/>
            <a:chOff x="8063667" y="81447"/>
            <a:chExt cx="1252529" cy="4451698"/>
          </a:xfrm>
        </p:grpSpPr>
        <p:sp>
          <p:nvSpPr>
            <p:cNvPr id="1040" name="Google Shape;1040;p28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1" name="Google Shape;1041;p28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2" name="Google Shape;1042;p28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3" name="Google Shape;1043;p28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4" name="Google Shape;1044;p28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5" name="Google Shape;1045;p28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6" name="Google Shape;1046;p28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7" name="Google Shape;1047;p28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8" name="Google Shape;1048;p28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4722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9"/>
          <p:cNvGrpSpPr/>
          <p:nvPr/>
        </p:nvGrpSpPr>
        <p:grpSpPr>
          <a:xfrm>
            <a:off x="0" y="5790637"/>
            <a:ext cx="12192000" cy="768387"/>
            <a:chOff x="0" y="4571577"/>
            <a:chExt cx="9144000" cy="576290"/>
          </a:xfrm>
        </p:grpSpPr>
        <p:sp>
          <p:nvSpPr>
            <p:cNvPr id="1051" name="Google Shape;1051;p29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3" name="Google Shape;1053;p29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61" name="Google Shape;1061;p29"/>
          <p:cNvSpPr/>
          <p:nvPr/>
        </p:nvSpPr>
        <p:spPr>
          <a:xfrm>
            <a:off x="-522865" y="1769125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2" name="Google Shape;1062;p29"/>
          <p:cNvSpPr/>
          <p:nvPr/>
        </p:nvSpPr>
        <p:spPr>
          <a:xfrm>
            <a:off x="10699935" y="1034586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3" name="Google Shape;1063;p29"/>
          <p:cNvSpPr/>
          <p:nvPr/>
        </p:nvSpPr>
        <p:spPr>
          <a:xfrm>
            <a:off x="9941858" y="-182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64" name="Google Shape;1064;p29"/>
          <p:cNvGrpSpPr/>
          <p:nvPr/>
        </p:nvGrpSpPr>
        <p:grpSpPr>
          <a:xfrm>
            <a:off x="0" y="5883900"/>
            <a:ext cx="12192000" cy="1183117"/>
            <a:chOff x="0" y="4260525"/>
            <a:chExt cx="9144000" cy="887338"/>
          </a:xfrm>
        </p:grpSpPr>
        <p:sp>
          <p:nvSpPr>
            <p:cNvPr id="1065" name="Google Shape;1065;p2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5" name="Google Shape;1075;p29"/>
          <p:cNvSpPr/>
          <p:nvPr/>
        </p:nvSpPr>
        <p:spPr>
          <a:xfrm>
            <a:off x="-1007833" y="404953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4938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30"/>
          <p:cNvGrpSpPr/>
          <p:nvPr/>
        </p:nvGrpSpPr>
        <p:grpSpPr>
          <a:xfrm>
            <a:off x="0" y="5689037"/>
            <a:ext cx="12192000" cy="768387"/>
            <a:chOff x="0" y="4571577"/>
            <a:chExt cx="9144000" cy="576290"/>
          </a:xfrm>
        </p:grpSpPr>
        <p:sp>
          <p:nvSpPr>
            <p:cNvPr id="1078" name="Google Shape;1078;p3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9" name="Google Shape;1079;p3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0" name="Google Shape;1080;p3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1" name="Google Shape;1081;p3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5" name="Google Shape;1085;p3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88" name="Google Shape;1088;p30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1089" name="Google Shape;1089;p3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0" name="Google Shape;1090;p3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1" name="Google Shape;1091;p3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2" name="Google Shape;1092;p3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3" name="Google Shape;1093;p3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4" name="Google Shape;1094;p3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5" name="Google Shape;1095;p3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6" name="Google Shape;1096;p3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7" name="Google Shape;1097;p3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9" name="Google Shape;1099;p30"/>
          <p:cNvGrpSpPr/>
          <p:nvPr/>
        </p:nvGrpSpPr>
        <p:grpSpPr>
          <a:xfrm flipH="1">
            <a:off x="10199697" y="5578791"/>
            <a:ext cx="1031791" cy="1320868"/>
            <a:chOff x="4376621" y="3930330"/>
            <a:chExt cx="1138339" cy="1457482"/>
          </a:xfrm>
        </p:grpSpPr>
        <p:sp>
          <p:nvSpPr>
            <p:cNvPr id="1100" name="Google Shape;1100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1" name="Google Shape;1101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03" name="Google Shape;1103;p30"/>
          <p:cNvGrpSpPr/>
          <p:nvPr/>
        </p:nvGrpSpPr>
        <p:grpSpPr>
          <a:xfrm flipH="1">
            <a:off x="10893844" y="5476885"/>
            <a:ext cx="856257" cy="1478267"/>
            <a:chOff x="3804453" y="3817886"/>
            <a:chExt cx="944680" cy="1631161"/>
          </a:xfrm>
        </p:grpSpPr>
        <p:sp>
          <p:nvSpPr>
            <p:cNvPr id="1104" name="Google Shape;1104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5" name="Google Shape;1105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6" name="Google Shape;1106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07" name="Google Shape;1107;p30"/>
          <p:cNvGrpSpPr/>
          <p:nvPr/>
        </p:nvGrpSpPr>
        <p:grpSpPr>
          <a:xfrm>
            <a:off x="1084543" y="5634307"/>
            <a:ext cx="1031791" cy="1320868"/>
            <a:chOff x="4376621" y="3930330"/>
            <a:chExt cx="1138339" cy="1457482"/>
          </a:xfrm>
        </p:grpSpPr>
        <p:sp>
          <p:nvSpPr>
            <p:cNvPr id="1108" name="Google Shape;1108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9" name="Google Shape;1109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0" name="Google Shape;1110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11" name="Google Shape;1111;p30"/>
          <p:cNvGrpSpPr/>
          <p:nvPr/>
        </p:nvGrpSpPr>
        <p:grpSpPr>
          <a:xfrm>
            <a:off x="574264" y="5398820"/>
            <a:ext cx="856257" cy="1478267"/>
            <a:chOff x="3804453" y="3817886"/>
            <a:chExt cx="944680" cy="1631161"/>
          </a:xfrm>
        </p:grpSpPr>
        <p:sp>
          <p:nvSpPr>
            <p:cNvPr id="1112" name="Google Shape;1112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3" name="Google Shape;1113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4" name="Google Shape;1114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15" name="Google Shape;1115;p30"/>
          <p:cNvGrpSpPr/>
          <p:nvPr/>
        </p:nvGrpSpPr>
        <p:grpSpPr>
          <a:xfrm>
            <a:off x="11265375" y="2488669"/>
            <a:ext cx="1106133" cy="3528367"/>
            <a:chOff x="8449030" y="1866500"/>
            <a:chExt cx="829600" cy="2646275"/>
          </a:xfrm>
        </p:grpSpPr>
        <p:sp>
          <p:nvSpPr>
            <p:cNvPr id="1116" name="Google Shape;1116;p30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9" name="Google Shape;1119;p30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2" name="Google Shape;1122;p30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25" name="Google Shape;1125;p30"/>
          <p:cNvGrpSpPr/>
          <p:nvPr/>
        </p:nvGrpSpPr>
        <p:grpSpPr>
          <a:xfrm>
            <a:off x="10737373" y="5702236"/>
            <a:ext cx="1498800" cy="1136033"/>
            <a:chOff x="8053030" y="4276675"/>
            <a:chExt cx="1124100" cy="852025"/>
          </a:xfrm>
        </p:grpSpPr>
        <p:sp>
          <p:nvSpPr>
            <p:cNvPr id="1126" name="Google Shape;1126;p30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29" name="Google Shape;1129;p30"/>
          <p:cNvGrpSpPr/>
          <p:nvPr/>
        </p:nvGrpSpPr>
        <p:grpSpPr>
          <a:xfrm>
            <a:off x="-227060" y="2716369"/>
            <a:ext cx="1106133" cy="3528367"/>
            <a:chOff x="-170295" y="1808675"/>
            <a:chExt cx="829600" cy="2646275"/>
          </a:xfrm>
        </p:grpSpPr>
        <p:sp>
          <p:nvSpPr>
            <p:cNvPr id="1130" name="Google Shape;1130;p30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2" name="Google Shape;1132;p30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3" name="Google Shape;1133;p30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5" name="Google Shape;1135;p30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6" name="Google Shape;1136;p30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7" name="Google Shape;1137;p30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8" name="Google Shape;1138;p30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39" name="Google Shape;1139;p30"/>
          <p:cNvGrpSpPr/>
          <p:nvPr/>
        </p:nvGrpSpPr>
        <p:grpSpPr>
          <a:xfrm>
            <a:off x="-91727" y="5726736"/>
            <a:ext cx="1498800" cy="1136033"/>
            <a:chOff x="-68795" y="4218850"/>
            <a:chExt cx="1124100" cy="852025"/>
          </a:xfrm>
        </p:grpSpPr>
        <p:sp>
          <p:nvSpPr>
            <p:cNvPr id="1140" name="Google Shape;1140;p30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1" name="Google Shape;1141;p30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2" name="Google Shape;1142;p30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4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43" name="Google Shape;1143;p30"/>
          <p:cNvSpPr/>
          <p:nvPr/>
        </p:nvSpPr>
        <p:spPr>
          <a:xfrm>
            <a:off x="1705536" y="74776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9903500" y="553486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-348167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7801391" y="-3318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880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1B5A-0F60-495A-873D-3463433920C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8A71-9935-421F-B381-B4B9AE6BD8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523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8022101" y="398618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 flipH="1">
            <a:off x="4876547" y="1535227"/>
            <a:ext cx="1094928" cy="355808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84501" y="1535219"/>
            <a:ext cx="874441" cy="284151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9789603" y="1917233"/>
            <a:ext cx="874395" cy="28413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00" y="6139170"/>
            <a:ext cx="12191864" cy="71875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0" y="5086233"/>
            <a:ext cx="12192000" cy="105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00" y="3562800"/>
            <a:ext cx="12191864" cy="1523435"/>
          </a:xfrm>
          <a:custGeom>
            <a:avLst/>
            <a:gdLst/>
            <a:ahLst/>
            <a:cxnLst/>
            <a:rect l="l" t="t" r="r" b="b"/>
            <a:pathLst>
              <a:path w="116676" h="18519" extrusionOk="0">
                <a:moveTo>
                  <a:pt x="1" y="0"/>
                </a:moveTo>
                <a:lnTo>
                  <a:pt x="1" y="18519"/>
                </a:lnTo>
                <a:lnTo>
                  <a:pt x="116675" y="18519"/>
                </a:lnTo>
                <a:lnTo>
                  <a:pt x="11667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231121" y="4752920"/>
            <a:ext cx="70519" cy="157712"/>
          </a:xfrm>
          <a:custGeom>
            <a:avLst/>
            <a:gdLst/>
            <a:ahLst/>
            <a:cxnLst/>
            <a:rect l="l" t="t" r="r" b="b"/>
            <a:pathLst>
              <a:path w="664" h="1485" extrusionOk="0">
                <a:moveTo>
                  <a:pt x="281" y="0"/>
                </a:moveTo>
                <a:cubicBezTo>
                  <a:pt x="122" y="0"/>
                  <a:pt x="1" y="122"/>
                  <a:pt x="1" y="271"/>
                </a:cubicBezTo>
                <a:lnTo>
                  <a:pt x="1" y="1167"/>
                </a:lnTo>
                <a:cubicBezTo>
                  <a:pt x="1" y="1326"/>
                  <a:pt x="122" y="1484"/>
                  <a:pt x="281" y="1484"/>
                </a:cubicBezTo>
                <a:lnTo>
                  <a:pt x="393" y="1484"/>
                </a:lnTo>
                <a:cubicBezTo>
                  <a:pt x="551" y="1484"/>
                  <a:pt x="663" y="1326"/>
                  <a:pt x="663" y="1167"/>
                </a:cubicBezTo>
                <a:lnTo>
                  <a:pt x="663" y="271"/>
                </a:lnTo>
                <a:cubicBezTo>
                  <a:pt x="663" y="122"/>
                  <a:pt x="551" y="0"/>
                  <a:pt x="3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" name="Google Shape;17;p2"/>
          <p:cNvGrpSpPr/>
          <p:nvPr/>
        </p:nvGrpSpPr>
        <p:grpSpPr>
          <a:xfrm>
            <a:off x="406201" y="5093126"/>
            <a:ext cx="11417148" cy="1052769"/>
            <a:chOff x="304650" y="3819844"/>
            <a:chExt cx="8562861" cy="789577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304650" y="3821822"/>
              <a:ext cx="1882338" cy="787599"/>
              <a:chOff x="373125" y="3995775"/>
              <a:chExt cx="1882338" cy="607200"/>
            </a:xfrm>
          </p:grpSpPr>
          <p:cxnSp>
            <p:nvCxnSpPr>
              <p:cNvPr id="19" name="Google Shape;19;p2"/>
              <p:cNvCxnSpPr/>
              <p:nvPr/>
            </p:nvCxnSpPr>
            <p:spPr>
              <a:xfrm flipH="1">
                <a:off x="373125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flipH="1">
                <a:off x="1838763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" name="Google Shape;21;p2"/>
            <p:cNvGrpSpPr/>
            <p:nvPr/>
          </p:nvGrpSpPr>
          <p:grpSpPr>
            <a:xfrm>
              <a:off x="6925499" y="3819844"/>
              <a:ext cx="1942013" cy="787599"/>
              <a:chOff x="6925550" y="3995775"/>
              <a:chExt cx="1942013" cy="607200"/>
            </a:xfrm>
          </p:grpSpPr>
          <p:cxnSp>
            <p:nvCxnSpPr>
              <p:cNvPr id="22" name="Google Shape;22;p2"/>
              <p:cNvCxnSpPr/>
              <p:nvPr/>
            </p:nvCxnSpPr>
            <p:spPr>
              <a:xfrm>
                <a:off x="8345263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6925550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" name="Google Shape;24;p2"/>
          <p:cNvSpPr/>
          <p:nvPr/>
        </p:nvSpPr>
        <p:spPr>
          <a:xfrm>
            <a:off x="10640747" y="593727"/>
            <a:ext cx="1094928" cy="355808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470101" y="460201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2439497" y="998593"/>
            <a:ext cx="1094928" cy="355808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3473200" y="5211700"/>
            <a:ext cx="5245600" cy="832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871400" y="708300"/>
            <a:ext cx="8449200" cy="2473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67" y="6139170"/>
            <a:ext cx="12191864" cy="71875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2843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/>
          <p:nvPr/>
        </p:nvSpPr>
        <p:spPr>
          <a:xfrm>
            <a:off x="-100" y="5313000"/>
            <a:ext cx="12192000" cy="154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2" name="Google Shape;32;p3"/>
          <p:cNvGrpSpPr/>
          <p:nvPr/>
        </p:nvGrpSpPr>
        <p:grpSpPr>
          <a:xfrm>
            <a:off x="636200" y="512918"/>
            <a:ext cx="11930867" cy="3359679"/>
            <a:chOff x="477150" y="384688"/>
            <a:chExt cx="8948150" cy="2519759"/>
          </a:xfrm>
        </p:grpSpPr>
        <p:grpSp>
          <p:nvGrpSpPr>
            <p:cNvPr id="33" name="Google Shape;33;p3"/>
            <p:cNvGrpSpPr/>
            <p:nvPr/>
          </p:nvGrpSpPr>
          <p:grpSpPr>
            <a:xfrm>
              <a:off x="477150" y="384688"/>
              <a:ext cx="8243158" cy="1607284"/>
              <a:chOff x="477150" y="384688"/>
              <a:chExt cx="8243158" cy="1607284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150" y="400699"/>
                <a:ext cx="851900" cy="276822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251" extrusionOk="0">
                    <a:moveTo>
                      <a:pt x="3856" y="1"/>
                    </a:moveTo>
                    <a:cubicBezTo>
                      <a:pt x="3081" y="1"/>
                      <a:pt x="2456" y="505"/>
                      <a:pt x="2260" y="1205"/>
                    </a:cubicBezTo>
                    <a:cubicBezTo>
                      <a:pt x="2064" y="1130"/>
                      <a:pt x="1830" y="1046"/>
                      <a:pt x="1597" y="1046"/>
                    </a:cubicBezTo>
                    <a:cubicBezTo>
                      <a:pt x="822" y="1046"/>
                      <a:pt x="197" y="1550"/>
                      <a:pt x="1" y="2250"/>
                    </a:cubicBezTo>
                    <a:lnTo>
                      <a:pt x="6852" y="2250"/>
                    </a:lnTo>
                    <a:cubicBezTo>
                      <a:pt x="6927" y="2138"/>
                      <a:pt x="6927" y="2017"/>
                      <a:pt x="6927" y="1867"/>
                    </a:cubicBezTo>
                    <a:cubicBezTo>
                      <a:pt x="6927" y="1242"/>
                      <a:pt x="6423" y="738"/>
                      <a:pt x="5797" y="738"/>
                    </a:cubicBezTo>
                    <a:cubicBezTo>
                      <a:pt x="5601" y="738"/>
                      <a:pt x="5452" y="775"/>
                      <a:pt x="5293" y="850"/>
                    </a:cubicBezTo>
                    <a:cubicBezTo>
                      <a:pt x="5022" y="346"/>
                      <a:pt x="4481" y="1"/>
                      <a:pt x="3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1172475" y="1632150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 flipH="1">
                <a:off x="3363500" y="677525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 flipH="1">
                <a:off x="6706500" y="1715149"/>
                <a:ext cx="851900" cy="276822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251" extrusionOk="0">
                    <a:moveTo>
                      <a:pt x="3856" y="1"/>
                    </a:moveTo>
                    <a:cubicBezTo>
                      <a:pt x="3081" y="1"/>
                      <a:pt x="2456" y="505"/>
                      <a:pt x="2260" y="1205"/>
                    </a:cubicBezTo>
                    <a:cubicBezTo>
                      <a:pt x="2064" y="1130"/>
                      <a:pt x="1830" y="1046"/>
                      <a:pt x="1597" y="1046"/>
                    </a:cubicBezTo>
                    <a:cubicBezTo>
                      <a:pt x="822" y="1046"/>
                      <a:pt x="197" y="1550"/>
                      <a:pt x="1" y="2250"/>
                    </a:cubicBezTo>
                    <a:lnTo>
                      <a:pt x="6852" y="2250"/>
                    </a:lnTo>
                    <a:cubicBezTo>
                      <a:pt x="6927" y="2138"/>
                      <a:pt x="6927" y="2017"/>
                      <a:pt x="6927" y="1867"/>
                    </a:cubicBezTo>
                    <a:cubicBezTo>
                      <a:pt x="6927" y="1242"/>
                      <a:pt x="6423" y="738"/>
                      <a:pt x="5797" y="738"/>
                    </a:cubicBezTo>
                    <a:cubicBezTo>
                      <a:pt x="5601" y="738"/>
                      <a:pt x="5452" y="775"/>
                      <a:pt x="5293" y="850"/>
                    </a:cubicBezTo>
                    <a:cubicBezTo>
                      <a:pt x="5022" y="346"/>
                      <a:pt x="4481" y="1"/>
                      <a:pt x="3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7558400" y="384688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9" name="Google Shape;39;p3"/>
            <p:cNvSpPr/>
            <p:nvPr/>
          </p:nvSpPr>
          <p:spPr>
            <a:xfrm flipH="1">
              <a:off x="8573400" y="2627624"/>
              <a:ext cx="851900" cy="276822"/>
            </a:xfrm>
            <a:custGeom>
              <a:avLst/>
              <a:gdLst/>
              <a:ahLst/>
              <a:cxnLst/>
              <a:rect l="l" t="t" r="r" b="b"/>
              <a:pathLst>
                <a:path w="6927" h="2251" extrusionOk="0">
                  <a:moveTo>
                    <a:pt x="3856" y="1"/>
                  </a:moveTo>
                  <a:cubicBezTo>
                    <a:pt x="3081" y="1"/>
                    <a:pt x="2456" y="505"/>
                    <a:pt x="2260" y="1205"/>
                  </a:cubicBezTo>
                  <a:cubicBezTo>
                    <a:pt x="2064" y="1130"/>
                    <a:pt x="1830" y="1046"/>
                    <a:pt x="1597" y="1046"/>
                  </a:cubicBezTo>
                  <a:cubicBezTo>
                    <a:pt x="822" y="1046"/>
                    <a:pt x="197" y="1550"/>
                    <a:pt x="1" y="2250"/>
                  </a:cubicBezTo>
                  <a:lnTo>
                    <a:pt x="6852" y="2250"/>
                  </a:lnTo>
                  <a:cubicBezTo>
                    <a:pt x="6927" y="2138"/>
                    <a:pt x="6927" y="2017"/>
                    <a:pt x="6927" y="1867"/>
                  </a:cubicBezTo>
                  <a:cubicBezTo>
                    <a:pt x="6927" y="1242"/>
                    <a:pt x="6423" y="738"/>
                    <a:pt x="5797" y="738"/>
                  </a:cubicBezTo>
                  <a:cubicBezTo>
                    <a:pt x="5601" y="738"/>
                    <a:pt x="5452" y="775"/>
                    <a:pt x="5293" y="850"/>
                  </a:cubicBezTo>
                  <a:cubicBezTo>
                    <a:pt x="5022" y="346"/>
                    <a:pt x="4481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4867" y="3860800"/>
            <a:ext cx="12191887" cy="1462019"/>
          </a:xfrm>
          <a:custGeom>
            <a:avLst/>
            <a:gdLst/>
            <a:ahLst/>
            <a:cxnLst/>
            <a:rect l="l" t="t" r="r" b="b"/>
            <a:pathLst>
              <a:path w="285792" h="34085" extrusionOk="0">
                <a:moveTo>
                  <a:pt x="46293" y="1"/>
                </a:moveTo>
                <a:cubicBezTo>
                  <a:pt x="45818" y="1"/>
                  <a:pt x="45342" y="32"/>
                  <a:pt x="44868" y="97"/>
                </a:cubicBezTo>
                <a:cubicBezTo>
                  <a:pt x="38932" y="864"/>
                  <a:pt x="34122" y="6708"/>
                  <a:pt x="34460" y="12675"/>
                </a:cubicBezTo>
                <a:cubicBezTo>
                  <a:pt x="32551" y="9929"/>
                  <a:pt x="29197" y="8335"/>
                  <a:pt x="25866" y="8335"/>
                </a:cubicBezTo>
                <a:cubicBezTo>
                  <a:pt x="24803" y="8335"/>
                  <a:pt x="23742" y="8498"/>
                  <a:pt x="22731" y="8837"/>
                </a:cubicBezTo>
                <a:cubicBezTo>
                  <a:pt x="18556" y="10290"/>
                  <a:pt x="15567" y="14640"/>
                  <a:pt x="15782" y="19030"/>
                </a:cubicBezTo>
                <a:cubicBezTo>
                  <a:pt x="14142" y="16767"/>
                  <a:pt x="11309" y="15481"/>
                  <a:pt x="8501" y="15481"/>
                </a:cubicBezTo>
                <a:cubicBezTo>
                  <a:pt x="7296" y="15481"/>
                  <a:pt x="6095" y="15718"/>
                  <a:pt x="4995" y="16216"/>
                </a:cubicBezTo>
                <a:cubicBezTo>
                  <a:pt x="1372" y="17925"/>
                  <a:pt x="1" y="21722"/>
                  <a:pt x="1" y="26235"/>
                </a:cubicBezTo>
                <a:lnTo>
                  <a:pt x="1" y="34084"/>
                </a:lnTo>
                <a:lnTo>
                  <a:pt x="285577" y="34084"/>
                </a:lnTo>
                <a:cubicBezTo>
                  <a:pt x="285577" y="34084"/>
                  <a:pt x="285628" y="27514"/>
                  <a:pt x="285628" y="23554"/>
                </a:cubicBezTo>
                <a:cubicBezTo>
                  <a:pt x="285792" y="19757"/>
                  <a:pt x="283233" y="16052"/>
                  <a:pt x="279651" y="14814"/>
                </a:cubicBezTo>
                <a:cubicBezTo>
                  <a:pt x="278792" y="14526"/>
                  <a:pt x="277891" y="14389"/>
                  <a:pt x="276988" y="14389"/>
                </a:cubicBezTo>
                <a:cubicBezTo>
                  <a:pt x="274127" y="14389"/>
                  <a:pt x="271250" y="15765"/>
                  <a:pt x="269632" y="18099"/>
                </a:cubicBezTo>
                <a:cubicBezTo>
                  <a:pt x="269888" y="12982"/>
                  <a:pt x="265794" y="7987"/>
                  <a:pt x="260718" y="7302"/>
                </a:cubicBezTo>
                <a:cubicBezTo>
                  <a:pt x="260319" y="7249"/>
                  <a:pt x="259919" y="7223"/>
                  <a:pt x="259520" y="7223"/>
                </a:cubicBezTo>
                <a:cubicBezTo>
                  <a:pt x="254838" y="7223"/>
                  <a:pt x="250277" y="10768"/>
                  <a:pt x="249297" y="15407"/>
                </a:cubicBezTo>
                <a:cubicBezTo>
                  <a:pt x="248235" y="14800"/>
                  <a:pt x="247053" y="14523"/>
                  <a:pt x="245860" y="14523"/>
                </a:cubicBezTo>
                <a:cubicBezTo>
                  <a:pt x="242106" y="14523"/>
                  <a:pt x="238242" y="17264"/>
                  <a:pt x="237691" y="21077"/>
                </a:cubicBezTo>
                <a:cubicBezTo>
                  <a:pt x="236544" y="20570"/>
                  <a:pt x="235290" y="20325"/>
                  <a:pt x="234032" y="20325"/>
                </a:cubicBezTo>
                <a:cubicBezTo>
                  <a:pt x="232112" y="20325"/>
                  <a:pt x="230183" y="20896"/>
                  <a:pt x="228613" y="21977"/>
                </a:cubicBezTo>
                <a:cubicBezTo>
                  <a:pt x="227846" y="20187"/>
                  <a:pt x="226607" y="18559"/>
                  <a:pt x="225031" y="17372"/>
                </a:cubicBezTo>
                <a:cubicBezTo>
                  <a:pt x="223161" y="15994"/>
                  <a:pt x="220831" y="15281"/>
                  <a:pt x="218504" y="15281"/>
                </a:cubicBezTo>
                <a:cubicBezTo>
                  <a:pt x="217012" y="15281"/>
                  <a:pt x="215520" y="15575"/>
                  <a:pt x="214152" y="16175"/>
                </a:cubicBezTo>
                <a:cubicBezTo>
                  <a:pt x="213507" y="11706"/>
                  <a:pt x="208972" y="8494"/>
                  <a:pt x="204586" y="8494"/>
                </a:cubicBezTo>
                <a:cubicBezTo>
                  <a:pt x="203197" y="8494"/>
                  <a:pt x="201823" y="8816"/>
                  <a:pt x="200592" y="9523"/>
                </a:cubicBezTo>
                <a:cubicBezTo>
                  <a:pt x="199453" y="4147"/>
                  <a:pt x="194130" y="1"/>
                  <a:pt x="188672" y="1"/>
                </a:cubicBezTo>
                <a:cubicBezTo>
                  <a:pt x="188197" y="1"/>
                  <a:pt x="187721" y="32"/>
                  <a:pt x="187246" y="97"/>
                </a:cubicBezTo>
                <a:cubicBezTo>
                  <a:pt x="181321" y="864"/>
                  <a:pt x="176501" y="6708"/>
                  <a:pt x="176838" y="12675"/>
                </a:cubicBezTo>
                <a:cubicBezTo>
                  <a:pt x="174899" y="9929"/>
                  <a:pt x="171566" y="8335"/>
                  <a:pt x="168248" y="8335"/>
                </a:cubicBezTo>
                <a:cubicBezTo>
                  <a:pt x="167189" y="8335"/>
                  <a:pt x="166131" y="8498"/>
                  <a:pt x="165120" y="8837"/>
                </a:cubicBezTo>
                <a:cubicBezTo>
                  <a:pt x="160934" y="10290"/>
                  <a:pt x="157956" y="14640"/>
                  <a:pt x="158120" y="19030"/>
                </a:cubicBezTo>
                <a:cubicBezTo>
                  <a:pt x="156480" y="16767"/>
                  <a:pt x="153647" y="15481"/>
                  <a:pt x="150853" y="15481"/>
                </a:cubicBezTo>
                <a:cubicBezTo>
                  <a:pt x="149654" y="15481"/>
                  <a:pt x="148462" y="15718"/>
                  <a:pt x="147374" y="16216"/>
                </a:cubicBezTo>
                <a:cubicBezTo>
                  <a:pt x="145327" y="17157"/>
                  <a:pt x="143792" y="18989"/>
                  <a:pt x="142983" y="21077"/>
                </a:cubicBezTo>
                <a:cubicBezTo>
                  <a:pt x="142216" y="18222"/>
                  <a:pt x="140087" y="15745"/>
                  <a:pt x="137273" y="14814"/>
                </a:cubicBezTo>
                <a:cubicBezTo>
                  <a:pt x="136423" y="14526"/>
                  <a:pt x="135529" y="14389"/>
                  <a:pt x="134632" y="14389"/>
                </a:cubicBezTo>
                <a:cubicBezTo>
                  <a:pt x="131787" y="14389"/>
                  <a:pt x="128903" y="15765"/>
                  <a:pt x="127253" y="18099"/>
                </a:cubicBezTo>
                <a:cubicBezTo>
                  <a:pt x="127550" y="12982"/>
                  <a:pt x="123416" y="7987"/>
                  <a:pt x="118339" y="7302"/>
                </a:cubicBezTo>
                <a:cubicBezTo>
                  <a:pt x="117941" y="7249"/>
                  <a:pt x="117540" y="7223"/>
                  <a:pt x="117141" y="7223"/>
                </a:cubicBezTo>
                <a:cubicBezTo>
                  <a:pt x="112458" y="7223"/>
                  <a:pt x="107892" y="10768"/>
                  <a:pt x="106949" y="15407"/>
                </a:cubicBezTo>
                <a:cubicBezTo>
                  <a:pt x="105880" y="14800"/>
                  <a:pt x="104692" y="14523"/>
                  <a:pt x="103495" y="14523"/>
                </a:cubicBezTo>
                <a:cubicBezTo>
                  <a:pt x="99727" y="14523"/>
                  <a:pt x="95864" y="17264"/>
                  <a:pt x="95312" y="21077"/>
                </a:cubicBezTo>
                <a:cubicBezTo>
                  <a:pt x="94162" y="20570"/>
                  <a:pt x="92905" y="20325"/>
                  <a:pt x="91645" y="20325"/>
                </a:cubicBezTo>
                <a:cubicBezTo>
                  <a:pt x="89723" y="20325"/>
                  <a:pt x="87795" y="20896"/>
                  <a:pt x="86224" y="21977"/>
                </a:cubicBezTo>
                <a:cubicBezTo>
                  <a:pt x="85457" y="20187"/>
                  <a:pt x="84218" y="18559"/>
                  <a:pt x="82642" y="17372"/>
                </a:cubicBezTo>
                <a:cubicBezTo>
                  <a:pt x="80772" y="15994"/>
                  <a:pt x="78442" y="15281"/>
                  <a:pt x="76118" y="15281"/>
                </a:cubicBezTo>
                <a:cubicBezTo>
                  <a:pt x="74627" y="15281"/>
                  <a:pt x="73138" y="15575"/>
                  <a:pt x="71774" y="16175"/>
                </a:cubicBezTo>
                <a:cubicBezTo>
                  <a:pt x="71160" y="11706"/>
                  <a:pt x="66632" y="8494"/>
                  <a:pt x="62230" y="8494"/>
                </a:cubicBezTo>
                <a:cubicBezTo>
                  <a:pt x="60836" y="8494"/>
                  <a:pt x="59454" y="8816"/>
                  <a:pt x="58213" y="9523"/>
                </a:cubicBezTo>
                <a:cubicBezTo>
                  <a:pt x="57074" y="4147"/>
                  <a:pt x="51752" y="1"/>
                  <a:pt x="4629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41" name="Google Shape;41;p3"/>
          <p:cNvCxnSpPr/>
          <p:nvPr/>
        </p:nvCxnSpPr>
        <p:spPr>
          <a:xfrm flipH="1">
            <a:off x="10471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3"/>
          <p:cNvCxnSpPr/>
          <p:nvPr/>
        </p:nvCxnSpPr>
        <p:spPr>
          <a:xfrm flipH="1">
            <a:off x="34480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4865751" y="1734800"/>
            <a:ext cx="4890000" cy="18764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2665251" y="2019200"/>
            <a:ext cx="1590400" cy="130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4865751" y="3860800"/>
            <a:ext cx="4890000" cy="38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7683500" y="-139700"/>
            <a:ext cx="5435600" cy="2863267"/>
          </a:xfrm>
          <a:custGeom>
            <a:avLst/>
            <a:gdLst/>
            <a:ahLst/>
            <a:cxnLst/>
            <a:rect l="l" t="t" r="r" b="b"/>
            <a:pathLst>
              <a:path w="163068" h="85898" extrusionOk="0">
                <a:moveTo>
                  <a:pt x="0" y="0"/>
                </a:moveTo>
                <a:cubicBezTo>
                  <a:pt x="14732" y="0"/>
                  <a:pt x="25830" y="17104"/>
                  <a:pt x="32004" y="30480"/>
                </a:cubicBezTo>
                <a:cubicBezTo>
                  <a:pt x="35504" y="38063"/>
                  <a:pt x="37293" y="47360"/>
                  <a:pt x="43815" y="52578"/>
                </a:cubicBezTo>
                <a:cubicBezTo>
                  <a:pt x="59961" y="65494"/>
                  <a:pt x="85621" y="57248"/>
                  <a:pt x="104394" y="65913"/>
                </a:cubicBezTo>
                <a:cubicBezTo>
                  <a:pt x="114309" y="70489"/>
                  <a:pt x="121413" y="80532"/>
                  <a:pt x="131826" y="83820"/>
                </a:cubicBezTo>
                <a:cubicBezTo>
                  <a:pt x="141944" y="87015"/>
                  <a:pt x="158323" y="87214"/>
                  <a:pt x="163068" y="7772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cxnSp>
        <p:nvCxnSpPr>
          <p:cNvPr id="47" name="Google Shape;47;p3"/>
          <p:cNvCxnSpPr/>
          <p:nvPr/>
        </p:nvCxnSpPr>
        <p:spPr>
          <a:xfrm flipH="1">
            <a:off x="58489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48;p3"/>
          <p:cNvCxnSpPr/>
          <p:nvPr/>
        </p:nvCxnSpPr>
        <p:spPr>
          <a:xfrm flipH="1">
            <a:off x="82498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3"/>
          <p:cNvCxnSpPr/>
          <p:nvPr/>
        </p:nvCxnSpPr>
        <p:spPr>
          <a:xfrm flipH="1">
            <a:off x="10650767" y="5313000"/>
            <a:ext cx="419200" cy="1545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0" name="Google Shape;50;p3"/>
          <p:cNvGrpSpPr/>
          <p:nvPr/>
        </p:nvGrpSpPr>
        <p:grpSpPr>
          <a:xfrm>
            <a:off x="1912195" y="4364144"/>
            <a:ext cx="7075764" cy="958697"/>
            <a:chOff x="1434146" y="3258032"/>
            <a:chExt cx="5306823" cy="719023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434146" y="3258032"/>
              <a:ext cx="1326974" cy="719023"/>
              <a:chOff x="2301112" y="2967762"/>
              <a:chExt cx="655814" cy="355354"/>
            </a:xfrm>
          </p:grpSpPr>
          <p:sp>
            <p:nvSpPr>
              <p:cNvPr id="52" name="Google Shape;52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5762626" y="3446784"/>
              <a:ext cx="978343" cy="530117"/>
              <a:chOff x="2301112" y="2967762"/>
              <a:chExt cx="655814" cy="355354"/>
            </a:xfrm>
          </p:grpSpPr>
          <p:sp>
            <p:nvSpPr>
              <p:cNvPr id="55" name="Google Shape;55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64044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-123" y="5349618"/>
            <a:ext cx="12192123" cy="1508249"/>
            <a:chOff x="-92" y="2875563"/>
            <a:chExt cx="9144092" cy="1131187"/>
          </a:xfrm>
        </p:grpSpPr>
        <p:sp>
          <p:nvSpPr>
            <p:cNvPr id="59" name="Google Shape;59;p4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0" name="Google Shape;60;p4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61" name="Google Shape;61;p4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3" name="Google Shape;63;p4"/>
          <p:cNvGrpSpPr/>
          <p:nvPr/>
        </p:nvGrpSpPr>
        <p:grpSpPr>
          <a:xfrm>
            <a:off x="-99" y="6233149"/>
            <a:ext cx="12192148" cy="624723"/>
            <a:chOff x="-75" y="3996089"/>
            <a:chExt cx="9144111" cy="818986"/>
          </a:xfrm>
        </p:grpSpPr>
        <p:sp>
          <p:nvSpPr>
            <p:cNvPr id="64" name="Google Shape;64;p4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5" name="Google Shape;65;p4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" name="Google Shape;66;p4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72" name="Google Shape;72;p4"/>
          <p:cNvSpPr/>
          <p:nvPr/>
        </p:nvSpPr>
        <p:spPr>
          <a:xfrm>
            <a:off x="8575467" y="-368300"/>
            <a:ext cx="3862167" cy="1501815"/>
          </a:xfrm>
          <a:custGeom>
            <a:avLst/>
            <a:gdLst/>
            <a:ahLst/>
            <a:cxnLst/>
            <a:rect l="l" t="t" r="r" b="b"/>
            <a:pathLst>
              <a:path w="115865" h="53439" extrusionOk="0">
                <a:moveTo>
                  <a:pt x="0" y="0"/>
                </a:moveTo>
                <a:cubicBezTo>
                  <a:pt x="3492" y="4364"/>
                  <a:pt x="9625" y="6081"/>
                  <a:pt x="13117" y="10445"/>
                </a:cubicBezTo>
                <a:cubicBezTo>
                  <a:pt x="18376" y="17016"/>
                  <a:pt x="22648" y="26527"/>
                  <a:pt x="30849" y="28420"/>
                </a:cubicBezTo>
                <a:cubicBezTo>
                  <a:pt x="44893" y="31662"/>
                  <a:pt x="60298" y="18878"/>
                  <a:pt x="73843" y="23805"/>
                </a:cubicBezTo>
                <a:cubicBezTo>
                  <a:pt x="89950" y="29664"/>
                  <a:pt x="98725" y="53439"/>
                  <a:pt x="115865" y="5343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960000" y="732233"/>
            <a:ext cx="10272000" cy="624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960000" y="1450967"/>
            <a:ext cx="10272000" cy="468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 sz="1667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19408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2035400" y="718800"/>
            <a:ext cx="81212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470434" y="4218001"/>
            <a:ext cx="1564959" cy="41589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 flipH="1">
            <a:off x="817568" y="478534"/>
            <a:ext cx="1167233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5919726" y="2606048"/>
            <a:ext cx="1093908" cy="36286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10568105" y="2970303"/>
            <a:ext cx="1167332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5"/>
          <p:cNvSpPr/>
          <p:nvPr/>
        </p:nvSpPr>
        <p:spPr>
          <a:xfrm flipH="1">
            <a:off x="10865643" y="616583"/>
            <a:ext cx="751108" cy="24915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2" name="Google Shape;82;p5"/>
          <p:cNvGrpSpPr/>
          <p:nvPr/>
        </p:nvGrpSpPr>
        <p:grpSpPr>
          <a:xfrm>
            <a:off x="-123" y="5385069"/>
            <a:ext cx="12192123" cy="1508249"/>
            <a:chOff x="-92" y="2875563"/>
            <a:chExt cx="9144092" cy="1131187"/>
          </a:xfrm>
        </p:grpSpPr>
        <p:sp>
          <p:nvSpPr>
            <p:cNvPr id="83" name="Google Shape;83;p5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802400" y="2032467"/>
            <a:ext cx="3429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6961400" y="3594784"/>
            <a:ext cx="342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6961400" y="4218000"/>
            <a:ext cx="3427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802400" y="2656000"/>
            <a:ext cx="3429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327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68" y="6292731"/>
            <a:ext cx="12191897" cy="565199"/>
            <a:chOff x="50" y="4719548"/>
            <a:chExt cx="9143923" cy="423899"/>
          </a:xfrm>
        </p:grpSpPr>
        <p:sp>
          <p:nvSpPr>
            <p:cNvPr id="104" name="Google Shape;104;p7"/>
            <p:cNvSpPr/>
            <p:nvPr/>
          </p:nvSpPr>
          <p:spPr>
            <a:xfrm>
              <a:off x="75" y="4719548"/>
              <a:ext cx="9143898" cy="423899"/>
            </a:xfrm>
            <a:custGeom>
              <a:avLst/>
              <a:gdLst/>
              <a:ahLst/>
              <a:cxnLst/>
              <a:rect l="l" t="t" r="r" b="b"/>
              <a:pathLst>
                <a:path w="116676" h="10501" extrusionOk="0">
                  <a:moveTo>
                    <a:pt x="1" y="0"/>
                  </a:moveTo>
                  <a:lnTo>
                    <a:pt x="1" y="10501"/>
                  </a:lnTo>
                  <a:lnTo>
                    <a:pt x="116675" y="10501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50" y="4719548"/>
              <a:ext cx="9143898" cy="423899"/>
            </a:xfrm>
            <a:custGeom>
              <a:avLst/>
              <a:gdLst/>
              <a:ahLst/>
              <a:cxnLst/>
              <a:rect l="l" t="t" r="r" b="b"/>
              <a:pathLst>
                <a:path w="116676" h="10501" extrusionOk="0">
                  <a:moveTo>
                    <a:pt x="1" y="0"/>
                  </a:moveTo>
                  <a:lnTo>
                    <a:pt x="1" y="10501"/>
                  </a:lnTo>
                  <a:lnTo>
                    <a:pt x="116675" y="10501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" name="Google Shape;106;p7"/>
          <p:cNvGrpSpPr/>
          <p:nvPr/>
        </p:nvGrpSpPr>
        <p:grpSpPr>
          <a:xfrm>
            <a:off x="-946598" y="4057721"/>
            <a:ext cx="14691859" cy="1478416"/>
            <a:chOff x="-709950" y="3444288"/>
            <a:chExt cx="10841100" cy="1035112"/>
          </a:xfrm>
        </p:grpSpPr>
        <p:sp>
          <p:nvSpPr>
            <p:cNvPr id="107" name="Google Shape;107;p7"/>
            <p:cNvSpPr/>
            <p:nvPr/>
          </p:nvSpPr>
          <p:spPr>
            <a:xfrm>
              <a:off x="-709950" y="4050100"/>
              <a:ext cx="10841100" cy="429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8" name="Google Shape;108;p7"/>
            <p:cNvGrpSpPr/>
            <p:nvPr/>
          </p:nvGrpSpPr>
          <p:grpSpPr>
            <a:xfrm>
              <a:off x="-709849" y="3444288"/>
              <a:ext cx="10840996" cy="670973"/>
              <a:chOff x="3813" y="3737820"/>
              <a:chExt cx="9937662" cy="615064"/>
            </a:xfrm>
          </p:grpSpPr>
          <p:sp>
            <p:nvSpPr>
              <p:cNvPr id="109" name="Google Shape;109;p7"/>
              <p:cNvSpPr/>
              <p:nvPr/>
            </p:nvSpPr>
            <p:spPr>
              <a:xfrm flipH="1">
                <a:off x="3813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 flipH="1">
                <a:off x="4812938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201" y="5536122"/>
            <a:ext cx="12192148" cy="801444"/>
            <a:chOff x="150" y="3962296"/>
            <a:chExt cx="9144111" cy="790690"/>
          </a:xfrm>
        </p:grpSpPr>
        <p:sp>
          <p:nvSpPr>
            <p:cNvPr id="112" name="Google Shape;112;p7"/>
            <p:cNvSpPr/>
            <p:nvPr/>
          </p:nvSpPr>
          <p:spPr>
            <a:xfrm>
              <a:off x="150" y="3962350"/>
              <a:ext cx="9144111" cy="790636"/>
            </a:xfrm>
            <a:custGeom>
              <a:avLst/>
              <a:gdLst/>
              <a:ahLst/>
              <a:cxnLst/>
              <a:rect l="l" t="t" r="r" b="b"/>
              <a:pathLst>
                <a:path w="116675" h="12247" extrusionOk="0">
                  <a:moveTo>
                    <a:pt x="0" y="0"/>
                  </a:moveTo>
                  <a:lnTo>
                    <a:pt x="0" y="12246"/>
                  </a:lnTo>
                  <a:lnTo>
                    <a:pt x="116675" y="12246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3" name="Google Shape;113;p7"/>
            <p:cNvGrpSpPr/>
            <p:nvPr/>
          </p:nvGrpSpPr>
          <p:grpSpPr>
            <a:xfrm>
              <a:off x="31859" y="3962296"/>
              <a:ext cx="9057943" cy="790610"/>
              <a:chOff x="31859" y="3637483"/>
              <a:chExt cx="9057943" cy="954958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6162400" y="2252900"/>
            <a:ext cx="4684800" cy="3120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6162400" y="718800"/>
            <a:ext cx="4684800" cy="135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2" name="Google Shape;122;p7"/>
          <p:cNvGrpSpPr/>
          <p:nvPr/>
        </p:nvGrpSpPr>
        <p:grpSpPr>
          <a:xfrm>
            <a:off x="1147498" y="475910"/>
            <a:ext cx="10620500" cy="2196329"/>
            <a:chOff x="860623" y="356932"/>
            <a:chExt cx="7965375" cy="1647247"/>
          </a:xfrm>
        </p:grpSpPr>
        <p:sp>
          <p:nvSpPr>
            <p:cNvPr id="123" name="Google Shape;123;p7"/>
            <p:cNvSpPr/>
            <p:nvPr/>
          </p:nvSpPr>
          <p:spPr>
            <a:xfrm>
              <a:off x="2666605" y="86901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860623" y="35693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7"/>
            <p:cNvSpPr/>
            <p:nvPr/>
          </p:nvSpPr>
          <p:spPr>
            <a:xfrm flipH="1">
              <a:off x="2468498" y="1639857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7"/>
            <p:cNvSpPr/>
            <p:nvPr/>
          </p:nvSpPr>
          <p:spPr>
            <a:xfrm flipH="1">
              <a:off x="8035818" y="13297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43612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3089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 txBox="1">
            <a:spLocks noGrp="1"/>
          </p:cNvSpPr>
          <p:nvPr>
            <p:ph type="title"/>
          </p:nvPr>
        </p:nvSpPr>
        <p:spPr>
          <a:xfrm>
            <a:off x="960000" y="718800"/>
            <a:ext cx="102720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2"/>
          </p:nvPr>
        </p:nvSpPr>
        <p:spPr>
          <a:xfrm>
            <a:off x="1184417" y="2940951"/>
            <a:ext cx="2147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1"/>
          </p:nvPr>
        </p:nvSpPr>
        <p:spPr>
          <a:xfrm>
            <a:off x="1025017" y="3592751"/>
            <a:ext cx="2466000" cy="92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3"/>
          </p:nvPr>
        </p:nvSpPr>
        <p:spPr>
          <a:xfrm>
            <a:off x="3757200" y="3360651"/>
            <a:ext cx="2147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4"/>
          </p:nvPr>
        </p:nvSpPr>
        <p:spPr>
          <a:xfrm>
            <a:off x="3548000" y="4014051"/>
            <a:ext cx="2565600" cy="92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title" idx="5"/>
          </p:nvPr>
        </p:nvSpPr>
        <p:spPr>
          <a:xfrm>
            <a:off x="8860384" y="3360651"/>
            <a:ext cx="2147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79" name="Google Shape;279;p13"/>
          <p:cNvSpPr txBox="1">
            <a:spLocks noGrp="1"/>
          </p:cNvSpPr>
          <p:nvPr>
            <p:ph type="subTitle" idx="6"/>
          </p:nvPr>
        </p:nvSpPr>
        <p:spPr>
          <a:xfrm>
            <a:off x="8700984" y="4014051"/>
            <a:ext cx="2466000" cy="92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7"/>
          </p:nvPr>
        </p:nvSpPr>
        <p:spPr>
          <a:xfrm>
            <a:off x="6315233" y="2940951"/>
            <a:ext cx="21472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8"/>
          </p:nvPr>
        </p:nvSpPr>
        <p:spPr>
          <a:xfrm>
            <a:off x="6174284" y="3592751"/>
            <a:ext cx="2466000" cy="92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title" idx="9" hasCustomPrompt="1"/>
          </p:nvPr>
        </p:nvSpPr>
        <p:spPr>
          <a:xfrm>
            <a:off x="1891817" y="2081351"/>
            <a:ext cx="7324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13" hasCustomPrompt="1"/>
          </p:nvPr>
        </p:nvSpPr>
        <p:spPr>
          <a:xfrm>
            <a:off x="9567784" y="2491917"/>
            <a:ext cx="7324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title" idx="14" hasCustomPrompt="1"/>
          </p:nvPr>
        </p:nvSpPr>
        <p:spPr>
          <a:xfrm>
            <a:off x="4464600" y="2501051"/>
            <a:ext cx="7324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 idx="15" hasCustomPrompt="1"/>
          </p:nvPr>
        </p:nvSpPr>
        <p:spPr>
          <a:xfrm>
            <a:off x="7022633" y="2072217"/>
            <a:ext cx="732400" cy="596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grpSp>
        <p:nvGrpSpPr>
          <p:cNvPr id="286" name="Google Shape;286;p13"/>
          <p:cNvGrpSpPr/>
          <p:nvPr/>
        </p:nvGrpSpPr>
        <p:grpSpPr>
          <a:xfrm>
            <a:off x="-99" y="4952068"/>
            <a:ext cx="12192148" cy="1187033"/>
            <a:chOff x="-75" y="3714050"/>
            <a:chExt cx="9144111" cy="890275"/>
          </a:xfrm>
        </p:grpSpPr>
        <p:sp>
          <p:nvSpPr>
            <p:cNvPr id="287" name="Google Shape;287;p13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9" name="Google Shape;289;p13"/>
          <p:cNvSpPr/>
          <p:nvPr/>
        </p:nvSpPr>
        <p:spPr>
          <a:xfrm>
            <a:off x="-99" y="6120424"/>
            <a:ext cx="12192148" cy="737529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90" name="Google Shape;290;p13"/>
          <p:cNvGrpSpPr/>
          <p:nvPr/>
        </p:nvGrpSpPr>
        <p:grpSpPr>
          <a:xfrm>
            <a:off x="-57566" y="6120379"/>
            <a:ext cx="12315180" cy="763584"/>
            <a:chOff x="31859" y="3637483"/>
            <a:chExt cx="9057943" cy="954958"/>
          </a:xfrm>
        </p:grpSpPr>
        <p:sp>
          <p:nvSpPr>
            <p:cNvPr id="291" name="Google Shape;291;p13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21794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solidFill>
          <a:schemeClr val="accent5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8"/>
          <p:cNvGrpSpPr/>
          <p:nvPr/>
        </p:nvGrpSpPr>
        <p:grpSpPr>
          <a:xfrm>
            <a:off x="-99" y="5983275"/>
            <a:ext cx="12192148" cy="874895"/>
            <a:chOff x="-75" y="3996089"/>
            <a:chExt cx="9144111" cy="818986"/>
          </a:xfrm>
        </p:grpSpPr>
        <p:sp>
          <p:nvSpPr>
            <p:cNvPr id="444" name="Google Shape;444;p18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45" name="Google Shape;445;p18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446" name="Google Shape;446;p18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18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18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18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18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18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452" name="Google Shape;452;p18"/>
          <p:cNvSpPr/>
          <p:nvPr/>
        </p:nvSpPr>
        <p:spPr>
          <a:xfrm>
            <a:off x="648472" y="924065"/>
            <a:ext cx="1601843" cy="425700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53" name="Google Shape;453;p18"/>
          <p:cNvGrpSpPr/>
          <p:nvPr/>
        </p:nvGrpSpPr>
        <p:grpSpPr>
          <a:xfrm>
            <a:off x="-99" y="4952222"/>
            <a:ext cx="12192148" cy="1031413"/>
            <a:chOff x="-75" y="3714050"/>
            <a:chExt cx="9144111" cy="890275"/>
          </a:xfrm>
        </p:grpSpPr>
        <p:sp>
          <p:nvSpPr>
            <p:cNvPr id="454" name="Google Shape;454;p18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18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56" name="Google Shape;456;p18"/>
          <p:cNvSpPr/>
          <p:nvPr/>
        </p:nvSpPr>
        <p:spPr>
          <a:xfrm>
            <a:off x="10583110" y="2553468"/>
            <a:ext cx="1055756" cy="35023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18"/>
          <p:cNvSpPr/>
          <p:nvPr/>
        </p:nvSpPr>
        <p:spPr>
          <a:xfrm flipH="1">
            <a:off x="10866393" y="499700"/>
            <a:ext cx="868377" cy="288069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8" name="Google Shape;458;p18"/>
          <p:cNvSpPr txBox="1">
            <a:spLocks noGrp="1"/>
          </p:cNvSpPr>
          <p:nvPr>
            <p:ph type="title"/>
          </p:nvPr>
        </p:nvSpPr>
        <p:spPr>
          <a:xfrm>
            <a:off x="1570651" y="1105933"/>
            <a:ext cx="7264000" cy="756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59" name="Google Shape;459;p18"/>
          <p:cNvGrpSpPr/>
          <p:nvPr/>
        </p:nvGrpSpPr>
        <p:grpSpPr>
          <a:xfrm>
            <a:off x="67" y="5051031"/>
            <a:ext cx="2898911" cy="1870444"/>
            <a:chOff x="50" y="3788273"/>
            <a:chExt cx="2174183" cy="1402833"/>
          </a:xfrm>
        </p:grpSpPr>
        <p:grpSp>
          <p:nvGrpSpPr>
            <p:cNvPr id="460" name="Google Shape;460;p18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461" name="Google Shape;461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62" name="Google Shape;462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463" name="Google Shape;463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4" name="Google Shape;464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5" name="Google Shape;465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6" name="Google Shape;466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7" name="Google Shape;467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8" name="Google Shape;468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69" name="Google Shape;469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0" name="Google Shape;470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1" name="Google Shape;471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2" name="Google Shape;472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3" name="Google Shape;473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4" name="Google Shape;474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5" name="Google Shape;475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6" name="Google Shape;476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7" name="Google Shape;477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8" name="Google Shape;478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79" name="Google Shape;479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80" name="Google Shape;480;p18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481" name="Google Shape;481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82" name="Google Shape;482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483" name="Google Shape;483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4" name="Google Shape;484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5" name="Google Shape;485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6" name="Google Shape;486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7" name="Google Shape;487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8" name="Google Shape;488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89" name="Google Shape;489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0" name="Google Shape;490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1" name="Google Shape;491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2" name="Google Shape;492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3" name="Google Shape;493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4" name="Google Shape;494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5" name="Google Shape;495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6" name="Google Shape;496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7" name="Google Shape;497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8" name="Google Shape;498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99" name="Google Shape;499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500" name="Google Shape;500;p18"/>
          <p:cNvGrpSpPr/>
          <p:nvPr/>
        </p:nvGrpSpPr>
        <p:grpSpPr>
          <a:xfrm>
            <a:off x="9385342" y="5192715"/>
            <a:ext cx="2807015" cy="1729039"/>
            <a:chOff x="6969875" y="3740673"/>
            <a:chExt cx="2174183" cy="1402833"/>
          </a:xfrm>
        </p:grpSpPr>
        <p:grpSp>
          <p:nvGrpSpPr>
            <p:cNvPr id="501" name="Google Shape;501;p18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502" name="Google Shape;502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03" name="Google Shape;503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504" name="Google Shape;504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5" name="Google Shape;505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6" name="Google Shape;506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7" name="Google Shape;507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8" name="Google Shape;508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09" name="Google Shape;509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0" name="Google Shape;510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1" name="Google Shape;511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2" name="Google Shape;512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3" name="Google Shape;513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4" name="Google Shape;514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5" name="Google Shape;515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6" name="Google Shape;516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7" name="Google Shape;517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8" name="Google Shape;518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19" name="Google Shape;519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520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21" name="Google Shape;521;p18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522" name="Google Shape;522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23" name="Google Shape;523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524" name="Google Shape;524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25" name="Google Shape;525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26" name="Google Shape;526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27" name="Google Shape;527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28" name="Google Shape;528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29" name="Google Shape;529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0" name="Google Shape;530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1" name="Google Shape;531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2" name="Google Shape;532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3" name="Google Shape;533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4" name="Google Shape;534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5" name="Google Shape;535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6" name="Google Shape;536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7" name="Google Shape;537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9" name="Google Shape;539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40" name="Google Shape;540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732219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1"/>
          <p:cNvSpPr/>
          <p:nvPr/>
        </p:nvSpPr>
        <p:spPr>
          <a:xfrm>
            <a:off x="2947600" y="1406983"/>
            <a:ext cx="1135867" cy="36909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0" name="Google Shape;570;p21"/>
          <p:cNvSpPr/>
          <p:nvPr/>
        </p:nvSpPr>
        <p:spPr>
          <a:xfrm>
            <a:off x="658567" y="512918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1" name="Google Shape;571;p21"/>
          <p:cNvSpPr/>
          <p:nvPr/>
        </p:nvSpPr>
        <p:spPr>
          <a:xfrm flipH="1">
            <a:off x="6925034" y="388385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2" name="Google Shape;572;p21"/>
          <p:cNvSpPr/>
          <p:nvPr/>
        </p:nvSpPr>
        <p:spPr>
          <a:xfrm flipH="1">
            <a:off x="6302333" y="2336083"/>
            <a:ext cx="1135867" cy="36909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3" name="Google Shape;573;p21"/>
          <p:cNvSpPr/>
          <p:nvPr/>
        </p:nvSpPr>
        <p:spPr>
          <a:xfrm>
            <a:off x="9137201" y="2007385"/>
            <a:ext cx="1549212" cy="41176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4" name="Google Shape;574;p21"/>
          <p:cNvSpPr/>
          <p:nvPr/>
        </p:nvSpPr>
        <p:spPr>
          <a:xfrm>
            <a:off x="-66" y="2741967"/>
            <a:ext cx="12192148" cy="3074768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5" name="Google Shape;575;p21"/>
          <p:cNvSpPr/>
          <p:nvPr/>
        </p:nvSpPr>
        <p:spPr>
          <a:xfrm>
            <a:off x="1" y="4428267"/>
            <a:ext cx="12192148" cy="1711149"/>
          </a:xfrm>
          <a:custGeom>
            <a:avLst/>
            <a:gdLst/>
            <a:ahLst/>
            <a:cxnLst/>
            <a:rect l="l" t="t" r="r" b="b"/>
            <a:pathLst>
              <a:path w="116675" h="16018" extrusionOk="0">
                <a:moveTo>
                  <a:pt x="0" y="0"/>
                </a:moveTo>
                <a:lnTo>
                  <a:pt x="0" y="16017"/>
                </a:lnTo>
                <a:lnTo>
                  <a:pt x="116675" y="16017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576" name="Google Shape;576;p21"/>
          <p:cNvCxnSpPr/>
          <p:nvPr/>
        </p:nvCxnSpPr>
        <p:spPr>
          <a:xfrm flipH="1">
            <a:off x="316165" y="4428392"/>
            <a:ext cx="993200" cy="17112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7" name="Google Shape;577;p21"/>
          <p:cNvCxnSpPr/>
          <p:nvPr/>
        </p:nvCxnSpPr>
        <p:spPr>
          <a:xfrm flipH="1">
            <a:off x="2403191" y="4428392"/>
            <a:ext cx="792400" cy="17028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8" name="Google Shape;578;p21"/>
          <p:cNvSpPr/>
          <p:nvPr/>
        </p:nvSpPr>
        <p:spPr>
          <a:xfrm>
            <a:off x="7675835" y="-240033"/>
            <a:ext cx="4760639" cy="2108232"/>
          </a:xfrm>
          <a:custGeom>
            <a:avLst/>
            <a:gdLst/>
            <a:ahLst/>
            <a:cxnLst/>
            <a:rect l="l" t="t" r="r" b="b"/>
            <a:pathLst>
              <a:path w="134456" h="68088" extrusionOk="0">
                <a:moveTo>
                  <a:pt x="0" y="0"/>
                </a:moveTo>
                <a:cubicBezTo>
                  <a:pt x="2669" y="6232"/>
                  <a:pt x="4631" y="13089"/>
                  <a:pt x="9095" y="18190"/>
                </a:cubicBezTo>
                <a:cubicBezTo>
                  <a:pt x="16093" y="26186"/>
                  <a:pt x="27188" y="30362"/>
                  <a:pt x="37608" y="32446"/>
                </a:cubicBezTo>
                <a:cubicBezTo>
                  <a:pt x="55165" y="35957"/>
                  <a:pt x="74028" y="31045"/>
                  <a:pt x="91194" y="36133"/>
                </a:cubicBezTo>
                <a:cubicBezTo>
                  <a:pt x="108383" y="41227"/>
                  <a:pt x="116528" y="68088"/>
                  <a:pt x="134456" y="68088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579" name="Google Shape;579;p21"/>
          <p:cNvGrpSpPr/>
          <p:nvPr/>
        </p:nvGrpSpPr>
        <p:grpSpPr>
          <a:xfrm>
            <a:off x="8952166" y="4428392"/>
            <a:ext cx="2879425" cy="1711200"/>
            <a:chOff x="237124" y="3321294"/>
            <a:chExt cx="2159569" cy="1283400"/>
          </a:xfrm>
        </p:grpSpPr>
        <p:cxnSp>
          <p:nvCxnSpPr>
            <p:cNvPr id="580" name="Google Shape;580;p21"/>
            <p:cNvCxnSpPr/>
            <p:nvPr/>
          </p:nvCxnSpPr>
          <p:spPr>
            <a:xfrm flipH="1">
              <a:off x="237124" y="3321294"/>
              <a:ext cx="744900" cy="1283400"/>
            </a:xfrm>
            <a:prstGeom prst="straightConnector1">
              <a:avLst/>
            </a:prstGeom>
            <a:noFill/>
            <a:ln w="19050" cap="flat" cmpd="sng">
              <a:solidFill>
                <a:srgbClr val="E8D6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21"/>
            <p:cNvCxnSpPr/>
            <p:nvPr/>
          </p:nvCxnSpPr>
          <p:spPr>
            <a:xfrm flipH="1">
              <a:off x="1802393" y="3321294"/>
              <a:ext cx="594300" cy="1277100"/>
            </a:xfrm>
            <a:prstGeom prst="straightConnector1">
              <a:avLst/>
            </a:prstGeom>
            <a:noFill/>
            <a:ln w="19050" cap="flat" cmpd="sng">
              <a:solidFill>
                <a:srgbClr val="E8D6B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2" name="Google Shape;582;p21"/>
          <p:cNvSpPr txBox="1">
            <a:spLocks noGrp="1"/>
          </p:cNvSpPr>
          <p:nvPr>
            <p:ph type="subTitle" idx="1"/>
          </p:nvPr>
        </p:nvSpPr>
        <p:spPr>
          <a:xfrm>
            <a:off x="3498667" y="4750000"/>
            <a:ext cx="5973200" cy="106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1"/>
          <p:cNvSpPr txBox="1">
            <a:spLocks noGrp="1"/>
          </p:cNvSpPr>
          <p:nvPr>
            <p:ph type="title"/>
          </p:nvPr>
        </p:nvSpPr>
        <p:spPr>
          <a:xfrm>
            <a:off x="3498667" y="718800"/>
            <a:ext cx="5973200" cy="3709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2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84" name="Google Shape;584;p21"/>
          <p:cNvGrpSpPr/>
          <p:nvPr/>
        </p:nvGrpSpPr>
        <p:grpSpPr>
          <a:xfrm>
            <a:off x="1913741" y="3709659"/>
            <a:ext cx="1325968" cy="718431"/>
            <a:chOff x="2301112" y="2967762"/>
            <a:chExt cx="655814" cy="355354"/>
          </a:xfrm>
        </p:grpSpPr>
        <p:sp>
          <p:nvSpPr>
            <p:cNvPr id="585" name="Google Shape;585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7" name="Google Shape;587;p21"/>
          <p:cNvGrpSpPr/>
          <p:nvPr/>
        </p:nvGrpSpPr>
        <p:grpSpPr>
          <a:xfrm>
            <a:off x="9248713" y="3890087"/>
            <a:ext cx="993164" cy="538148"/>
            <a:chOff x="2301112" y="2967762"/>
            <a:chExt cx="655814" cy="355354"/>
          </a:xfrm>
        </p:grpSpPr>
        <p:sp>
          <p:nvSpPr>
            <p:cNvPr id="588" name="Google Shape;588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90" name="Google Shape;590;p21"/>
          <p:cNvSpPr/>
          <p:nvPr/>
        </p:nvSpPr>
        <p:spPr>
          <a:xfrm>
            <a:off x="100" y="6050699"/>
            <a:ext cx="12191864" cy="80724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1" name="Google Shape;591;p21"/>
          <p:cNvSpPr/>
          <p:nvPr/>
        </p:nvSpPr>
        <p:spPr>
          <a:xfrm>
            <a:off x="67" y="6050699"/>
            <a:ext cx="12191864" cy="80724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5496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66" y="3579834"/>
            <a:ext cx="12192148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99" y="5868179"/>
            <a:ext cx="12192148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1785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1B5A-0F60-495A-873D-3463433920C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8A71-9935-421F-B381-B4B9AE6BD8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902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7"/>
          <p:cNvSpPr/>
          <p:nvPr/>
        </p:nvSpPr>
        <p:spPr>
          <a:xfrm>
            <a:off x="100" y="2194140"/>
            <a:ext cx="12191864" cy="2414005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67" y="2194140"/>
            <a:ext cx="12191864" cy="2414005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0" y="5810000"/>
            <a:ext cx="12192400" cy="104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 rot="5400000">
            <a:off x="5847200" y="-5850733"/>
            <a:ext cx="498000" cy="1219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 rot="5400000">
            <a:off x="5253600" y="-4751800"/>
            <a:ext cx="1685200" cy="121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26" name="Google Shape;726;p27"/>
          <p:cNvGrpSpPr/>
          <p:nvPr/>
        </p:nvGrpSpPr>
        <p:grpSpPr>
          <a:xfrm>
            <a:off x="114934" y="461149"/>
            <a:ext cx="12077257" cy="1725419"/>
            <a:chOff x="31859" y="3637483"/>
            <a:chExt cx="9057943" cy="954958"/>
          </a:xfrm>
        </p:grpSpPr>
        <p:sp>
          <p:nvSpPr>
            <p:cNvPr id="727" name="Google Shape;727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1" name="Google Shape;731;p27"/>
          <p:cNvSpPr/>
          <p:nvPr/>
        </p:nvSpPr>
        <p:spPr>
          <a:xfrm rot="5400000">
            <a:off x="5448866" y="-851760"/>
            <a:ext cx="1294271" cy="121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32" name="Google Shape;732;p27"/>
          <p:cNvGrpSpPr/>
          <p:nvPr/>
        </p:nvGrpSpPr>
        <p:grpSpPr>
          <a:xfrm>
            <a:off x="-57567" y="4597076"/>
            <a:ext cx="12315180" cy="1347509"/>
            <a:chOff x="31859" y="3637483"/>
            <a:chExt cx="9057943" cy="954958"/>
          </a:xfrm>
        </p:grpSpPr>
        <p:sp>
          <p:nvSpPr>
            <p:cNvPr id="733" name="Google Shape;733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9" name="Google Shape;739;p27"/>
          <p:cNvSpPr txBox="1">
            <a:spLocks noGrp="1"/>
          </p:cNvSpPr>
          <p:nvPr>
            <p:ph type="title"/>
          </p:nvPr>
        </p:nvSpPr>
        <p:spPr>
          <a:xfrm>
            <a:off x="3143400" y="706333"/>
            <a:ext cx="5905200" cy="13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27"/>
          <p:cNvSpPr txBox="1">
            <a:spLocks noGrp="1"/>
          </p:cNvSpPr>
          <p:nvPr>
            <p:ph type="title" idx="2"/>
          </p:nvPr>
        </p:nvSpPr>
        <p:spPr>
          <a:xfrm>
            <a:off x="1300700" y="2675951"/>
            <a:ext cx="3341200" cy="516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27"/>
          <p:cNvSpPr txBox="1">
            <a:spLocks noGrp="1"/>
          </p:cNvSpPr>
          <p:nvPr>
            <p:ph type="title" idx="3"/>
          </p:nvPr>
        </p:nvSpPr>
        <p:spPr>
          <a:xfrm>
            <a:off x="7514733" y="2675951"/>
            <a:ext cx="3341200" cy="516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27"/>
          <p:cNvSpPr txBox="1">
            <a:spLocks noGrp="1"/>
          </p:cNvSpPr>
          <p:nvPr>
            <p:ph type="subTitle" idx="1"/>
          </p:nvPr>
        </p:nvSpPr>
        <p:spPr>
          <a:xfrm>
            <a:off x="7514367" y="3253267"/>
            <a:ext cx="3341200" cy="92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27"/>
          <p:cNvSpPr txBox="1">
            <a:spLocks noGrp="1"/>
          </p:cNvSpPr>
          <p:nvPr>
            <p:ph type="subTitle" idx="4"/>
          </p:nvPr>
        </p:nvSpPr>
        <p:spPr>
          <a:xfrm>
            <a:off x="1300700" y="3253267"/>
            <a:ext cx="3341200" cy="92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22244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5"/>
          <p:cNvGrpSpPr/>
          <p:nvPr/>
        </p:nvGrpSpPr>
        <p:grpSpPr>
          <a:xfrm>
            <a:off x="-190436" y="295268"/>
            <a:ext cx="12382603" cy="6563033"/>
            <a:chOff x="-142827" y="221450"/>
            <a:chExt cx="9286952" cy="4922275"/>
          </a:xfrm>
        </p:grpSpPr>
        <p:sp>
          <p:nvSpPr>
            <p:cNvPr id="993" name="Google Shape;993;p35"/>
            <p:cNvSpPr/>
            <p:nvPr/>
          </p:nvSpPr>
          <p:spPr>
            <a:xfrm>
              <a:off x="-9475" y="2571750"/>
              <a:ext cx="9153600" cy="2105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94" name="Google Shape;994;p35"/>
            <p:cNvGrpSpPr/>
            <p:nvPr/>
          </p:nvGrpSpPr>
          <p:grpSpPr>
            <a:xfrm>
              <a:off x="-75" y="4604587"/>
              <a:ext cx="9144111" cy="539138"/>
              <a:chOff x="-75" y="3996089"/>
              <a:chExt cx="9144111" cy="818986"/>
            </a:xfrm>
          </p:grpSpPr>
          <p:sp>
            <p:nvSpPr>
              <p:cNvPr id="995" name="Google Shape;995;p35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96" name="Google Shape;996;p35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997" name="Google Shape;997;p35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98" name="Google Shape;998;p35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99" name="Google Shape;999;p35"/>
                <p:cNvSpPr/>
                <p:nvPr/>
              </p:nvSpPr>
              <p:spPr>
                <a:xfrm>
                  <a:off x="3651240" y="3640359"/>
                  <a:ext cx="127105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12210" extrusionOk="0">
                      <a:moveTo>
                        <a:pt x="1475" y="1"/>
                      </a:moveTo>
                      <a:lnTo>
                        <a:pt x="1" y="12209"/>
                      </a:lnTo>
                      <a:lnTo>
                        <a:pt x="150" y="12209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00" name="Google Shape;1000;p35"/>
                <p:cNvSpPr/>
                <p:nvPr/>
              </p:nvSpPr>
              <p:spPr>
                <a:xfrm>
                  <a:off x="5347043" y="3640359"/>
                  <a:ext cx="124151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12210" extrusionOk="0">
                      <a:moveTo>
                        <a:pt x="0" y="1"/>
                      </a:moveTo>
                      <a:lnTo>
                        <a:pt x="1438" y="12209"/>
                      </a:lnTo>
                      <a:lnTo>
                        <a:pt x="1596" y="12209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01" name="Google Shape;1001;p35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02" name="Google Shape;1002;p35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03" name="Google Shape;1003;p35"/>
            <p:cNvGrpSpPr/>
            <p:nvPr/>
          </p:nvGrpSpPr>
          <p:grpSpPr>
            <a:xfrm>
              <a:off x="-142827" y="221450"/>
              <a:ext cx="8241739" cy="1518422"/>
              <a:chOff x="-142827" y="221450"/>
              <a:chExt cx="8241739" cy="1518422"/>
            </a:xfrm>
          </p:grpSpPr>
          <p:sp>
            <p:nvSpPr>
              <p:cNvPr id="1004" name="Google Shape;1004;p35"/>
              <p:cNvSpPr/>
              <p:nvPr/>
            </p:nvSpPr>
            <p:spPr>
              <a:xfrm>
                <a:off x="-142827" y="221450"/>
                <a:ext cx="1179109" cy="313349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35"/>
              <p:cNvSpPr/>
              <p:nvPr/>
            </p:nvSpPr>
            <p:spPr>
              <a:xfrm>
                <a:off x="289025" y="1366675"/>
                <a:ext cx="1125026" cy="373197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35"/>
              <p:cNvSpPr/>
              <p:nvPr/>
            </p:nvSpPr>
            <p:spPr>
              <a:xfrm flipH="1">
                <a:off x="7599196" y="1482499"/>
                <a:ext cx="499716" cy="1657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35"/>
              <p:cNvSpPr/>
              <p:nvPr/>
            </p:nvSpPr>
            <p:spPr>
              <a:xfrm flipH="1">
                <a:off x="5069623" y="1236300"/>
                <a:ext cx="1179109" cy="313349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35"/>
              <p:cNvSpPr/>
              <p:nvPr/>
            </p:nvSpPr>
            <p:spPr>
              <a:xfrm>
                <a:off x="6064975" y="261129"/>
                <a:ext cx="837958" cy="27797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35"/>
              <p:cNvSpPr/>
              <p:nvPr/>
            </p:nvSpPr>
            <p:spPr>
              <a:xfrm>
                <a:off x="3484396" y="317224"/>
                <a:ext cx="499716" cy="16577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2335" extrusionOk="0">
                    <a:moveTo>
                      <a:pt x="3921" y="1"/>
                    </a:moveTo>
                    <a:cubicBezTo>
                      <a:pt x="3146" y="1"/>
                      <a:pt x="2483" y="542"/>
                      <a:pt x="2287" y="1242"/>
                    </a:cubicBezTo>
                    <a:cubicBezTo>
                      <a:pt x="2101" y="1130"/>
                      <a:pt x="1867" y="1093"/>
                      <a:pt x="1587" y="1093"/>
                    </a:cubicBezTo>
                    <a:cubicBezTo>
                      <a:pt x="813" y="1093"/>
                      <a:pt x="187" y="1597"/>
                      <a:pt x="1" y="2334"/>
                    </a:cubicBezTo>
                    <a:lnTo>
                      <a:pt x="6954" y="2334"/>
                    </a:lnTo>
                    <a:cubicBezTo>
                      <a:pt x="7001" y="2176"/>
                      <a:pt x="7038" y="2064"/>
                      <a:pt x="7038" y="1942"/>
                    </a:cubicBezTo>
                    <a:cubicBezTo>
                      <a:pt x="7038" y="1280"/>
                      <a:pt x="6488" y="776"/>
                      <a:pt x="5872" y="776"/>
                    </a:cubicBezTo>
                    <a:cubicBezTo>
                      <a:pt x="5713" y="776"/>
                      <a:pt x="5517" y="813"/>
                      <a:pt x="5368" y="897"/>
                    </a:cubicBezTo>
                    <a:cubicBezTo>
                      <a:pt x="5088" y="346"/>
                      <a:pt x="4546" y="1"/>
                      <a:pt x="3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10" name="Google Shape;1010;p35"/>
          <p:cNvSpPr txBox="1">
            <a:spLocks noGrp="1"/>
          </p:cNvSpPr>
          <p:nvPr>
            <p:ph type="title"/>
          </p:nvPr>
        </p:nvSpPr>
        <p:spPr>
          <a:xfrm>
            <a:off x="950867" y="718800"/>
            <a:ext cx="5145200" cy="1374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9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35"/>
          <p:cNvSpPr txBox="1">
            <a:spLocks noGrp="1"/>
          </p:cNvSpPr>
          <p:nvPr>
            <p:ph type="subTitle" idx="1"/>
          </p:nvPr>
        </p:nvSpPr>
        <p:spPr>
          <a:xfrm>
            <a:off x="6759500" y="3615733"/>
            <a:ext cx="3437200" cy="886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35"/>
          <p:cNvSpPr txBox="1">
            <a:spLocks noGrp="1"/>
          </p:cNvSpPr>
          <p:nvPr>
            <p:ph type="subTitle" idx="2"/>
          </p:nvPr>
        </p:nvSpPr>
        <p:spPr>
          <a:xfrm>
            <a:off x="6759500" y="2525967"/>
            <a:ext cx="3437200" cy="828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7" b="1">
                <a:latin typeface="Spartan"/>
                <a:ea typeface="Spartan"/>
                <a:cs typeface="Spartan"/>
                <a:sym typeface="Spart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35"/>
          <p:cNvSpPr txBox="1"/>
          <p:nvPr/>
        </p:nvSpPr>
        <p:spPr>
          <a:xfrm>
            <a:off x="6759500" y="5737367"/>
            <a:ext cx="40000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00" tIns="19200" rIns="19200" bIns="19200" anchor="t" anchorCtr="0">
            <a:noAutofit/>
          </a:bodyPr>
          <a:lstStyle/>
          <a:p>
            <a:pPr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333" kern="0">
                <a:solidFill>
                  <a:srgbClr val="5A2543"/>
                </a:solidFill>
                <a:latin typeface="Spartan"/>
                <a:ea typeface="Spartan"/>
                <a:cs typeface="Spartan"/>
                <a:sym typeface="Spartan"/>
              </a:rPr>
              <a:t>Please keep this slide for attribution</a:t>
            </a:r>
            <a:endParaRPr sz="1333" kern="0">
              <a:solidFill>
                <a:srgbClr val="5A25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14" name="Google Shape;1014;p35"/>
          <p:cNvSpPr txBox="1"/>
          <p:nvPr/>
        </p:nvSpPr>
        <p:spPr>
          <a:xfrm>
            <a:off x="6759500" y="4922067"/>
            <a:ext cx="4291200" cy="8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00" tIns="19200" rIns="19200" bIns="19200" anchor="t" anchorCtr="0">
            <a:noAutofit/>
          </a:bodyPr>
          <a:lstStyle/>
          <a:p>
            <a:pPr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333" kern="0">
                <a:solidFill>
                  <a:srgbClr val="5A2543"/>
                </a:solidFill>
                <a:latin typeface="Spartan"/>
                <a:ea typeface="Spartan"/>
                <a:cs typeface="Spartan"/>
                <a:sym typeface="Spartan"/>
              </a:rPr>
              <a:t>CREDITS: This presentation template was created by </a:t>
            </a:r>
            <a:r>
              <a:rPr lang="en" sz="1333" b="1" kern="0">
                <a:solidFill>
                  <a:srgbClr val="5A2543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 kern="0">
                <a:solidFill>
                  <a:srgbClr val="5A2543"/>
                </a:solidFill>
                <a:latin typeface="Spartan"/>
                <a:ea typeface="Spartan"/>
                <a:cs typeface="Spartan"/>
                <a:sym typeface="Spartan"/>
              </a:rPr>
              <a:t>, including icons by </a:t>
            </a:r>
            <a:r>
              <a:rPr lang="en" sz="1333" b="1" kern="0">
                <a:solidFill>
                  <a:srgbClr val="5A2543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 kern="0">
                <a:solidFill>
                  <a:srgbClr val="5A2543"/>
                </a:solidFill>
                <a:latin typeface="Spartan"/>
                <a:ea typeface="Spartan"/>
                <a:cs typeface="Spartan"/>
                <a:sym typeface="Spartan"/>
              </a:rPr>
              <a:t>,and infographics &amp; images by </a:t>
            </a:r>
            <a:r>
              <a:rPr lang="en" sz="1333" b="1" kern="0">
                <a:solidFill>
                  <a:srgbClr val="5A2543"/>
                </a:solidFill>
                <a:uFill>
                  <a:noFill/>
                </a:uFill>
                <a:latin typeface="Spartan"/>
                <a:ea typeface="Spartan"/>
                <a:cs typeface="Spartan"/>
                <a:sym typeface="Spartan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 kern="0">
              <a:solidFill>
                <a:srgbClr val="5A2543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</p:spTree>
    <p:extLst>
      <p:ext uri="{BB962C8B-B14F-4D97-AF65-F5344CB8AC3E}">
        <p14:creationId xmlns:p14="http://schemas.microsoft.com/office/powerpoint/2010/main" val="40687976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6"/>
          <p:cNvSpPr/>
          <p:nvPr/>
        </p:nvSpPr>
        <p:spPr>
          <a:xfrm>
            <a:off x="67" y="4267000"/>
            <a:ext cx="12192000" cy="135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7" name="Google Shape;1017;p36"/>
          <p:cNvSpPr/>
          <p:nvPr/>
        </p:nvSpPr>
        <p:spPr>
          <a:xfrm>
            <a:off x="-99" y="5624087"/>
            <a:ext cx="12192148" cy="1233372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18" name="Google Shape;1018;p36"/>
          <p:cNvGrpSpPr/>
          <p:nvPr/>
        </p:nvGrpSpPr>
        <p:grpSpPr>
          <a:xfrm>
            <a:off x="57568" y="5623787"/>
            <a:ext cx="12077257" cy="1233292"/>
            <a:chOff x="31859" y="3637483"/>
            <a:chExt cx="9057943" cy="954958"/>
          </a:xfrm>
        </p:grpSpPr>
        <p:sp>
          <p:nvSpPr>
            <p:cNvPr id="1019" name="Google Shape;1019;p36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25" name="Google Shape;1025;p36"/>
          <p:cNvSpPr/>
          <p:nvPr/>
        </p:nvSpPr>
        <p:spPr>
          <a:xfrm flipH="1">
            <a:off x="5471866" y="2181900"/>
            <a:ext cx="1001204" cy="33213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6" name="Google Shape;1026;p36"/>
          <p:cNvSpPr/>
          <p:nvPr/>
        </p:nvSpPr>
        <p:spPr>
          <a:xfrm flipH="1">
            <a:off x="663449" y="2563367"/>
            <a:ext cx="1572145" cy="41779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7" name="Google Shape;1027;p36"/>
          <p:cNvSpPr/>
          <p:nvPr/>
        </p:nvSpPr>
        <p:spPr>
          <a:xfrm>
            <a:off x="3400567" y="557072"/>
            <a:ext cx="1117277" cy="37062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8" name="Google Shape;1028;p36"/>
          <p:cNvSpPr/>
          <p:nvPr/>
        </p:nvSpPr>
        <p:spPr>
          <a:xfrm flipH="1">
            <a:off x="8725116" y="672367"/>
            <a:ext cx="1572145" cy="41779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9" name="Google Shape;1029;p36"/>
          <p:cNvSpPr/>
          <p:nvPr/>
        </p:nvSpPr>
        <p:spPr>
          <a:xfrm flipH="1">
            <a:off x="10382765" y="2855401"/>
            <a:ext cx="1259441" cy="41780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0" name="Google Shape;1030;p36"/>
          <p:cNvGrpSpPr/>
          <p:nvPr/>
        </p:nvGrpSpPr>
        <p:grpSpPr>
          <a:xfrm>
            <a:off x="67" y="5051031"/>
            <a:ext cx="2898911" cy="1870444"/>
            <a:chOff x="50" y="3788273"/>
            <a:chExt cx="2174183" cy="1402833"/>
          </a:xfrm>
        </p:grpSpPr>
        <p:grpSp>
          <p:nvGrpSpPr>
            <p:cNvPr id="1031" name="Google Shape;1031;p36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1032" name="Google Shape;103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33" name="Google Shape;103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34" name="Google Shape;103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35" name="Google Shape;103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36" name="Google Shape;103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37" name="Google Shape;103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38" name="Google Shape;103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39" name="Google Shape;103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0" name="Google Shape;104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1" name="Google Shape;104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3" name="Google Shape;104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4" name="Google Shape;104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5" name="Google Shape;104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6" name="Google Shape;104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7" name="Google Shape;104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8" name="Google Shape;104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9" name="Google Shape;104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0" name="Google Shape;105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51" name="Google Shape;1051;p36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1052" name="Google Shape;105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3" name="Google Shape;105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54" name="Google Shape;105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5" name="Google Shape;105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7" name="Google Shape;105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8" name="Google Shape;105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9" name="Google Shape;105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60" name="Google Shape;106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61" name="Google Shape;106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62" name="Google Shape;106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63" name="Google Shape;106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64" name="Google Shape;106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65" name="Google Shape;106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66" name="Google Shape;106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67" name="Google Shape;106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68" name="Google Shape;106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69" name="Google Shape;106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071" name="Google Shape;1071;p36"/>
          <p:cNvGrpSpPr/>
          <p:nvPr/>
        </p:nvGrpSpPr>
        <p:grpSpPr>
          <a:xfrm>
            <a:off x="9385342" y="5192715"/>
            <a:ext cx="2807015" cy="1729039"/>
            <a:chOff x="6969875" y="3740673"/>
            <a:chExt cx="2174183" cy="1402833"/>
          </a:xfrm>
        </p:grpSpPr>
        <p:grpSp>
          <p:nvGrpSpPr>
            <p:cNvPr id="1072" name="Google Shape;1072;p36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1073" name="Google Shape;107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74" name="Google Shape;107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75" name="Google Shape;107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6" name="Google Shape;107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7" name="Google Shape;107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8" name="Google Shape;107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9" name="Google Shape;107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0" name="Google Shape;108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1" name="Google Shape;108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2" name="Google Shape;108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3" name="Google Shape;108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4" name="Google Shape;108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5" name="Google Shape;108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6" name="Google Shape;108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7" name="Google Shape;108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8" name="Google Shape;108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9" name="Google Shape;108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90" name="Google Shape;109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91" name="Google Shape;109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92" name="Google Shape;1092;p36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1093" name="Google Shape;109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94" name="Google Shape;109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95" name="Google Shape;109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96" name="Google Shape;109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97" name="Google Shape;109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98" name="Google Shape;109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99" name="Google Shape;109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00" name="Google Shape;110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01" name="Google Shape;110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02" name="Google Shape;110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03" name="Google Shape;110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04" name="Google Shape;110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05" name="Google Shape;110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06" name="Google Shape;110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07" name="Google Shape;110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08" name="Google Shape;110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09" name="Google Shape;110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10" name="Google Shape;111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111" name="Google Shape;111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855809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37"/>
          <p:cNvGrpSpPr/>
          <p:nvPr/>
        </p:nvGrpSpPr>
        <p:grpSpPr>
          <a:xfrm>
            <a:off x="-123" y="3923618"/>
            <a:ext cx="12192123" cy="1189849"/>
            <a:chOff x="-92" y="2942713"/>
            <a:chExt cx="9144092" cy="892387"/>
          </a:xfrm>
        </p:grpSpPr>
        <p:sp>
          <p:nvSpPr>
            <p:cNvPr id="1114" name="Google Shape;1114;p37"/>
            <p:cNvSpPr/>
            <p:nvPr/>
          </p:nvSpPr>
          <p:spPr>
            <a:xfrm>
              <a:off x="0" y="3456800"/>
              <a:ext cx="9144000" cy="378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15" name="Google Shape;1115;p37"/>
            <p:cNvGrpSpPr/>
            <p:nvPr/>
          </p:nvGrpSpPr>
          <p:grpSpPr>
            <a:xfrm>
              <a:off x="-92" y="2942713"/>
              <a:ext cx="9143579" cy="571636"/>
              <a:chOff x="-1039007" y="2887141"/>
              <a:chExt cx="11347207" cy="718767"/>
            </a:xfrm>
          </p:grpSpPr>
          <p:sp>
            <p:nvSpPr>
              <p:cNvPr id="1116" name="Google Shape;1116;p37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37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8" name="Google Shape;1118;p37"/>
          <p:cNvGrpSpPr/>
          <p:nvPr/>
        </p:nvGrpSpPr>
        <p:grpSpPr>
          <a:xfrm>
            <a:off x="8371927" y="632736"/>
            <a:ext cx="3449048" cy="4480381"/>
            <a:chOff x="239250" y="1848050"/>
            <a:chExt cx="831550" cy="1080200"/>
          </a:xfrm>
        </p:grpSpPr>
        <p:sp>
          <p:nvSpPr>
            <p:cNvPr id="1119" name="Google Shape;1119;p37"/>
            <p:cNvSpPr/>
            <p:nvPr/>
          </p:nvSpPr>
          <p:spPr>
            <a:xfrm>
              <a:off x="239250" y="1907500"/>
              <a:ext cx="831550" cy="1018475"/>
            </a:xfrm>
            <a:custGeom>
              <a:avLst/>
              <a:gdLst/>
              <a:ahLst/>
              <a:cxnLst/>
              <a:rect l="l" t="t" r="r" b="b"/>
              <a:pathLst>
                <a:path w="33262" h="40739" extrusionOk="0">
                  <a:moveTo>
                    <a:pt x="813" y="0"/>
                  </a:moveTo>
                  <a:cubicBezTo>
                    <a:pt x="389" y="0"/>
                    <a:pt x="1" y="389"/>
                    <a:pt x="1" y="812"/>
                  </a:cubicBezTo>
                  <a:lnTo>
                    <a:pt x="1" y="39927"/>
                  </a:lnTo>
                  <a:cubicBezTo>
                    <a:pt x="1" y="40407"/>
                    <a:pt x="389" y="40738"/>
                    <a:pt x="813" y="40738"/>
                  </a:cubicBezTo>
                  <a:lnTo>
                    <a:pt x="32449" y="40738"/>
                  </a:lnTo>
                  <a:cubicBezTo>
                    <a:pt x="32918" y="40738"/>
                    <a:pt x="33261" y="40407"/>
                    <a:pt x="33261" y="39927"/>
                  </a:cubicBezTo>
                  <a:lnTo>
                    <a:pt x="33261" y="812"/>
                  </a:lnTo>
                  <a:cubicBezTo>
                    <a:pt x="33261" y="389"/>
                    <a:pt x="32918" y="0"/>
                    <a:pt x="32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239250" y="200297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239250" y="212445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239250" y="22459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1"/>
                  </a:moveTo>
                  <a:lnTo>
                    <a:pt x="1" y="2665"/>
                  </a:lnTo>
                  <a:lnTo>
                    <a:pt x="33261" y="2665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239250" y="23674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239250" y="248890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239250" y="2611525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0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239250" y="2733000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1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615700" y="2827050"/>
              <a:ext cx="78650" cy="101200"/>
            </a:xfrm>
            <a:custGeom>
              <a:avLst/>
              <a:gdLst/>
              <a:ahLst/>
              <a:cxnLst/>
              <a:rect l="l" t="t" r="r" b="b"/>
              <a:pathLst>
                <a:path w="3146" h="4048" extrusionOk="0">
                  <a:moveTo>
                    <a:pt x="1281" y="0"/>
                  </a:moveTo>
                  <a:cubicBezTo>
                    <a:pt x="573" y="0"/>
                    <a:pt x="1" y="526"/>
                    <a:pt x="1" y="1235"/>
                  </a:cubicBezTo>
                  <a:lnTo>
                    <a:pt x="1" y="4048"/>
                  </a:lnTo>
                  <a:lnTo>
                    <a:pt x="3145" y="4048"/>
                  </a:lnTo>
                  <a:lnTo>
                    <a:pt x="3145" y="1235"/>
                  </a:lnTo>
                  <a:cubicBezTo>
                    <a:pt x="3145" y="526"/>
                    <a:pt x="2573" y="0"/>
                    <a:pt x="1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8" name="Google Shape;1128;p37"/>
            <p:cNvSpPr/>
            <p:nvPr/>
          </p:nvSpPr>
          <p:spPr>
            <a:xfrm>
              <a:off x="329875" y="1848050"/>
              <a:ext cx="325025" cy="59475"/>
            </a:xfrm>
            <a:custGeom>
              <a:avLst/>
              <a:gdLst/>
              <a:ahLst/>
              <a:cxnLst/>
              <a:rect l="l" t="t" r="r" b="b"/>
              <a:pathLst>
                <a:path w="13001" h="2379" extrusionOk="0">
                  <a:moveTo>
                    <a:pt x="423" y="0"/>
                  </a:moveTo>
                  <a:cubicBezTo>
                    <a:pt x="195" y="0"/>
                    <a:pt x="0" y="194"/>
                    <a:pt x="0" y="435"/>
                  </a:cubicBezTo>
                  <a:lnTo>
                    <a:pt x="0" y="2378"/>
                  </a:lnTo>
                  <a:lnTo>
                    <a:pt x="13000" y="2378"/>
                  </a:lnTo>
                  <a:lnTo>
                    <a:pt x="13000" y="435"/>
                  </a:lnTo>
                  <a:cubicBezTo>
                    <a:pt x="13000" y="194"/>
                    <a:pt x="12817" y="0"/>
                    <a:pt x="12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29" name="Google Shape;1129;p37"/>
          <p:cNvGrpSpPr/>
          <p:nvPr/>
        </p:nvGrpSpPr>
        <p:grpSpPr>
          <a:xfrm>
            <a:off x="-99" y="5113366"/>
            <a:ext cx="12192148" cy="1026025"/>
            <a:chOff x="-75" y="3996089"/>
            <a:chExt cx="9144111" cy="818986"/>
          </a:xfrm>
        </p:grpSpPr>
        <p:sp>
          <p:nvSpPr>
            <p:cNvPr id="1130" name="Google Shape;1130;p37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31" name="Google Shape;1131;p37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1132" name="Google Shape;1132;p3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3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3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3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3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138" name="Google Shape;1138;p37"/>
          <p:cNvSpPr/>
          <p:nvPr/>
        </p:nvSpPr>
        <p:spPr>
          <a:xfrm flipH="1">
            <a:off x="649033" y="552733"/>
            <a:ext cx="1001204" cy="33213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9" name="Google Shape;1139;p37"/>
          <p:cNvSpPr/>
          <p:nvPr/>
        </p:nvSpPr>
        <p:spPr>
          <a:xfrm>
            <a:off x="7418816" y="2187101"/>
            <a:ext cx="1572145" cy="41779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0" name="Google Shape;1140;p37"/>
          <p:cNvSpPr/>
          <p:nvPr/>
        </p:nvSpPr>
        <p:spPr>
          <a:xfrm>
            <a:off x="1570567" y="2503633"/>
            <a:ext cx="1249775" cy="414595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1" name="Google Shape;1141;p37"/>
          <p:cNvSpPr/>
          <p:nvPr/>
        </p:nvSpPr>
        <p:spPr>
          <a:xfrm>
            <a:off x="4386189" y="884868"/>
            <a:ext cx="1249791" cy="33213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2" name="Google Shape;1142;p37"/>
          <p:cNvSpPr/>
          <p:nvPr/>
        </p:nvSpPr>
        <p:spPr>
          <a:xfrm>
            <a:off x="10989685" y="122400"/>
            <a:ext cx="1297217" cy="430333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43" name="Google Shape;1143;p37"/>
          <p:cNvGrpSpPr/>
          <p:nvPr/>
        </p:nvGrpSpPr>
        <p:grpSpPr>
          <a:xfrm flipH="1">
            <a:off x="241434" y="4729091"/>
            <a:ext cx="726729" cy="393780"/>
            <a:chOff x="2301112" y="2967762"/>
            <a:chExt cx="655814" cy="355354"/>
          </a:xfrm>
        </p:grpSpPr>
        <p:sp>
          <p:nvSpPr>
            <p:cNvPr id="1144" name="Google Shape;114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46" name="Google Shape;1146;p37"/>
          <p:cNvGrpSpPr/>
          <p:nvPr/>
        </p:nvGrpSpPr>
        <p:grpSpPr>
          <a:xfrm flipH="1">
            <a:off x="3031361" y="4617757"/>
            <a:ext cx="885087" cy="479539"/>
            <a:chOff x="2301112" y="2967762"/>
            <a:chExt cx="655814" cy="355354"/>
          </a:xfrm>
        </p:grpSpPr>
        <p:sp>
          <p:nvSpPr>
            <p:cNvPr id="1147" name="Google Shape;1147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49" name="Google Shape;1149;p37"/>
          <p:cNvGrpSpPr/>
          <p:nvPr/>
        </p:nvGrpSpPr>
        <p:grpSpPr>
          <a:xfrm flipH="1">
            <a:off x="7820225" y="4554886"/>
            <a:ext cx="1001209" cy="542460"/>
            <a:chOff x="2301112" y="2967762"/>
            <a:chExt cx="655814" cy="355354"/>
          </a:xfrm>
        </p:grpSpPr>
        <p:sp>
          <p:nvSpPr>
            <p:cNvPr id="1150" name="Google Shape;1150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52" name="Google Shape;1152;p37"/>
          <p:cNvGrpSpPr/>
          <p:nvPr/>
        </p:nvGrpSpPr>
        <p:grpSpPr>
          <a:xfrm flipH="1">
            <a:off x="11341234" y="4729091"/>
            <a:ext cx="726729" cy="393780"/>
            <a:chOff x="2301112" y="2967762"/>
            <a:chExt cx="655814" cy="355354"/>
          </a:xfrm>
        </p:grpSpPr>
        <p:sp>
          <p:nvSpPr>
            <p:cNvPr id="1153" name="Google Shape;1153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55" name="Google Shape;1155;p37"/>
          <p:cNvSpPr/>
          <p:nvPr/>
        </p:nvSpPr>
        <p:spPr>
          <a:xfrm>
            <a:off x="100" y="6066829"/>
            <a:ext cx="12191864" cy="803816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6" name="Google Shape;1156;p37"/>
          <p:cNvSpPr/>
          <p:nvPr/>
        </p:nvSpPr>
        <p:spPr>
          <a:xfrm>
            <a:off x="67" y="6066829"/>
            <a:ext cx="12191864" cy="803816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13205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2F405833-22C6-4F29-8687-FC2EDCA2B670}" type="slidenum">
              <a:rPr lang="en-US" altLang="en-US" sz="1867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alt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93794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41705-7885-435D-A1C0-B186D593611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508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59600-C870-4EBD-B50E-6C1C8BCF5B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385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1874E-EADE-423A-BB66-C77AE0EC3F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8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6752-533F-47A3-83A3-1E1F9947B0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648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AD2A-4ACD-41A8-815C-15B2B358FD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2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1B5A-0F60-495A-873D-3463433920C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8A71-9935-421F-B381-B4B9AE6BD8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020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C2ED3-04E3-4D37-88B3-3A8BF80232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749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3F801-63B0-4C7C-A665-2E694C27F3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3852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732E9-903A-45C0-9948-BC68C6D6B26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933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786EE-5CAE-47C2-B8B9-B015E5734D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108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2E605-0BE8-44B3-B53A-477DEAE39A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56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D7F77-360C-4068-B8CA-37CF42B0F73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734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C7F1-14BC-448B-9727-6B71693FF3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912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2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04623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3852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41705-7885-435D-A1C0-B186D593611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1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8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19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Relationship Id="rId14" Type="http://schemas.openxmlformats.org/officeDocument/2006/relationships/slideLayout" Target="../slideLayouts/slideLayout21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1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2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slideLayout" Target="../slideLayouts/slideLayout237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slideLayout" Target="../slideLayouts/slideLayout236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Relationship Id="rId14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C1B5A-0F60-495A-873D-3463433920C7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18A71-9935-421F-B381-B4B9AE6BD8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9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81750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1750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41337-0033-418A-A60C-46E63D870506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35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81750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1750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41337-0033-418A-A60C-46E63D870506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7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81750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1750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41337-0033-418A-A60C-46E63D870506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81750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1750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41337-0033-418A-A60C-46E63D870506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4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81750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1750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41337-0033-418A-A60C-46E63D870506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81750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1750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41337-0033-418A-A60C-46E63D870506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9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81750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1750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41337-0033-418A-A60C-46E63D870506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9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●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○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■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●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○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■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●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○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■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10075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●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○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■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●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○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■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●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○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■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56779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1400" y="593367"/>
            <a:ext cx="1026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/>
              <a:buNone/>
              <a:defRPr sz="35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733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buNone/>
              <a:defRPr sz="1733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buNone/>
              <a:defRPr sz="1733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buNone/>
              <a:defRPr sz="1733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buNone/>
              <a:defRPr sz="1733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buNone/>
              <a:defRPr sz="1733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buNone/>
              <a:defRPr sz="1733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buNone/>
              <a:defRPr sz="1733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buNone/>
              <a:defRPr sz="1733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121914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CBF0F1"/>
                </a:solidFill>
              </a:rPr>
              <a:pPr defTabSz="121914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CBF0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491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●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○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■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●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○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■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●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○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Thin"/>
              <a:buChar char="■"/>
              <a:defRPr>
                <a:solidFill>
                  <a:schemeClr val="accent1"/>
                </a:solidFill>
                <a:latin typeface="Spartan Thin"/>
                <a:ea typeface="Spartan Thin"/>
                <a:cs typeface="Spartan Thin"/>
                <a:sym typeface="Spartan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14774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81750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1750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41337-0033-418A-A60C-46E63D870506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5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81750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1750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41337-0033-418A-A60C-46E63D870506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9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81750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1750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41337-0033-418A-A60C-46E63D870506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2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3814AD1-3A94-9D40-BA43-BB3DDE4398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81750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5C7F51F0-4CD6-7A4E-BB6C-18D3A93F87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1750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6D3BF891-8A67-3C44-9323-8DC73EC10C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41337-0033-418A-A60C-46E63D870506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8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3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file:///G:\G.%20A%20VAT%20LY%20THCS%20-%20POWER-%20POINT%202003\G.%20AN%20%20POWER%20POINT%20%20VAT%20LY%20%206.7.8.9%20-%20THCS\Ly%208\NHAC%20PHIM\QUANG%20DUNG\Bien%20nghin%20thu%20o%20lai%20-%20Quang%20dung.mp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" name="Google Shape;1157;p33"/>
          <p:cNvGrpSpPr/>
          <p:nvPr/>
        </p:nvGrpSpPr>
        <p:grpSpPr>
          <a:xfrm>
            <a:off x="4602823" y="4520631"/>
            <a:ext cx="3082888" cy="1941132"/>
            <a:chOff x="3587075" y="2798640"/>
            <a:chExt cx="2198114" cy="1595468"/>
          </a:xfrm>
        </p:grpSpPr>
        <p:sp>
          <p:nvSpPr>
            <p:cNvPr id="1158" name="Google Shape;1158;p33"/>
            <p:cNvSpPr/>
            <p:nvPr/>
          </p:nvSpPr>
          <p:spPr>
            <a:xfrm>
              <a:off x="5584471" y="3846360"/>
              <a:ext cx="200718" cy="441555"/>
            </a:xfrm>
            <a:custGeom>
              <a:avLst/>
              <a:gdLst/>
              <a:ahLst/>
              <a:cxnLst/>
              <a:rect l="l" t="t" r="r" b="b"/>
              <a:pathLst>
                <a:path w="9901" h="21781" extrusionOk="0">
                  <a:moveTo>
                    <a:pt x="4737" y="151"/>
                  </a:moveTo>
                  <a:cubicBezTo>
                    <a:pt x="3208" y="2006"/>
                    <a:pt x="1980" y="4838"/>
                    <a:pt x="1203" y="7419"/>
                  </a:cubicBezTo>
                  <a:cubicBezTo>
                    <a:pt x="577" y="9499"/>
                    <a:pt x="126" y="11855"/>
                    <a:pt x="51" y="14111"/>
                  </a:cubicBezTo>
                  <a:cubicBezTo>
                    <a:pt x="0" y="16041"/>
                    <a:pt x="251" y="18146"/>
                    <a:pt x="1178" y="19675"/>
                  </a:cubicBezTo>
                  <a:cubicBezTo>
                    <a:pt x="2131" y="21229"/>
                    <a:pt x="3509" y="21780"/>
                    <a:pt x="4963" y="21780"/>
                  </a:cubicBezTo>
                  <a:cubicBezTo>
                    <a:pt x="6391" y="21780"/>
                    <a:pt x="7795" y="21229"/>
                    <a:pt x="8747" y="19675"/>
                  </a:cubicBezTo>
                  <a:cubicBezTo>
                    <a:pt x="9675" y="18146"/>
                    <a:pt x="9900" y="16041"/>
                    <a:pt x="9850" y="14111"/>
                  </a:cubicBezTo>
                  <a:cubicBezTo>
                    <a:pt x="9800" y="11855"/>
                    <a:pt x="9324" y="9499"/>
                    <a:pt x="8722" y="7419"/>
                  </a:cubicBezTo>
                  <a:cubicBezTo>
                    <a:pt x="7945" y="4838"/>
                    <a:pt x="6717" y="2006"/>
                    <a:pt x="5163" y="151"/>
                  </a:cubicBezTo>
                  <a:cubicBezTo>
                    <a:pt x="5038" y="1"/>
                    <a:pt x="4863" y="1"/>
                    <a:pt x="4737" y="1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33"/>
            <p:cNvSpPr/>
            <p:nvPr/>
          </p:nvSpPr>
          <p:spPr>
            <a:xfrm>
              <a:off x="5599717" y="3928164"/>
              <a:ext cx="170735" cy="436467"/>
            </a:xfrm>
            <a:custGeom>
              <a:avLst/>
              <a:gdLst/>
              <a:ahLst/>
              <a:cxnLst/>
              <a:rect l="l" t="t" r="r" b="b"/>
              <a:pathLst>
                <a:path w="8422" h="21530" extrusionOk="0">
                  <a:moveTo>
                    <a:pt x="3985" y="21304"/>
                  </a:moveTo>
                  <a:cubicBezTo>
                    <a:pt x="3985" y="21429"/>
                    <a:pt x="4086" y="21530"/>
                    <a:pt x="4211" y="21530"/>
                  </a:cubicBezTo>
                  <a:cubicBezTo>
                    <a:pt x="4336" y="21530"/>
                    <a:pt x="4436" y="21429"/>
                    <a:pt x="4436" y="21304"/>
                  </a:cubicBezTo>
                  <a:lnTo>
                    <a:pt x="4436" y="15514"/>
                  </a:lnTo>
                  <a:lnTo>
                    <a:pt x="8371" y="11580"/>
                  </a:lnTo>
                  <a:cubicBezTo>
                    <a:pt x="8421" y="11530"/>
                    <a:pt x="8421" y="11429"/>
                    <a:pt x="8371" y="11379"/>
                  </a:cubicBezTo>
                  <a:cubicBezTo>
                    <a:pt x="8296" y="11304"/>
                    <a:pt x="8196" y="11304"/>
                    <a:pt x="8146" y="11379"/>
                  </a:cubicBezTo>
                  <a:lnTo>
                    <a:pt x="4436" y="15088"/>
                  </a:lnTo>
                  <a:lnTo>
                    <a:pt x="4436" y="11705"/>
                  </a:lnTo>
                  <a:lnTo>
                    <a:pt x="8121" y="7996"/>
                  </a:lnTo>
                  <a:cubicBezTo>
                    <a:pt x="8171" y="7946"/>
                    <a:pt x="8171" y="7845"/>
                    <a:pt x="8121" y="7795"/>
                  </a:cubicBezTo>
                  <a:cubicBezTo>
                    <a:pt x="8045" y="7720"/>
                    <a:pt x="7945" y="7720"/>
                    <a:pt x="7895" y="7795"/>
                  </a:cubicBezTo>
                  <a:lnTo>
                    <a:pt x="4436" y="11279"/>
                  </a:lnTo>
                  <a:lnTo>
                    <a:pt x="4436" y="7895"/>
                  </a:lnTo>
                  <a:lnTo>
                    <a:pt x="7394" y="4938"/>
                  </a:lnTo>
                  <a:cubicBezTo>
                    <a:pt x="7444" y="4863"/>
                    <a:pt x="7444" y="4788"/>
                    <a:pt x="7394" y="4712"/>
                  </a:cubicBezTo>
                  <a:cubicBezTo>
                    <a:pt x="7344" y="4662"/>
                    <a:pt x="7243" y="4662"/>
                    <a:pt x="7168" y="4712"/>
                  </a:cubicBezTo>
                  <a:lnTo>
                    <a:pt x="4436" y="7469"/>
                  </a:lnTo>
                  <a:lnTo>
                    <a:pt x="4436" y="4086"/>
                  </a:lnTo>
                  <a:lnTo>
                    <a:pt x="6091" y="2432"/>
                  </a:lnTo>
                  <a:cubicBezTo>
                    <a:pt x="6141" y="2382"/>
                    <a:pt x="6141" y="2281"/>
                    <a:pt x="6091" y="2231"/>
                  </a:cubicBezTo>
                  <a:cubicBezTo>
                    <a:pt x="6015" y="2156"/>
                    <a:pt x="5915" y="2156"/>
                    <a:pt x="5865" y="2231"/>
                  </a:cubicBezTo>
                  <a:lnTo>
                    <a:pt x="4436" y="3660"/>
                  </a:lnTo>
                  <a:lnTo>
                    <a:pt x="4436" y="251"/>
                  </a:lnTo>
                  <a:cubicBezTo>
                    <a:pt x="4436" y="126"/>
                    <a:pt x="4336" y="1"/>
                    <a:pt x="4211" y="1"/>
                  </a:cubicBezTo>
                  <a:cubicBezTo>
                    <a:pt x="4086" y="1"/>
                    <a:pt x="3985" y="126"/>
                    <a:pt x="3985" y="251"/>
                  </a:cubicBezTo>
                  <a:lnTo>
                    <a:pt x="3985" y="3660"/>
                  </a:lnTo>
                  <a:lnTo>
                    <a:pt x="2557" y="2231"/>
                  </a:lnTo>
                  <a:cubicBezTo>
                    <a:pt x="2482" y="2156"/>
                    <a:pt x="2406" y="2156"/>
                    <a:pt x="2331" y="2231"/>
                  </a:cubicBezTo>
                  <a:cubicBezTo>
                    <a:pt x="2281" y="2281"/>
                    <a:pt x="2281" y="2382"/>
                    <a:pt x="2331" y="2432"/>
                  </a:cubicBezTo>
                  <a:lnTo>
                    <a:pt x="3985" y="4086"/>
                  </a:lnTo>
                  <a:lnTo>
                    <a:pt x="3985" y="7469"/>
                  </a:lnTo>
                  <a:lnTo>
                    <a:pt x="1379" y="4813"/>
                  </a:lnTo>
                  <a:cubicBezTo>
                    <a:pt x="1329" y="4763"/>
                    <a:pt x="1228" y="4763"/>
                    <a:pt x="1153" y="4813"/>
                  </a:cubicBezTo>
                  <a:cubicBezTo>
                    <a:pt x="1103" y="4863"/>
                    <a:pt x="1103" y="4963"/>
                    <a:pt x="1153" y="5038"/>
                  </a:cubicBezTo>
                  <a:lnTo>
                    <a:pt x="3985" y="7895"/>
                  </a:lnTo>
                  <a:lnTo>
                    <a:pt x="3985" y="11279"/>
                  </a:lnTo>
                  <a:lnTo>
                    <a:pt x="627" y="7946"/>
                  </a:lnTo>
                  <a:cubicBezTo>
                    <a:pt x="577" y="7895"/>
                    <a:pt x="477" y="7895"/>
                    <a:pt x="426" y="7946"/>
                  </a:cubicBezTo>
                  <a:cubicBezTo>
                    <a:pt x="351" y="8021"/>
                    <a:pt x="351" y="8096"/>
                    <a:pt x="426" y="8171"/>
                  </a:cubicBezTo>
                  <a:lnTo>
                    <a:pt x="3985" y="11705"/>
                  </a:lnTo>
                  <a:lnTo>
                    <a:pt x="3985" y="15088"/>
                  </a:lnTo>
                  <a:lnTo>
                    <a:pt x="276" y="11379"/>
                  </a:lnTo>
                  <a:cubicBezTo>
                    <a:pt x="201" y="11304"/>
                    <a:pt x="101" y="11304"/>
                    <a:pt x="50" y="11379"/>
                  </a:cubicBezTo>
                  <a:cubicBezTo>
                    <a:pt x="0" y="11429"/>
                    <a:pt x="0" y="11530"/>
                    <a:pt x="50" y="11580"/>
                  </a:cubicBezTo>
                  <a:lnTo>
                    <a:pt x="3985" y="15514"/>
                  </a:lnTo>
                  <a:lnTo>
                    <a:pt x="3985" y="21304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33"/>
            <p:cNvSpPr/>
            <p:nvPr/>
          </p:nvSpPr>
          <p:spPr>
            <a:xfrm>
              <a:off x="3587075" y="3875838"/>
              <a:ext cx="200718" cy="441535"/>
            </a:xfrm>
            <a:custGeom>
              <a:avLst/>
              <a:gdLst/>
              <a:ahLst/>
              <a:cxnLst/>
              <a:rect l="l" t="t" r="r" b="b"/>
              <a:pathLst>
                <a:path w="9901" h="21780" extrusionOk="0">
                  <a:moveTo>
                    <a:pt x="4737" y="151"/>
                  </a:moveTo>
                  <a:cubicBezTo>
                    <a:pt x="3184" y="2005"/>
                    <a:pt x="1956" y="4837"/>
                    <a:pt x="1204" y="7419"/>
                  </a:cubicBezTo>
                  <a:cubicBezTo>
                    <a:pt x="577" y="9524"/>
                    <a:pt x="101" y="11855"/>
                    <a:pt x="51" y="14111"/>
                  </a:cubicBezTo>
                  <a:cubicBezTo>
                    <a:pt x="1" y="16040"/>
                    <a:pt x="226" y="18146"/>
                    <a:pt x="1154" y="19674"/>
                  </a:cubicBezTo>
                  <a:cubicBezTo>
                    <a:pt x="2106" y="21253"/>
                    <a:pt x="3509" y="21780"/>
                    <a:pt x="4938" y="21780"/>
                  </a:cubicBezTo>
                  <a:cubicBezTo>
                    <a:pt x="6392" y="21780"/>
                    <a:pt x="7770" y="21253"/>
                    <a:pt x="8722" y="19674"/>
                  </a:cubicBezTo>
                  <a:cubicBezTo>
                    <a:pt x="9650" y="18146"/>
                    <a:pt x="9900" y="16040"/>
                    <a:pt x="9850" y="14111"/>
                  </a:cubicBezTo>
                  <a:cubicBezTo>
                    <a:pt x="9775" y="11855"/>
                    <a:pt x="9324" y="9524"/>
                    <a:pt x="8697" y="7419"/>
                  </a:cubicBezTo>
                  <a:cubicBezTo>
                    <a:pt x="7920" y="4837"/>
                    <a:pt x="6692" y="2005"/>
                    <a:pt x="5164" y="151"/>
                  </a:cubicBezTo>
                  <a:cubicBezTo>
                    <a:pt x="5038" y="0"/>
                    <a:pt x="4863" y="0"/>
                    <a:pt x="4737" y="1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33"/>
            <p:cNvSpPr/>
            <p:nvPr/>
          </p:nvSpPr>
          <p:spPr>
            <a:xfrm>
              <a:off x="3601814" y="3958149"/>
              <a:ext cx="171242" cy="435960"/>
            </a:xfrm>
            <a:custGeom>
              <a:avLst/>
              <a:gdLst/>
              <a:ahLst/>
              <a:cxnLst/>
              <a:rect l="l" t="t" r="r" b="b"/>
              <a:pathLst>
                <a:path w="8447" h="21505" extrusionOk="0">
                  <a:moveTo>
                    <a:pt x="3985" y="21279"/>
                  </a:moveTo>
                  <a:cubicBezTo>
                    <a:pt x="3985" y="21404"/>
                    <a:pt x="4086" y="21504"/>
                    <a:pt x="4211" y="21504"/>
                  </a:cubicBezTo>
                  <a:cubicBezTo>
                    <a:pt x="4336" y="21504"/>
                    <a:pt x="4437" y="21404"/>
                    <a:pt x="4437" y="21279"/>
                  </a:cubicBezTo>
                  <a:lnTo>
                    <a:pt x="4437" y="15514"/>
                  </a:lnTo>
                  <a:lnTo>
                    <a:pt x="8371" y="11579"/>
                  </a:lnTo>
                  <a:cubicBezTo>
                    <a:pt x="8447" y="11504"/>
                    <a:pt x="8447" y="11429"/>
                    <a:pt x="8371" y="11354"/>
                  </a:cubicBezTo>
                  <a:cubicBezTo>
                    <a:pt x="8321" y="11304"/>
                    <a:pt x="8221" y="11304"/>
                    <a:pt x="8171" y="11354"/>
                  </a:cubicBezTo>
                  <a:lnTo>
                    <a:pt x="4437" y="15063"/>
                  </a:lnTo>
                  <a:lnTo>
                    <a:pt x="4437" y="11680"/>
                  </a:lnTo>
                  <a:lnTo>
                    <a:pt x="8121" y="7995"/>
                  </a:lnTo>
                  <a:cubicBezTo>
                    <a:pt x="8196" y="7920"/>
                    <a:pt x="8196" y="7845"/>
                    <a:pt x="8121" y="7770"/>
                  </a:cubicBezTo>
                  <a:cubicBezTo>
                    <a:pt x="8071" y="7720"/>
                    <a:pt x="7970" y="7720"/>
                    <a:pt x="7920" y="7770"/>
                  </a:cubicBezTo>
                  <a:lnTo>
                    <a:pt x="4437" y="11254"/>
                  </a:lnTo>
                  <a:lnTo>
                    <a:pt x="4437" y="7870"/>
                  </a:lnTo>
                  <a:lnTo>
                    <a:pt x="7394" y="4913"/>
                  </a:lnTo>
                  <a:cubicBezTo>
                    <a:pt x="7469" y="4863"/>
                    <a:pt x="7469" y="4762"/>
                    <a:pt x="7394" y="4712"/>
                  </a:cubicBezTo>
                  <a:cubicBezTo>
                    <a:pt x="7344" y="4637"/>
                    <a:pt x="7244" y="4637"/>
                    <a:pt x="7193" y="4712"/>
                  </a:cubicBezTo>
                  <a:lnTo>
                    <a:pt x="4437" y="7444"/>
                  </a:lnTo>
                  <a:lnTo>
                    <a:pt x="4437" y="4061"/>
                  </a:lnTo>
                  <a:lnTo>
                    <a:pt x="6091" y="2431"/>
                  </a:lnTo>
                  <a:cubicBezTo>
                    <a:pt x="6141" y="2356"/>
                    <a:pt x="6141" y="2256"/>
                    <a:pt x="6091" y="2206"/>
                  </a:cubicBezTo>
                  <a:cubicBezTo>
                    <a:pt x="6041" y="2156"/>
                    <a:pt x="5940" y="2156"/>
                    <a:pt x="5865" y="2206"/>
                  </a:cubicBezTo>
                  <a:lnTo>
                    <a:pt x="4437" y="3634"/>
                  </a:lnTo>
                  <a:lnTo>
                    <a:pt x="4437" y="226"/>
                  </a:lnTo>
                  <a:cubicBezTo>
                    <a:pt x="4437" y="101"/>
                    <a:pt x="4336" y="0"/>
                    <a:pt x="4211" y="0"/>
                  </a:cubicBezTo>
                  <a:cubicBezTo>
                    <a:pt x="4086" y="0"/>
                    <a:pt x="3985" y="101"/>
                    <a:pt x="3985" y="226"/>
                  </a:cubicBezTo>
                  <a:lnTo>
                    <a:pt x="3985" y="3634"/>
                  </a:lnTo>
                  <a:lnTo>
                    <a:pt x="2557" y="2206"/>
                  </a:lnTo>
                  <a:cubicBezTo>
                    <a:pt x="2507" y="2156"/>
                    <a:pt x="2406" y="2156"/>
                    <a:pt x="2356" y="2206"/>
                  </a:cubicBezTo>
                  <a:cubicBezTo>
                    <a:pt x="2281" y="2256"/>
                    <a:pt x="2281" y="2356"/>
                    <a:pt x="2356" y="2431"/>
                  </a:cubicBezTo>
                  <a:lnTo>
                    <a:pt x="3985" y="4061"/>
                  </a:lnTo>
                  <a:lnTo>
                    <a:pt x="3985" y="7444"/>
                  </a:lnTo>
                  <a:lnTo>
                    <a:pt x="1379" y="4787"/>
                  </a:lnTo>
                  <a:cubicBezTo>
                    <a:pt x="1329" y="4737"/>
                    <a:pt x="1229" y="4737"/>
                    <a:pt x="1178" y="4787"/>
                  </a:cubicBezTo>
                  <a:cubicBezTo>
                    <a:pt x="1103" y="4863"/>
                    <a:pt x="1103" y="4963"/>
                    <a:pt x="1178" y="5013"/>
                  </a:cubicBezTo>
                  <a:lnTo>
                    <a:pt x="3985" y="7870"/>
                  </a:lnTo>
                  <a:lnTo>
                    <a:pt x="3985" y="11254"/>
                  </a:lnTo>
                  <a:lnTo>
                    <a:pt x="652" y="7945"/>
                  </a:lnTo>
                  <a:cubicBezTo>
                    <a:pt x="577" y="7870"/>
                    <a:pt x="502" y="7870"/>
                    <a:pt x="427" y="7945"/>
                  </a:cubicBezTo>
                  <a:cubicBezTo>
                    <a:pt x="376" y="7995"/>
                    <a:pt x="376" y="8096"/>
                    <a:pt x="427" y="8146"/>
                  </a:cubicBezTo>
                  <a:lnTo>
                    <a:pt x="3985" y="11680"/>
                  </a:lnTo>
                  <a:lnTo>
                    <a:pt x="3985" y="15063"/>
                  </a:lnTo>
                  <a:lnTo>
                    <a:pt x="276" y="11354"/>
                  </a:lnTo>
                  <a:cubicBezTo>
                    <a:pt x="226" y="11304"/>
                    <a:pt x="126" y="11304"/>
                    <a:pt x="76" y="11354"/>
                  </a:cubicBezTo>
                  <a:cubicBezTo>
                    <a:pt x="0" y="11429"/>
                    <a:pt x="0" y="11504"/>
                    <a:pt x="76" y="11579"/>
                  </a:cubicBezTo>
                  <a:lnTo>
                    <a:pt x="3985" y="15514"/>
                  </a:lnTo>
                  <a:lnTo>
                    <a:pt x="3985" y="2127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33"/>
            <p:cNvSpPr/>
            <p:nvPr/>
          </p:nvSpPr>
          <p:spPr>
            <a:xfrm>
              <a:off x="5403083" y="3692909"/>
              <a:ext cx="250487" cy="550784"/>
            </a:xfrm>
            <a:custGeom>
              <a:avLst/>
              <a:gdLst/>
              <a:ahLst/>
              <a:cxnLst/>
              <a:rect l="l" t="t" r="r" b="b"/>
              <a:pathLst>
                <a:path w="12356" h="27169" extrusionOk="0">
                  <a:moveTo>
                    <a:pt x="5890" y="176"/>
                  </a:moveTo>
                  <a:cubicBezTo>
                    <a:pt x="3985" y="2507"/>
                    <a:pt x="2456" y="6041"/>
                    <a:pt x="1479" y="9249"/>
                  </a:cubicBezTo>
                  <a:cubicBezTo>
                    <a:pt x="702" y="11855"/>
                    <a:pt x="125" y="14788"/>
                    <a:pt x="50" y="17595"/>
                  </a:cubicBezTo>
                  <a:cubicBezTo>
                    <a:pt x="0" y="20026"/>
                    <a:pt x="301" y="22632"/>
                    <a:pt x="1454" y="24537"/>
                  </a:cubicBezTo>
                  <a:cubicBezTo>
                    <a:pt x="2632" y="26492"/>
                    <a:pt x="4361" y="27169"/>
                    <a:pt x="6165" y="27169"/>
                  </a:cubicBezTo>
                  <a:cubicBezTo>
                    <a:pt x="7970" y="27169"/>
                    <a:pt x="9699" y="26492"/>
                    <a:pt x="10877" y="24537"/>
                  </a:cubicBezTo>
                  <a:cubicBezTo>
                    <a:pt x="12055" y="22632"/>
                    <a:pt x="12356" y="20026"/>
                    <a:pt x="12281" y="17595"/>
                  </a:cubicBezTo>
                  <a:cubicBezTo>
                    <a:pt x="12206" y="14788"/>
                    <a:pt x="11629" y="11855"/>
                    <a:pt x="10852" y="9249"/>
                  </a:cubicBezTo>
                  <a:cubicBezTo>
                    <a:pt x="9900" y="6041"/>
                    <a:pt x="8346" y="2507"/>
                    <a:pt x="6441" y="176"/>
                  </a:cubicBezTo>
                  <a:cubicBezTo>
                    <a:pt x="6291" y="1"/>
                    <a:pt x="6065" y="1"/>
                    <a:pt x="5890" y="17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33"/>
            <p:cNvSpPr/>
            <p:nvPr/>
          </p:nvSpPr>
          <p:spPr>
            <a:xfrm>
              <a:off x="5421370" y="3795554"/>
              <a:ext cx="213409" cy="544175"/>
            </a:xfrm>
            <a:custGeom>
              <a:avLst/>
              <a:gdLst/>
              <a:ahLst/>
              <a:cxnLst/>
              <a:rect l="l" t="t" r="r" b="b"/>
              <a:pathLst>
                <a:path w="10527" h="26843" extrusionOk="0">
                  <a:moveTo>
                    <a:pt x="4988" y="26542"/>
                  </a:moveTo>
                  <a:cubicBezTo>
                    <a:pt x="4988" y="26717"/>
                    <a:pt x="5113" y="26842"/>
                    <a:pt x="5263" y="26842"/>
                  </a:cubicBezTo>
                  <a:cubicBezTo>
                    <a:pt x="5414" y="26842"/>
                    <a:pt x="5539" y="26717"/>
                    <a:pt x="5539" y="26542"/>
                  </a:cubicBezTo>
                  <a:lnTo>
                    <a:pt x="5539" y="19324"/>
                  </a:lnTo>
                  <a:lnTo>
                    <a:pt x="10451" y="14436"/>
                  </a:lnTo>
                  <a:cubicBezTo>
                    <a:pt x="10527" y="14361"/>
                    <a:pt x="10527" y="14236"/>
                    <a:pt x="10451" y="14161"/>
                  </a:cubicBezTo>
                  <a:cubicBezTo>
                    <a:pt x="10376" y="14086"/>
                    <a:pt x="10251" y="14086"/>
                    <a:pt x="10176" y="14161"/>
                  </a:cubicBezTo>
                  <a:lnTo>
                    <a:pt x="5539" y="18797"/>
                  </a:lnTo>
                  <a:lnTo>
                    <a:pt x="5539" y="14587"/>
                  </a:lnTo>
                  <a:lnTo>
                    <a:pt x="10151" y="9950"/>
                  </a:lnTo>
                  <a:cubicBezTo>
                    <a:pt x="10201" y="9875"/>
                    <a:pt x="10201" y="9775"/>
                    <a:pt x="10151" y="9700"/>
                  </a:cubicBezTo>
                  <a:cubicBezTo>
                    <a:pt x="10076" y="9624"/>
                    <a:pt x="9950" y="9624"/>
                    <a:pt x="9875" y="9700"/>
                  </a:cubicBezTo>
                  <a:lnTo>
                    <a:pt x="5539" y="14035"/>
                  </a:lnTo>
                  <a:lnTo>
                    <a:pt x="5539" y="9825"/>
                  </a:lnTo>
                  <a:lnTo>
                    <a:pt x="9248" y="6141"/>
                  </a:lnTo>
                  <a:cubicBezTo>
                    <a:pt x="9324" y="6065"/>
                    <a:pt x="9324" y="5940"/>
                    <a:pt x="9248" y="5865"/>
                  </a:cubicBezTo>
                  <a:cubicBezTo>
                    <a:pt x="9173" y="5790"/>
                    <a:pt x="9048" y="5790"/>
                    <a:pt x="8973" y="5865"/>
                  </a:cubicBezTo>
                  <a:lnTo>
                    <a:pt x="5539" y="9273"/>
                  </a:lnTo>
                  <a:lnTo>
                    <a:pt x="5539" y="5063"/>
                  </a:lnTo>
                  <a:lnTo>
                    <a:pt x="7594" y="3008"/>
                  </a:lnTo>
                  <a:cubicBezTo>
                    <a:pt x="7670" y="2933"/>
                    <a:pt x="7670" y="2807"/>
                    <a:pt x="7594" y="2757"/>
                  </a:cubicBezTo>
                  <a:cubicBezTo>
                    <a:pt x="7519" y="2682"/>
                    <a:pt x="7394" y="2682"/>
                    <a:pt x="7319" y="2757"/>
                  </a:cubicBezTo>
                  <a:lnTo>
                    <a:pt x="5539" y="4537"/>
                  </a:lnTo>
                  <a:lnTo>
                    <a:pt x="5539" y="276"/>
                  </a:lnTo>
                  <a:cubicBezTo>
                    <a:pt x="5539" y="126"/>
                    <a:pt x="5414" y="0"/>
                    <a:pt x="5263" y="0"/>
                  </a:cubicBezTo>
                  <a:cubicBezTo>
                    <a:pt x="5113" y="0"/>
                    <a:pt x="4988" y="126"/>
                    <a:pt x="4988" y="276"/>
                  </a:cubicBezTo>
                  <a:lnTo>
                    <a:pt x="4988" y="4537"/>
                  </a:lnTo>
                  <a:lnTo>
                    <a:pt x="3208" y="2757"/>
                  </a:lnTo>
                  <a:cubicBezTo>
                    <a:pt x="3133" y="2682"/>
                    <a:pt x="3008" y="2682"/>
                    <a:pt x="2933" y="2757"/>
                  </a:cubicBezTo>
                  <a:cubicBezTo>
                    <a:pt x="2857" y="2807"/>
                    <a:pt x="2857" y="2933"/>
                    <a:pt x="2933" y="3008"/>
                  </a:cubicBezTo>
                  <a:lnTo>
                    <a:pt x="4988" y="5063"/>
                  </a:lnTo>
                  <a:lnTo>
                    <a:pt x="4988" y="9273"/>
                  </a:lnTo>
                  <a:lnTo>
                    <a:pt x="1730" y="5990"/>
                  </a:lnTo>
                  <a:cubicBezTo>
                    <a:pt x="1654" y="5915"/>
                    <a:pt x="1529" y="5915"/>
                    <a:pt x="1454" y="5990"/>
                  </a:cubicBezTo>
                  <a:cubicBezTo>
                    <a:pt x="1379" y="6065"/>
                    <a:pt x="1379" y="6166"/>
                    <a:pt x="1454" y="6241"/>
                  </a:cubicBezTo>
                  <a:lnTo>
                    <a:pt x="4988" y="9825"/>
                  </a:lnTo>
                  <a:lnTo>
                    <a:pt x="4988" y="14035"/>
                  </a:lnTo>
                  <a:lnTo>
                    <a:pt x="802" y="9900"/>
                  </a:lnTo>
                  <a:cubicBezTo>
                    <a:pt x="727" y="9825"/>
                    <a:pt x="602" y="9825"/>
                    <a:pt x="527" y="9900"/>
                  </a:cubicBezTo>
                  <a:cubicBezTo>
                    <a:pt x="451" y="9975"/>
                    <a:pt x="451" y="10101"/>
                    <a:pt x="527" y="10176"/>
                  </a:cubicBezTo>
                  <a:lnTo>
                    <a:pt x="4988" y="14587"/>
                  </a:lnTo>
                  <a:lnTo>
                    <a:pt x="4988" y="18797"/>
                  </a:lnTo>
                  <a:lnTo>
                    <a:pt x="351" y="14161"/>
                  </a:lnTo>
                  <a:cubicBezTo>
                    <a:pt x="276" y="14086"/>
                    <a:pt x="151" y="14086"/>
                    <a:pt x="75" y="14161"/>
                  </a:cubicBezTo>
                  <a:cubicBezTo>
                    <a:pt x="0" y="14236"/>
                    <a:pt x="0" y="14361"/>
                    <a:pt x="75" y="14436"/>
                  </a:cubicBezTo>
                  <a:lnTo>
                    <a:pt x="4988" y="19324"/>
                  </a:lnTo>
                  <a:lnTo>
                    <a:pt x="4988" y="26542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33"/>
            <p:cNvSpPr/>
            <p:nvPr/>
          </p:nvSpPr>
          <p:spPr>
            <a:xfrm>
              <a:off x="3709528" y="3731024"/>
              <a:ext cx="250507" cy="550784"/>
            </a:xfrm>
            <a:custGeom>
              <a:avLst/>
              <a:gdLst/>
              <a:ahLst/>
              <a:cxnLst/>
              <a:rect l="l" t="t" r="r" b="b"/>
              <a:pathLst>
                <a:path w="12357" h="27169" extrusionOk="0">
                  <a:moveTo>
                    <a:pt x="5916" y="176"/>
                  </a:moveTo>
                  <a:cubicBezTo>
                    <a:pt x="3986" y="2507"/>
                    <a:pt x="2457" y="6040"/>
                    <a:pt x="1479" y="9248"/>
                  </a:cubicBezTo>
                  <a:cubicBezTo>
                    <a:pt x="703" y="11855"/>
                    <a:pt x="126" y="14787"/>
                    <a:pt x="51" y="17619"/>
                  </a:cubicBezTo>
                  <a:cubicBezTo>
                    <a:pt x="1" y="20025"/>
                    <a:pt x="301" y="22632"/>
                    <a:pt x="1454" y="24537"/>
                  </a:cubicBezTo>
                  <a:cubicBezTo>
                    <a:pt x="2632" y="26492"/>
                    <a:pt x="4387" y="27168"/>
                    <a:pt x="6166" y="27168"/>
                  </a:cubicBezTo>
                  <a:cubicBezTo>
                    <a:pt x="7971" y="27168"/>
                    <a:pt x="9700" y="26492"/>
                    <a:pt x="10903" y="24537"/>
                  </a:cubicBezTo>
                  <a:cubicBezTo>
                    <a:pt x="12056" y="22632"/>
                    <a:pt x="12357" y="20025"/>
                    <a:pt x="12282" y="17619"/>
                  </a:cubicBezTo>
                  <a:cubicBezTo>
                    <a:pt x="12206" y="14787"/>
                    <a:pt x="11630" y="11855"/>
                    <a:pt x="10853" y="9248"/>
                  </a:cubicBezTo>
                  <a:cubicBezTo>
                    <a:pt x="9901" y="6040"/>
                    <a:pt x="8372" y="2507"/>
                    <a:pt x="6442" y="176"/>
                  </a:cubicBezTo>
                  <a:cubicBezTo>
                    <a:pt x="6292" y="0"/>
                    <a:pt x="6066" y="0"/>
                    <a:pt x="5916" y="17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33"/>
            <p:cNvSpPr/>
            <p:nvPr/>
          </p:nvSpPr>
          <p:spPr>
            <a:xfrm>
              <a:off x="3727835" y="3833649"/>
              <a:ext cx="213409" cy="544195"/>
            </a:xfrm>
            <a:custGeom>
              <a:avLst/>
              <a:gdLst/>
              <a:ahLst/>
              <a:cxnLst/>
              <a:rect l="l" t="t" r="r" b="b"/>
              <a:pathLst>
                <a:path w="10527" h="26844" extrusionOk="0">
                  <a:moveTo>
                    <a:pt x="4988" y="26568"/>
                  </a:moveTo>
                  <a:cubicBezTo>
                    <a:pt x="4988" y="26718"/>
                    <a:pt x="5113" y="26843"/>
                    <a:pt x="5263" y="26843"/>
                  </a:cubicBezTo>
                  <a:cubicBezTo>
                    <a:pt x="5439" y="26843"/>
                    <a:pt x="5564" y="26718"/>
                    <a:pt x="5564" y="26568"/>
                  </a:cubicBezTo>
                  <a:lnTo>
                    <a:pt x="5564" y="19349"/>
                  </a:lnTo>
                  <a:lnTo>
                    <a:pt x="10451" y="14437"/>
                  </a:lnTo>
                  <a:cubicBezTo>
                    <a:pt x="10526" y="14362"/>
                    <a:pt x="10526" y="14237"/>
                    <a:pt x="10451" y="14161"/>
                  </a:cubicBezTo>
                  <a:cubicBezTo>
                    <a:pt x="10376" y="14086"/>
                    <a:pt x="10251" y="14086"/>
                    <a:pt x="10175" y="14161"/>
                  </a:cubicBezTo>
                  <a:lnTo>
                    <a:pt x="5564" y="18798"/>
                  </a:lnTo>
                  <a:lnTo>
                    <a:pt x="5564" y="14587"/>
                  </a:lnTo>
                  <a:lnTo>
                    <a:pt x="10150" y="9976"/>
                  </a:lnTo>
                  <a:cubicBezTo>
                    <a:pt x="10226" y="9901"/>
                    <a:pt x="10226" y="9775"/>
                    <a:pt x="10150" y="9700"/>
                  </a:cubicBezTo>
                  <a:cubicBezTo>
                    <a:pt x="10075" y="9625"/>
                    <a:pt x="9950" y="9625"/>
                    <a:pt x="9875" y="9700"/>
                  </a:cubicBezTo>
                  <a:lnTo>
                    <a:pt x="5564" y="14036"/>
                  </a:lnTo>
                  <a:lnTo>
                    <a:pt x="5564" y="9826"/>
                  </a:lnTo>
                  <a:lnTo>
                    <a:pt x="9248" y="6141"/>
                  </a:lnTo>
                  <a:cubicBezTo>
                    <a:pt x="9323" y="6066"/>
                    <a:pt x="9323" y="5941"/>
                    <a:pt x="9248" y="5866"/>
                  </a:cubicBezTo>
                  <a:cubicBezTo>
                    <a:pt x="9173" y="5790"/>
                    <a:pt x="9048" y="5790"/>
                    <a:pt x="8972" y="5866"/>
                  </a:cubicBezTo>
                  <a:lnTo>
                    <a:pt x="5564" y="9274"/>
                  </a:lnTo>
                  <a:lnTo>
                    <a:pt x="5564" y="5064"/>
                  </a:lnTo>
                  <a:lnTo>
                    <a:pt x="7594" y="3008"/>
                  </a:lnTo>
                  <a:cubicBezTo>
                    <a:pt x="7669" y="2933"/>
                    <a:pt x="7669" y="2833"/>
                    <a:pt x="7594" y="2758"/>
                  </a:cubicBezTo>
                  <a:cubicBezTo>
                    <a:pt x="7519" y="2683"/>
                    <a:pt x="7419" y="2683"/>
                    <a:pt x="7343" y="2758"/>
                  </a:cubicBezTo>
                  <a:lnTo>
                    <a:pt x="5564" y="4537"/>
                  </a:lnTo>
                  <a:lnTo>
                    <a:pt x="5564" y="277"/>
                  </a:lnTo>
                  <a:cubicBezTo>
                    <a:pt x="5564" y="126"/>
                    <a:pt x="5439" y="1"/>
                    <a:pt x="5263" y="1"/>
                  </a:cubicBezTo>
                  <a:cubicBezTo>
                    <a:pt x="5113" y="1"/>
                    <a:pt x="4988" y="126"/>
                    <a:pt x="4988" y="277"/>
                  </a:cubicBezTo>
                  <a:lnTo>
                    <a:pt x="4988" y="4537"/>
                  </a:lnTo>
                  <a:lnTo>
                    <a:pt x="3208" y="2758"/>
                  </a:lnTo>
                  <a:cubicBezTo>
                    <a:pt x="3133" y="2683"/>
                    <a:pt x="3008" y="2683"/>
                    <a:pt x="2932" y="2758"/>
                  </a:cubicBezTo>
                  <a:cubicBezTo>
                    <a:pt x="2857" y="2833"/>
                    <a:pt x="2857" y="2933"/>
                    <a:pt x="2932" y="3008"/>
                  </a:cubicBezTo>
                  <a:lnTo>
                    <a:pt x="4988" y="5064"/>
                  </a:lnTo>
                  <a:lnTo>
                    <a:pt x="4988" y="9274"/>
                  </a:lnTo>
                  <a:lnTo>
                    <a:pt x="1729" y="5991"/>
                  </a:lnTo>
                  <a:cubicBezTo>
                    <a:pt x="1654" y="5916"/>
                    <a:pt x="1554" y="5916"/>
                    <a:pt x="1479" y="5991"/>
                  </a:cubicBezTo>
                  <a:cubicBezTo>
                    <a:pt x="1404" y="6066"/>
                    <a:pt x="1404" y="6191"/>
                    <a:pt x="1479" y="6242"/>
                  </a:cubicBezTo>
                  <a:lnTo>
                    <a:pt x="4988" y="9826"/>
                  </a:lnTo>
                  <a:lnTo>
                    <a:pt x="4988" y="14036"/>
                  </a:lnTo>
                  <a:lnTo>
                    <a:pt x="802" y="9901"/>
                  </a:lnTo>
                  <a:cubicBezTo>
                    <a:pt x="727" y="9826"/>
                    <a:pt x="627" y="9826"/>
                    <a:pt x="551" y="9901"/>
                  </a:cubicBezTo>
                  <a:cubicBezTo>
                    <a:pt x="476" y="9976"/>
                    <a:pt x="476" y="10101"/>
                    <a:pt x="551" y="10176"/>
                  </a:cubicBezTo>
                  <a:lnTo>
                    <a:pt x="4988" y="14587"/>
                  </a:lnTo>
                  <a:lnTo>
                    <a:pt x="4988" y="18798"/>
                  </a:lnTo>
                  <a:lnTo>
                    <a:pt x="351" y="14161"/>
                  </a:lnTo>
                  <a:cubicBezTo>
                    <a:pt x="276" y="14086"/>
                    <a:pt x="150" y="14086"/>
                    <a:pt x="75" y="14161"/>
                  </a:cubicBezTo>
                  <a:cubicBezTo>
                    <a:pt x="0" y="14237"/>
                    <a:pt x="0" y="14362"/>
                    <a:pt x="75" y="14437"/>
                  </a:cubicBezTo>
                  <a:lnTo>
                    <a:pt x="4988" y="19349"/>
                  </a:lnTo>
                  <a:lnTo>
                    <a:pt x="4988" y="2656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33"/>
            <p:cNvSpPr/>
            <p:nvPr/>
          </p:nvSpPr>
          <p:spPr>
            <a:xfrm>
              <a:off x="3914311" y="4210170"/>
              <a:ext cx="1531385" cy="45248"/>
            </a:xfrm>
            <a:custGeom>
              <a:avLst/>
              <a:gdLst/>
              <a:ahLst/>
              <a:cxnLst/>
              <a:rect l="l" t="t" r="r" b="b"/>
              <a:pathLst>
                <a:path w="75540" h="2232" extrusionOk="0">
                  <a:moveTo>
                    <a:pt x="75539" y="0"/>
                  </a:moveTo>
                  <a:lnTo>
                    <a:pt x="0" y="0"/>
                  </a:lnTo>
                  <a:lnTo>
                    <a:pt x="0" y="2231"/>
                  </a:lnTo>
                  <a:lnTo>
                    <a:pt x="75539" y="2231"/>
                  </a:lnTo>
                  <a:lnTo>
                    <a:pt x="75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33"/>
            <p:cNvSpPr/>
            <p:nvPr/>
          </p:nvSpPr>
          <p:spPr>
            <a:xfrm>
              <a:off x="3883820" y="4255400"/>
              <a:ext cx="1592364" cy="45228"/>
            </a:xfrm>
            <a:custGeom>
              <a:avLst/>
              <a:gdLst/>
              <a:ahLst/>
              <a:cxnLst/>
              <a:rect l="l" t="t" r="r" b="b"/>
              <a:pathLst>
                <a:path w="78548" h="2231" extrusionOk="0">
                  <a:moveTo>
                    <a:pt x="78547" y="2231"/>
                  </a:moveTo>
                  <a:lnTo>
                    <a:pt x="0" y="2231"/>
                  </a:lnTo>
                  <a:lnTo>
                    <a:pt x="0" y="0"/>
                  </a:lnTo>
                  <a:lnTo>
                    <a:pt x="78547" y="0"/>
                  </a:lnTo>
                  <a:lnTo>
                    <a:pt x="78547" y="22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33"/>
            <p:cNvSpPr/>
            <p:nvPr/>
          </p:nvSpPr>
          <p:spPr>
            <a:xfrm>
              <a:off x="3838589" y="3391096"/>
              <a:ext cx="684420" cy="818543"/>
            </a:xfrm>
            <a:custGeom>
              <a:avLst/>
              <a:gdLst/>
              <a:ahLst/>
              <a:cxnLst/>
              <a:rect l="l" t="t" r="r" b="b"/>
              <a:pathLst>
                <a:path w="33761" h="40377" extrusionOk="0">
                  <a:moveTo>
                    <a:pt x="1" y="0"/>
                  </a:moveTo>
                  <a:lnTo>
                    <a:pt x="16517" y="0"/>
                  </a:lnTo>
                  <a:lnTo>
                    <a:pt x="33008" y="0"/>
                  </a:lnTo>
                  <a:cubicBezTo>
                    <a:pt x="33134" y="6717"/>
                    <a:pt x="33259" y="13459"/>
                    <a:pt x="33384" y="20201"/>
                  </a:cubicBezTo>
                  <a:cubicBezTo>
                    <a:pt x="33510" y="26918"/>
                    <a:pt x="33635" y="33660"/>
                    <a:pt x="33760" y="40376"/>
                  </a:cubicBezTo>
                  <a:lnTo>
                    <a:pt x="19249" y="40376"/>
                  </a:lnTo>
                  <a:lnTo>
                    <a:pt x="4738" y="40376"/>
                  </a:lnTo>
                  <a:cubicBezTo>
                    <a:pt x="3961" y="33660"/>
                    <a:pt x="3184" y="26918"/>
                    <a:pt x="2382" y="20201"/>
                  </a:cubicBezTo>
                  <a:cubicBezTo>
                    <a:pt x="1605" y="13459"/>
                    <a:pt x="803" y="671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33"/>
            <p:cNvSpPr/>
            <p:nvPr/>
          </p:nvSpPr>
          <p:spPr>
            <a:xfrm>
              <a:off x="3808098" y="3304710"/>
              <a:ext cx="491345" cy="86401"/>
            </a:xfrm>
            <a:custGeom>
              <a:avLst/>
              <a:gdLst/>
              <a:ahLst/>
              <a:cxnLst/>
              <a:rect l="l" t="t" r="r" b="b"/>
              <a:pathLst>
                <a:path w="24237" h="4262" extrusionOk="0">
                  <a:moveTo>
                    <a:pt x="23710" y="1"/>
                  </a:moveTo>
                  <a:lnTo>
                    <a:pt x="12633" y="1"/>
                  </a:lnTo>
                  <a:lnTo>
                    <a:pt x="1555" y="1"/>
                  </a:lnTo>
                  <a:cubicBezTo>
                    <a:pt x="1029" y="1429"/>
                    <a:pt x="527" y="2833"/>
                    <a:pt x="1" y="4261"/>
                  </a:cubicBezTo>
                  <a:lnTo>
                    <a:pt x="12131" y="4261"/>
                  </a:lnTo>
                  <a:lnTo>
                    <a:pt x="24237" y="4261"/>
                  </a:lnTo>
                  <a:cubicBezTo>
                    <a:pt x="24061" y="2833"/>
                    <a:pt x="23886" y="1429"/>
                    <a:pt x="23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33"/>
            <p:cNvSpPr/>
            <p:nvPr/>
          </p:nvSpPr>
          <p:spPr>
            <a:xfrm>
              <a:off x="4825853" y="3391096"/>
              <a:ext cx="695590" cy="818543"/>
            </a:xfrm>
            <a:custGeom>
              <a:avLst/>
              <a:gdLst/>
              <a:ahLst/>
              <a:cxnLst/>
              <a:rect l="l" t="t" r="r" b="b"/>
              <a:pathLst>
                <a:path w="34312" h="40377" extrusionOk="0">
                  <a:moveTo>
                    <a:pt x="34312" y="0"/>
                  </a:moveTo>
                  <a:lnTo>
                    <a:pt x="17820" y="0"/>
                  </a:lnTo>
                  <a:lnTo>
                    <a:pt x="1304" y="0"/>
                  </a:lnTo>
                  <a:cubicBezTo>
                    <a:pt x="1103" y="6717"/>
                    <a:pt x="878" y="13459"/>
                    <a:pt x="652" y="20201"/>
                  </a:cubicBezTo>
                  <a:cubicBezTo>
                    <a:pt x="427" y="26918"/>
                    <a:pt x="226" y="33660"/>
                    <a:pt x="1" y="40376"/>
                  </a:cubicBezTo>
                  <a:lnTo>
                    <a:pt x="14512" y="40376"/>
                  </a:lnTo>
                  <a:lnTo>
                    <a:pt x="28998" y="40376"/>
                  </a:lnTo>
                  <a:cubicBezTo>
                    <a:pt x="29876" y="33660"/>
                    <a:pt x="30778" y="26918"/>
                    <a:pt x="31655" y="20201"/>
                  </a:cubicBezTo>
                  <a:cubicBezTo>
                    <a:pt x="32532" y="13459"/>
                    <a:pt x="33409" y="6717"/>
                    <a:pt x="34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33"/>
            <p:cNvSpPr/>
            <p:nvPr/>
          </p:nvSpPr>
          <p:spPr>
            <a:xfrm>
              <a:off x="5060601" y="3304710"/>
              <a:ext cx="490838" cy="86401"/>
            </a:xfrm>
            <a:custGeom>
              <a:avLst/>
              <a:gdLst/>
              <a:ahLst/>
              <a:cxnLst/>
              <a:rect l="l" t="t" r="r" b="b"/>
              <a:pathLst>
                <a:path w="24212" h="4262" extrusionOk="0">
                  <a:moveTo>
                    <a:pt x="627" y="1"/>
                  </a:moveTo>
                  <a:lnTo>
                    <a:pt x="11705" y="1"/>
                  </a:lnTo>
                  <a:lnTo>
                    <a:pt x="22758" y="1"/>
                  </a:lnTo>
                  <a:cubicBezTo>
                    <a:pt x="23259" y="1429"/>
                    <a:pt x="23735" y="2833"/>
                    <a:pt x="24211" y="4261"/>
                  </a:cubicBezTo>
                  <a:lnTo>
                    <a:pt x="12131" y="4261"/>
                  </a:lnTo>
                  <a:lnTo>
                    <a:pt x="1" y="4261"/>
                  </a:lnTo>
                  <a:cubicBezTo>
                    <a:pt x="201" y="2833"/>
                    <a:pt x="402" y="1429"/>
                    <a:pt x="627" y="1"/>
                  </a:cubicBezTo>
                </a:path>
              </a:pathLst>
            </a:custGeom>
            <a:solidFill>
              <a:srgbClr val="3F36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33"/>
            <p:cNvSpPr/>
            <p:nvPr/>
          </p:nvSpPr>
          <p:spPr>
            <a:xfrm>
              <a:off x="5070251" y="3450031"/>
              <a:ext cx="403950" cy="734209"/>
            </a:xfrm>
            <a:custGeom>
              <a:avLst/>
              <a:gdLst/>
              <a:ahLst/>
              <a:cxnLst/>
              <a:rect l="l" t="t" r="r" b="b"/>
              <a:pathLst>
                <a:path w="19926" h="36217" extrusionOk="0">
                  <a:moveTo>
                    <a:pt x="14161" y="7394"/>
                  </a:moveTo>
                  <a:lnTo>
                    <a:pt x="14161" y="7444"/>
                  </a:lnTo>
                  <a:cubicBezTo>
                    <a:pt x="14036" y="8447"/>
                    <a:pt x="13936" y="9474"/>
                    <a:pt x="13811" y="10477"/>
                  </a:cubicBezTo>
                  <a:lnTo>
                    <a:pt x="13785" y="10803"/>
                  </a:lnTo>
                  <a:lnTo>
                    <a:pt x="14111" y="10803"/>
                  </a:lnTo>
                  <a:lnTo>
                    <a:pt x="16066" y="10803"/>
                  </a:lnTo>
                  <a:lnTo>
                    <a:pt x="16342" y="10803"/>
                  </a:lnTo>
                  <a:lnTo>
                    <a:pt x="18322" y="10803"/>
                  </a:lnTo>
                  <a:lnTo>
                    <a:pt x="18572" y="10803"/>
                  </a:lnTo>
                  <a:lnTo>
                    <a:pt x="18623" y="10552"/>
                  </a:lnTo>
                  <a:cubicBezTo>
                    <a:pt x="18723" y="9524"/>
                    <a:pt x="18848" y="8522"/>
                    <a:pt x="18999" y="7494"/>
                  </a:cubicBezTo>
                  <a:lnTo>
                    <a:pt x="18999" y="7394"/>
                  </a:lnTo>
                  <a:lnTo>
                    <a:pt x="18999" y="7394"/>
                  </a:lnTo>
                  <a:lnTo>
                    <a:pt x="19049" y="7143"/>
                  </a:lnTo>
                  <a:cubicBezTo>
                    <a:pt x="19174" y="6016"/>
                    <a:pt x="19299" y="4863"/>
                    <a:pt x="19450" y="3735"/>
                  </a:cubicBezTo>
                  <a:lnTo>
                    <a:pt x="19475" y="3635"/>
                  </a:lnTo>
                  <a:lnTo>
                    <a:pt x="19475" y="3635"/>
                  </a:lnTo>
                  <a:lnTo>
                    <a:pt x="19500" y="3384"/>
                  </a:lnTo>
                  <a:cubicBezTo>
                    <a:pt x="19625" y="2356"/>
                    <a:pt x="19750" y="1354"/>
                    <a:pt x="19876" y="326"/>
                  </a:cubicBezTo>
                  <a:lnTo>
                    <a:pt x="19926" y="1"/>
                  </a:lnTo>
                  <a:lnTo>
                    <a:pt x="19575" y="1"/>
                  </a:lnTo>
                  <a:lnTo>
                    <a:pt x="17545" y="1"/>
                  </a:lnTo>
                  <a:lnTo>
                    <a:pt x="17269" y="1"/>
                  </a:lnTo>
                  <a:lnTo>
                    <a:pt x="15239" y="1"/>
                  </a:lnTo>
                  <a:lnTo>
                    <a:pt x="14988" y="1"/>
                  </a:lnTo>
                  <a:lnTo>
                    <a:pt x="14963" y="251"/>
                  </a:lnTo>
                  <a:cubicBezTo>
                    <a:pt x="14838" y="1279"/>
                    <a:pt x="14738" y="2281"/>
                    <a:pt x="14613" y="3309"/>
                  </a:cubicBezTo>
                  <a:lnTo>
                    <a:pt x="14587" y="3635"/>
                  </a:lnTo>
                  <a:lnTo>
                    <a:pt x="14587" y="3635"/>
                  </a:lnTo>
                  <a:lnTo>
                    <a:pt x="14587" y="3660"/>
                  </a:lnTo>
                  <a:cubicBezTo>
                    <a:pt x="14437" y="4788"/>
                    <a:pt x="14312" y="5940"/>
                    <a:pt x="14186" y="7068"/>
                  </a:cubicBezTo>
                  <a:lnTo>
                    <a:pt x="14161" y="7394"/>
                  </a:lnTo>
                  <a:close/>
                  <a:moveTo>
                    <a:pt x="8247" y="7168"/>
                  </a:moveTo>
                  <a:lnTo>
                    <a:pt x="8272" y="7068"/>
                  </a:lnTo>
                  <a:cubicBezTo>
                    <a:pt x="8372" y="5940"/>
                    <a:pt x="8472" y="4813"/>
                    <a:pt x="8572" y="3685"/>
                  </a:cubicBezTo>
                  <a:lnTo>
                    <a:pt x="8597" y="3409"/>
                  </a:lnTo>
                  <a:lnTo>
                    <a:pt x="8597" y="3409"/>
                  </a:lnTo>
                  <a:lnTo>
                    <a:pt x="8597" y="3309"/>
                  </a:lnTo>
                  <a:cubicBezTo>
                    <a:pt x="8698" y="2306"/>
                    <a:pt x="8798" y="1279"/>
                    <a:pt x="8898" y="276"/>
                  </a:cubicBezTo>
                  <a:lnTo>
                    <a:pt x="8923" y="1"/>
                  </a:lnTo>
                  <a:lnTo>
                    <a:pt x="9174" y="1"/>
                  </a:lnTo>
                  <a:lnTo>
                    <a:pt x="11229" y="1"/>
                  </a:lnTo>
                  <a:lnTo>
                    <a:pt x="11505" y="1"/>
                  </a:lnTo>
                  <a:lnTo>
                    <a:pt x="13535" y="1"/>
                  </a:lnTo>
                  <a:lnTo>
                    <a:pt x="13861" y="1"/>
                  </a:lnTo>
                  <a:lnTo>
                    <a:pt x="13811" y="326"/>
                  </a:lnTo>
                  <a:cubicBezTo>
                    <a:pt x="13710" y="1354"/>
                    <a:pt x="13610" y="2356"/>
                    <a:pt x="13510" y="3384"/>
                  </a:cubicBezTo>
                  <a:lnTo>
                    <a:pt x="13510" y="3409"/>
                  </a:lnTo>
                  <a:lnTo>
                    <a:pt x="13510" y="3409"/>
                  </a:lnTo>
                  <a:lnTo>
                    <a:pt x="13460" y="3735"/>
                  </a:lnTo>
                  <a:cubicBezTo>
                    <a:pt x="13334" y="4863"/>
                    <a:pt x="13209" y="5991"/>
                    <a:pt x="13109" y="7143"/>
                  </a:cubicBezTo>
                  <a:lnTo>
                    <a:pt x="13109" y="7168"/>
                  </a:lnTo>
                  <a:lnTo>
                    <a:pt x="13109" y="7168"/>
                  </a:lnTo>
                  <a:lnTo>
                    <a:pt x="13084" y="7319"/>
                  </a:lnTo>
                  <a:lnTo>
                    <a:pt x="13084" y="7394"/>
                  </a:lnTo>
                  <a:lnTo>
                    <a:pt x="13084" y="7394"/>
                  </a:lnTo>
                  <a:lnTo>
                    <a:pt x="13059" y="7494"/>
                  </a:lnTo>
                  <a:cubicBezTo>
                    <a:pt x="12958" y="8522"/>
                    <a:pt x="12833" y="9524"/>
                    <a:pt x="12758" y="10552"/>
                  </a:cubicBezTo>
                  <a:lnTo>
                    <a:pt x="12733" y="10803"/>
                  </a:lnTo>
                  <a:lnTo>
                    <a:pt x="12457" y="10803"/>
                  </a:lnTo>
                  <a:lnTo>
                    <a:pt x="10477" y="10803"/>
                  </a:lnTo>
                  <a:lnTo>
                    <a:pt x="10201" y="10803"/>
                  </a:lnTo>
                  <a:lnTo>
                    <a:pt x="8222" y="10803"/>
                  </a:lnTo>
                  <a:lnTo>
                    <a:pt x="7921" y="10803"/>
                  </a:lnTo>
                  <a:lnTo>
                    <a:pt x="7946" y="10477"/>
                  </a:lnTo>
                  <a:cubicBezTo>
                    <a:pt x="8021" y="9474"/>
                    <a:pt x="8121" y="8447"/>
                    <a:pt x="8222" y="7444"/>
                  </a:cubicBezTo>
                  <a:lnTo>
                    <a:pt x="8247" y="7168"/>
                  </a:lnTo>
                  <a:close/>
                  <a:moveTo>
                    <a:pt x="2181" y="7168"/>
                  </a:moveTo>
                  <a:lnTo>
                    <a:pt x="2181" y="7093"/>
                  </a:lnTo>
                  <a:cubicBezTo>
                    <a:pt x="2257" y="5940"/>
                    <a:pt x="2332" y="4813"/>
                    <a:pt x="2432" y="3685"/>
                  </a:cubicBezTo>
                  <a:lnTo>
                    <a:pt x="2432" y="3635"/>
                  </a:lnTo>
                  <a:lnTo>
                    <a:pt x="2432" y="3635"/>
                  </a:lnTo>
                  <a:lnTo>
                    <a:pt x="2457" y="3309"/>
                  </a:lnTo>
                  <a:cubicBezTo>
                    <a:pt x="2532" y="2306"/>
                    <a:pt x="2607" y="1279"/>
                    <a:pt x="2683" y="276"/>
                  </a:cubicBezTo>
                  <a:lnTo>
                    <a:pt x="2708" y="1"/>
                  </a:lnTo>
                  <a:lnTo>
                    <a:pt x="2983" y="1"/>
                  </a:lnTo>
                  <a:lnTo>
                    <a:pt x="5013" y="1"/>
                  </a:lnTo>
                  <a:lnTo>
                    <a:pt x="5289" y="1"/>
                  </a:lnTo>
                  <a:lnTo>
                    <a:pt x="7319" y="1"/>
                  </a:lnTo>
                  <a:lnTo>
                    <a:pt x="7645" y="1"/>
                  </a:lnTo>
                  <a:lnTo>
                    <a:pt x="7620" y="326"/>
                  </a:lnTo>
                  <a:cubicBezTo>
                    <a:pt x="7520" y="1329"/>
                    <a:pt x="7445" y="2356"/>
                    <a:pt x="7344" y="3359"/>
                  </a:cubicBezTo>
                  <a:lnTo>
                    <a:pt x="7344" y="3409"/>
                  </a:lnTo>
                  <a:lnTo>
                    <a:pt x="7344" y="3409"/>
                  </a:lnTo>
                  <a:lnTo>
                    <a:pt x="7319" y="3735"/>
                  </a:lnTo>
                  <a:cubicBezTo>
                    <a:pt x="7219" y="4863"/>
                    <a:pt x="7119" y="5991"/>
                    <a:pt x="7018" y="7118"/>
                  </a:cubicBezTo>
                  <a:lnTo>
                    <a:pt x="7018" y="7168"/>
                  </a:lnTo>
                  <a:lnTo>
                    <a:pt x="7018" y="7168"/>
                  </a:lnTo>
                  <a:lnTo>
                    <a:pt x="6993" y="7494"/>
                  </a:lnTo>
                  <a:cubicBezTo>
                    <a:pt x="6893" y="8497"/>
                    <a:pt x="6818" y="9524"/>
                    <a:pt x="6718" y="10527"/>
                  </a:cubicBezTo>
                  <a:lnTo>
                    <a:pt x="6693" y="10803"/>
                  </a:lnTo>
                  <a:lnTo>
                    <a:pt x="6417" y="10803"/>
                  </a:lnTo>
                  <a:lnTo>
                    <a:pt x="4462" y="10803"/>
                  </a:lnTo>
                  <a:lnTo>
                    <a:pt x="4186" y="10803"/>
                  </a:lnTo>
                  <a:lnTo>
                    <a:pt x="2206" y="10803"/>
                  </a:lnTo>
                  <a:lnTo>
                    <a:pt x="1906" y="10803"/>
                  </a:lnTo>
                  <a:lnTo>
                    <a:pt x="1931" y="10502"/>
                  </a:lnTo>
                  <a:cubicBezTo>
                    <a:pt x="2006" y="9474"/>
                    <a:pt x="2081" y="8447"/>
                    <a:pt x="2156" y="7444"/>
                  </a:cubicBezTo>
                  <a:lnTo>
                    <a:pt x="2156" y="7168"/>
                  </a:lnTo>
                  <a:close/>
                  <a:moveTo>
                    <a:pt x="1204" y="20201"/>
                  </a:moveTo>
                  <a:lnTo>
                    <a:pt x="1204" y="20201"/>
                  </a:lnTo>
                  <a:lnTo>
                    <a:pt x="1229" y="19900"/>
                  </a:lnTo>
                  <a:cubicBezTo>
                    <a:pt x="1304" y="18748"/>
                    <a:pt x="1404" y="17620"/>
                    <a:pt x="1480" y="16492"/>
                  </a:cubicBezTo>
                  <a:lnTo>
                    <a:pt x="1480" y="16442"/>
                  </a:lnTo>
                  <a:lnTo>
                    <a:pt x="1480" y="16442"/>
                  </a:lnTo>
                  <a:lnTo>
                    <a:pt x="1505" y="16116"/>
                  </a:lnTo>
                  <a:cubicBezTo>
                    <a:pt x="1580" y="15113"/>
                    <a:pt x="1655" y="14086"/>
                    <a:pt x="1730" y="13083"/>
                  </a:cubicBezTo>
                  <a:lnTo>
                    <a:pt x="1755" y="12808"/>
                  </a:lnTo>
                  <a:lnTo>
                    <a:pt x="2031" y="12808"/>
                  </a:lnTo>
                  <a:lnTo>
                    <a:pt x="3986" y="12808"/>
                  </a:lnTo>
                  <a:lnTo>
                    <a:pt x="4262" y="12808"/>
                  </a:lnTo>
                  <a:lnTo>
                    <a:pt x="6191" y="12808"/>
                  </a:lnTo>
                  <a:lnTo>
                    <a:pt x="6517" y="12808"/>
                  </a:lnTo>
                  <a:lnTo>
                    <a:pt x="6492" y="13133"/>
                  </a:lnTo>
                  <a:cubicBezTo>
                    <a:pt x="6392" y="14136"/>
                    <a:pt x="6317" y="15164"/>
                    <a:pt x="6216" y="16166"/>
                  </a:cubicBezTo>
                  <a:lnTo>
                    <a:pt x="6216" y="16216"/>
                  </a:lnTo>
                  <a:lnTo>
                    <a:pt x="6216" y="16216"/>
                  </a:lnTo>
                  <a:lnTo>
                    <a:pt x="6191" y="16542"/>
                  </a:lnTo>
                  <a:cubicBezTo>
                    <a:pt x="6091" y="17670"/>
                    <a:pt x="5991" y="18798"/>
                    <a:pt x="5891" y="19951"/>
                  </a:cubicBezTo>
                  <a:lnTo>
                    <a:pt x="5891" y="19976"/>
                  </a:lnTo>
                  <a:lnTo>
                    <a:pt x="5891" y="19976"/>
                  </a:lnTo>
                  <a:lnTo>
                    <a:pt x="5866" y="20301"/>
                  </a:lnTo>
                  <a:cubicBezTo>
                    <a:pt x="5790" y="21304"/>
                    <a:pt x="5690" y="22331"/>
                    <a:pt x="5590" y="23334"/>
                  </a:cubicBezTo>
                  <a:lnTo>
                    <a:pt x="5590" y="23610"/>
                  </a:lnTo>
                  <a:lnTo>
                    <a:pt x="5314" y="23610"/>
                  </a:lnTo>
                  <a:lnTo>
                    <a:pt x="3435" y="23610"/>
                  </a:lnTo>
                  <a:lnTo>
                    <a:pt x="3159" y="23610"/>
                  </a:lnTo>
                  <a:lnTo>
                    <a:pt x="1254" y="23610"/>
                  </a:lnTo>
                  <a:lnTo>
                    <a:pt x="953" y="23610"/>
                  </a:lnTo>
                  <a:lnTo>
                    <a:pt x="978" y="23309"/>
                  </a:lnTo>
                  <a:cubicBezTo>
                    <a:pt x="1054" y="22281"/>
                    <a:pt x="1129" y="21254"/>
                    <a:pt x="1204" y="20251"/>
                  </a:cubicBezTo>
                  <a:close/>
                  <a:moveTo>
                    <a:pt x="7044" y="20201"/>
                  </a:moveTo>
                  <a:lnTo>
                    <a:pt x="7044" y="20251"/>
                  </a:lnTo>
                  <a:cubicBezTo>
                    <a:pt x="6943" y="21254"/>
                    <a:pt x="6843" y="22281"/>
                    <a:pt x="6743" y="23284"/>
                  </a:cubicBezTo>
                  <a:lnTo>
                    <a:pt x="6718" y="23610"/>
                  </a:lnTo>
                  <a:lnTo>
                    <a:pt x="7044" y="23610"/>
                  </a:lnTo>
                  <a:lnTo>
                    <a:pt x="8948" y="23610"/>
                  </a:lnTo>
                  <a:lnTo>
                    <a:pt x="9224" y="23610"/>
                  </a:lnTo>
                  <a:lnTo>
                    <a:pt x="11079" y="23610"/>
                  </a:lnTo>
                  <a:lnTo>
                    <a:pt x="11354" y="23610"/>
                  </a:lnTo>
                  <a:lnTo>
                    <a:pt x="11379" y="23359"/>
                  </a:lnTo>
                  <a:cubicBezTo>
                    <a:pt x="11480" y="22331"/>
                    <a:pt x="11605" y="21329"/>
                    <a:pt x="11705" y="20301"/>
                  </a:cubicBezTo>
                  <a:lnTo>
                    <a:pt x="11730" y="20201"/>
                  </a:lnTo>
                  <a:lnTo>
                    <a:pt x="11730" y="20201"/>
                  </a:lnTo>
                  <a:lnTo>
                    <a:pt x="11730" y="20126"/>
                  </a:lnTo>
                  <a:lnTo>
                    <a:pt x="11755" y="19976"/>
                  </a:lnTo>
                  <a:lnTo>
                    <a:pt x="11755" y="19976"/>
                  </a:lnTo>
                  <a:lnTo>
                    <a:pt x="11755" y="19951"/>
                  </a:lnTo>
                  <a:cubicBezTo>
                    <a:pt x="11856" y="18798"/>
                    <a:pt x="11981" y="17670"/>
                    <a:pt x="12106" y="16542"/>
                  </a:cubicBezTo>
                  <a:lnTo>
                    <a:pt x="12106" y="16442"/>
                  </a:lnTo>
                  <a:lnTo>
                    <a:pt x="12106" y="16442"/>
                  </a:lnTo>
                  <a:lnTo>
                    <a:pt x="12131" y="16316"/>
                  </a:lnTo>
                  <a:lnTo>
                    <a:pt x="12131" y="16216"/>
                  </a:lnTo>
                  <a:lnTo>
                    <a:pt x="12131" y="16216"/>
                  </a:lnTo>
                  <a:lnTo>
                    <a:pt x="12156" y="16191"/>
                  </a:lnTo>
                  <a:cubicBezTo>
                    <a:pt x="12257" y="15164"/>
                    <a:pt x="12357" y="14161"/>
                    <a:pt x="12457" y="13133"/>
                  </a:cubicBezTo>
                  <a:lnTo>
                    <a:pt x="12507" y="12808"/>
                  </a:lnTo>
                  <a:lnTo>
                    <a:pt x="12181" y="12808"/>
                  </a:lnTo>
                  <a:lnTo>
                    <a:pt x="10227" y="12808"/>
                  </a:lnTo>
                  <a:lnTo>
                    <a:pt x="9951" y="12808"/>
                  </a:lnTo>
                  <a:lnTo>
                    <a:pt x="7996" y="12808"/>
                  </a:lnTo>
                  <a:lnTo>
                    <a:pt x="7720" y="12808"/>
                  </a:lnTo>
                  <a:lnTo>
                    <a:pt x="7695" y="13083"/>
                  </a:lnTo>
                  <a:cubicBezTo>
                    <a:pt x="7620" y="14086"/>
                    <a:pt x="7520" y="15113"/>
                    <a:pt x="7419" y="16116"/>
                  </a:cubicBezTo>
                  <a:lnTo>
                    <a:pt x="7369" y="16442"/>
                  </a:lnTo>
                  <a:lnTo>
                    <a:pt x="7394" y="16442"/>
                  </a:lnTo>
                  <a:lnTo>
                    <a:pt x="7394" y="16492"/>
                  </a:lnTo>
                  <a:cubicBezTo>
                    <a:pt x="7269" y="17620"/>
                    <a:pt x="7169" y="18748"/>
                    <a:pt x="7069" y="19900"/>
                  </a:cubicBezTo>
                  <a:lnTo>
                    <a:pt x="7044" y="20201"/>
                  </a:lnTo>
                  <a:close/>
                  <a:moveTo>
                    <a:pt x="12733" y="20201"/>
                  </a:moveTo>
                  <a:lnTo>
                    <a:pt x="12733" y="20201"/>
                  </a:lnTo>
                  <a:lnTo>
                    <a:pt x="12758" y="19875"/>
                  </a:lnTo>
                  <a:cubicBezTo>
                    <a:pt x="12883" y="18748"/>
                    <a:pt x="13034" y="17620"/>
                    <a:pt x="13134" y="16467"/>
                  </a:cubicBezTo>
                  <a:lnTo>
                    <a:pt x="13159" y="16442"/>
                  </a:lnTo>
                  <a:lnTo>
                    <a:pt x="13134" y="16442"/>
                  </a:lnTo>
                  <a:lnTo>
                    <a:pt x="13184" y="16116"/>
                  </a:lnTo>
                  <a:cubicBezTo>
                    <a:pt x="13309" y="15113"/>
                    <a:pt x="13409" y="14086"/>
                    <a:pt x="13510" y="13083"/>
                  </a:cubicBezTo>
                  <a:lnTo>
                    <a:pt x="13560" y="12808"/>
                  </a:lnTo>
                  <a:lnTo>
                    <a:pt x="13811" y="12808"/>
                  </a:lnTo>
                  <a:lnTo>
                    <a:pt x="15765" y="12808"/>
                  </a:lnTo>
                  <a:lnTo>
                    <a:pt x="16041" y="12808"/>
                  </a:lnTo>
                  <a:lnTo>
                    <a:pt x="17996" y="12808"/>
                  </a:lnTo>
                  <a:lnTo>
                    <a:pt x="18322" y="12808"/>
                  </a:lnTo>
                  <a:lnTo>
                    <a:pt x="18272" y="13133"/>
                  </a:lnTo>
                  <a:cubicBezTo>
                    <a:pt x="18171" y="14161"/>
                    <a:pt x="18046" y="15164"/>
                    <a:pt x="17896" y="16191"/>
                  </a:cubicBezTo>
                  <a:lnTo>
                    <a:pt x="17871" y="16442"/>
                  </a:lnTo>
                  <a:lnTo>
                    <a:pt x="17871" y="16442"/>
                  </a:lnTo>
                  <a:lnTo>
                    <a:pt x="17846" y="16542"/>
                  </a:lnTo>
                  <a:cubicBezTo>
                    <a:pt x="17720" y="17670"/>
                    <a:pt x="17570" y="18823"/>
                    <a:pt x="17445" y="19951"/>
                  </a:cubicBezTo>
                  <a:lnTo>
                    <a:pt x="17420" y="20201"/>
                  </a:lnTo>
                  <a:lnTo>
                    <a:pt x="17420" y="20201"/>
                  </a:lnTo>
                  <a:lnTo>
                    <a:pt x="17394" y="20301"/>
                  </a:lnTo>
                  <a:cubicBezTo>
                    <a:pt x="17269" y="21329"/>
                    <a:pt x="17144" y="22331"/>
                    <a:pt x="17019" y="23359"/>
                  </a:cubicBezTo>
                  <a:lnTo>
                    <a:pt x="16993" y="23610"/>
                  </a:lnTo>
                  <a:lnTo>
                    <a:pt x="16718" y="23610"/>
                  </a:lnTo>
                  <a:lnTo>
                    <a:pt x="14838" y="23610"/>
                  </a:lnTo>
                  <a:lnTo>
                    <a:pt x="14587" y="23610"/>
                  </a:lnTo>
                  <a:lnTo>
                    <a:pt x="12683" y="23610"/>
                  </a:lnTo>
                  <a:lnTo>
                    <a:pt x="12357" y="23610"/>
                  </a:lnTo>
                  <a:lnTo>
                    <a:pt x="12382" y="23284"/>
                  </a:lnTo>
                  <a:cubicBezTo>
                    <a:pt x="12507" y="22281"/>
                    <a:pt x="12607" y="21254"/>
                    <a:pt x="12733" y="20251"/>
                  </a:cubicBezTo>
                  <a:close/>
                  <a:moveTo>
                    <a:pt x="11329" y="32808"/>
                  </a:moveTo>
                  <a:lnTo>
                    <a:pt x="11329" y="32833"/>
                  </a:lnTo>
                  <a:cubicBezTo>
                    <a:pt x="11204" y="33860"/>
                    <a:pt x="11104" y="34863"/>
                    <a:pt x="10978" y="35890"/>
                  </a:cubicBezTo>
                  <a:lnTo>
                    <a:pt x="10953" y="36216"/>
                  </a:lnTo>
                  <a:lnTo>
                    <a:pt x="11279" y="36216"/>
                  </a:lnTo>
                  <a:lnTo>
                    <a:pt x="13109" y="36216"/>
                  </a:lnTo>
                  <a:lnTo>
                    <a:pt x="13359" y="36216"/>
                  </a:lnTo>
                  <a:lnTo>
                    <a:pt x="15164" y="36216"/>
                  </a:lnTo>
                  <a:lnTo>
                    <a:pt x="15415" y="36216"/>
                  </a:lnTo>
                  <a:lnTo>
                    <a:pt x="15465" y="35966"/>
                  </a:lnTo>
                  <a:cubicBezTo>
                    <a:pt x="15565" y="34938"/>
                    <a:pt x="15690" y="33936"/>
                    <a:pt x="15841" y="32908"/>
                  </a:cubicBezTo>
                  <a:lnTo>
                    <a:pt x="15866" y="32582"/>
                  </a:lnTo>
                  <a:lnTo>
                    <a:pt x="15866" y="32582"/>
                  </a:lnTo>
                  <a:lnTo>
                    <a:pt x="15866" y="32557"/>
                  </a:lnTo>
                  <a:cubicBezTo>
                    <a:pt x="16016" y="31429"/>
                    <a:pt x="16141" y="30276"/>
                    <a:pt x="16292" y="29149"/>
                  </a:cubicBezTo>
                  <a:lnTo>
                    <a:pt x="16317" y="29048"/>
                  </a:lnTo>
                  <a:lnTo>
                    <a:pt x="16317" y="29048"/>
                  </a:lnTo>
                  <a:lnTo>
                    <a:pt x="16342" y="28798"/>
                  </a:lnTo>
                  <a:cubicBezTo>
                    <a:pt x="16467" y="27770"/>
                    <a:pt x="16592" y="26743"/>
                    <a:pt x="16718" y="25740"/>
                  </a:cubicBezTo>
                  <a:lnTo>
                    <a:pt x="16768" y="25414"/>
                  </a:lnTo>
                  <a:lnTo>
                    <a:pt x="16417" y="25414"/>
                  </a:lnTo>
                  <a:lnTo>
                    <a:pt x="14537" y="25414"/>
                  </a:lnTo>
                  <a:lnTo>
                    <a:pt x="14287" y="25414"/>
                  </a:lnTo>
                  <a:lnTo>
                    <a:pt x="12407" y="25414"/>
                  </a:lnTo>
                  <a:lnTo>
                    <a:pt x="12156" y="25414"/>
                  </a:lnTo>
                  <a:lnTo>
                    <a:pt x="12131" y="25665"/>
                  </a:lnTo>
                  <a:cubicBezTo>
                    <a:pt x="12006" y="26692"/>
                    <a:pt x="11906" y="27695"/>
                    <a:pt x="11780" y="28722"/>
                  </a:cubicBezTo>
                  <a:lnTo>
                    <a:pt x="11755" y="29048"/>
                  </a:lnTo>
                  <a:lnTo>
                    <a:pt x="11755" y="29048"/>
                  </a:lnTo>
                  <a:lnTo>
                    <a:pt x="11755" y="29073"/>
                  </a:lnTo>
                  <a:cubicBezTo>
                    <a:pt x="11605" y="30201"/>
                    <a:pt x="11505" y="31354"/>
                    <a:pt x="11354" y="32482"/>
                  </a:cubicBezTo>
                  <a:lnTo>
                    <a:pt x="11329" y="32808"/>
                  </a:lnTo>
                  <a:close/>
                  <a:moveTo>
                    <a:pt x="5866" y="32808"/>
                  </a:moveTo>
                  <a:lnTo>
                    <a:pt x="5866" y="32808"/>
                  </a:lnTo>
                  <a:lnTo>
                    <a:pt x="5891" y="32482"/>
                  </a:lnTo>
                  <a:cubicBezTo>
                    <a:pt x="6016" y="31354"/>
                    <a:pt x="6116" y="30226"/>
                    <a:pt x="6216" y="29073"/>
                  </a:cubicBezTo>
                  <a:lnTo>
                    <a:pt x="6216" y="29048"/>
                  </a:lnTo>
                  <a:lnTo>
                    <a:pt x="6216" y="29048"/>
                  </a:lnTo>
                  <a:lnTo>
                    <a:pt x="6242" y="28722"/>
                  </a:lnTo>
                  <a:cubicBezTo>
                    <a:pt x="6342" y="27720"/>
                    <a:pt x="6442" y="26692"/>
                    <a:pt x="6517" y="25690"/>
                  </a:cubicBezTo>
                  <a:lnTo>
                    <a:pt x="6542" y="25414"/>
                  </a:lnTo>
                  <a:lnTo>
                    <a:pt x="6818" y="25414"/>
                  </a:lnTo>
                  <a:lnTo>
                    <a:pt x="8698" y="25414"/>
                  </a:lnTo>
                  <a:lnTo>
                    <a:pt x="8948" y="25414"/>
                  </a:lnTo>
                  <a:lnTo>
                    <a:pt x="10828" y="25414"/>
                  </a:lnTo>
                  <a:lnTo>
                    <a:pt x="11154" y="25414"/>
                  </a:lnTo>
                  <a:lnTo>
                    <a:pt x="11129" y="25740"/>
                  </a:lnTo>
                  <a:cubicBezTo>
                    <a:pt x="11029" y="26743"/>
                    <a:pt x="10928" y="27770"/>
                    <a:pt x="10803" y="28773"/>
                  </a:cubicBezTo>
                  <a:lnTo>
                    <a:pt x="10803" y="28823"/>
                  </a:lnTo>
                  <a:lnTo>
                    <a:pt x="10803" y="28823"/>
                  </a:lnTo>
                  <a:lnTo>
                    <a:pt x="10778" y="29149"/>
                  </a:lnTo>
                  <a:cubicBezTo>
                    <a:pt x="10653" y="30276"/>
                    <a:pt x="10527" y="31404"/>
                    <a:pt x="10402" y="32557"/>
                  </a:cubicBezTo>
                  <a:lnTo>
                    <a:pt x="10402" y="32582"/>
                  </a:lnTo>
                  <a:lnTo>
                    <a:pt x="10402" y="32582"/>
                  </a:lnTo>
                  <a:lnTo>
                    <a:pt x="10377" y="32908"/>
                  </a:lnTo>
                  <a:cubicBezTo>
                    <a:pt x="10252" y="33910"/>
                    <a:pt x="10151" y="34938"/>
                    <a:pt x="10051" y="35941"/>
                  </a:cubicBezTo>
                  <a:lnTo>
                    <a:pt x="10026" y="36216"/>
                  </a:lnTo>
                  <a:lnTo>
                    <a:pt x="9750" y="36216"/>
                  </a:lnTo>
                  <a:lnTo>
                    <a:pt x="7946" y="36216"/>
                  </a:lnTo>
                  <a:lnTo>
                    <a:pt x="7695" y="36216"/>
                  </a:lnTo>
                  <a:lnTo>
                    <a:pt x="5866" y="36216"/>
                  </a:lnTo>
                  <a:lnTo>
                    <a:pt x="5540" y="36216"/>
                  </a:lnTo>
                  <a:lnTo>
                    <a:pt x="5590" y="35890"/>
                  </a:lnTo>
                  <a:cubicBezTo>
                    <a:pt x="5665" y="34888"/>
                    <a:pt x="5765" y="33860"/>
                    <a:pt x="5866" y="32833"/>
                  </a:cubicBezTo>
                  <a:close/>
                  <a:moveTo>
                    <a:pt x="277" y="32582"/>
                  </a:moveTo>
                  <a:lnTo>
                    <a:pt x="302" y="32482"/>
                  </a:lnTo>
                  <a:cubicBezTo>
                    <a:pt x="377" y="31354"/>
                    <a:pt x="452" y="30226"/>
                    <a:pt x="552" y="29098"/>
                  </a:cubicBezTo>
                  <a:lnTo>
                    <a:pt x="552" y="29048"/>
                  </a:lnTo>
                  <a:lnTo>
                    <a:pt x="552" y="29048"/>
                  </a:lnTo>
                  <a:lnTo>
                    <a:pt x="552" y="28722"/>
                  </a:lnTo>
                  <a:cubicBezTo>
                    <a:pt x="627" y="27720"/>
                    <a:pt x="728" y="26692"/>
                    <a:pt x="778" y="25690"/>
                  </a:cubicBezTo>
                  <a:lnTo>
                    <a:pt x="803" y="25414"/>
                  </a:lnTo>
                  <a:lnTo>
                    <a:pt x="1079" y="25414"/>
                  </a:lnTo>
                  <a:lnTo>
                    <a:pt x="2958" y="25414"/>
                  </a:lnTo>
                  <a:lnTo>
                    <a:pt x="3234" y="25414"/>
                  </a:lnTo>
                  <a:lnTo>
                    <a:pt x="5089" y="25414"/>
                  </a:lnTo>
                  <a:lnTo>
                    <a:pt x="5414" y="25414"/>
                  </a:lnTo>
                  <a:lnTo>
                    <a:pt x="5389" y="25740"/>
                  </a:lnTo>
                  <a:cubicBezTo>
                    <a:pt x="5314" y="26743"/>
                    <a:pt x="5214" y="27770"/>
                    <a:pt x="5114" y="28773"/>
                  </a:cubicBezTo>
                  <a:lnTo>
                    <a:pt x="5114" y="28823"/>
                  </a:lnTo>
                  <a:lnTo>
                    <a:pt x="5114" y="28823"/>
                  </a:lnTo>
                  <a:lnTo>
                    <a:pt x="5089" y="29124"/>
                  </a:lnTo>
                  <a:cubicBezTo>
                    <a:pt x="4988" y="30276"/>
                    <a:pt x="4913" y="31404"/>
                    <a:pt x="4788" y="32532"/>
                  </a:cubicBezTo>
                  <a:lnTo>
                    <a:pt x="4763" y="32808"/>
                  </a:lnTo>
                  <a:lnTo>
                    <a:pt x="4763" y="32808"/>
                  </a:lnTo>
                  <a:lnTo>
                    <a:pt x="4763" y="32908"/>
                  </a:lnTo>
                  <a:cubicBezTo>
                    <a:pt x="4688" y="33910"/>
                    <a:pt x="4587" y="34938"/>
                    <a:pt x="4487" y="35941"/>
                  </a:cubicBezTo>
                  <a:lnTo>
                    <a:pt x="4462" y="36216"/>
                  </a:lnTo>
                  <a:lnTo>
                    <a:pt x="4211" y="36216"/>
                  </a:lnTo>
                  <a:lnTo>
                    <a:pt x="2432" y="36216"/>
                  </a:lnTo>
                  <a:lnTo>
                    <a:pt x="2156" y="36216"/>
                  </a:lnTo>
                  <a:lnTo>
                    <a:pt x="327" y="36216"/>
                  </a:lnTo>
                  <a:lnTo>
                    <a:pt x="1" y="36216"/>
                  </a:lnTo>
                  <a:lnTo>
                    <a:pt x="26" y="35890"/>
                  </a:lnTo>
                  <a:cubicBezTo>
                    <a:pt x="101" y="34888"/>
                    <a:pt x="176" y="33860"/>
                    <a:pt x="252" y="32858"/>
                  </a:cubicBezTo>
                  <a:lnTo>
                    <a:pt x="277" y="32582"/>
                  </a:lnTo>
                  <a:lnTo>
                    <a:pt x="277" y="32582"/>
                  </a:lnTo>
                  <a:lnTo>
                    <a:pt x="277" y="32582"/>
                  </a:lnTo>
                </a:path>
              </a:pathLst>
            </a:custGeom>
            <a:solidFill>
              <a:srgbClr val="FFFFFF">
                <a:alpha val="659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33"/>
            <p:cNvSpPr/>
            <p:nvPr/>
          </p:nvSpPr>
          <p:spPr>
            <a:xfrm>
              <a:off x="3885847" y="3456641"/>
              <a:ext cx="392780" cy="727600"/>
            </a:xfrm>
            <a:custGeom>
              <a:avLst/>
              <a:gdLst/>
              <a:ahLst/>
              <a:cxnLst/>
              <a:rect l="l" t="t" r="r" b="b"/>
              <a:pathLst>
                <a:path w="19375" h="35891" extrusionOk="0">
                  <a:moveTo>
                    <a:pt x="5615" y="7118"/>
                  </a:moveTo>
                  <a:lnTo>
                    <a:pt x="5615" y="7118"/>
                  </a:lnTo>
                  <a:lnTo>
                    <a:pt x="5640" y="7369"/>
                  </a:lnTo>
                  <a:cubicBezTo>
                    <a:pt x="5740" y="8371"/>
                    <a:pt x="5840" y="9374"/>
                    <a:pt x="5940" y="10401"/>
                  </a:cubicBezTo>
                  <a:lnTo>
                    <a:pt x="5965" y="10702"/>
                  </a:lnTo>
                  <a:lnTo>
                    <a:pt x="5640" y="10702"/>
                  </a:lnTo>
                  <a:lnTo>
                    <a:pt x="3735" y="10702"/>
                  </a:lnTo>
                  <a:lnTo>
                    <a:pt x="3409" y="10702"/>
                  </a:lnTo>
                  <a:lnTo>
                    <a:pt x="1429" y="10702"/>
                  </a:lnTo>
                  <a:lnTo>
                    <a:pt x="1178" y="10702"/>
                  </a:lnTo>
                  <a:lnTo>
                    <a:pt x="1153" y="10452"/>
                  </a:lnTo>
                  <a:cubicBezTo>
                    <a:pt x="1028" y="9449"/>
                    <a:pt x="928" y="8447"/>
                    <a:pt x="803" y="7444"/>
                  </a:cubicBezTo>
                  <a:lnTo>
                    <a:pt x="803" y="7344"/>
                  </a:lnTo>
                  <a:lnTo>
                    <a:pt x="803" y="7344"/>
                  </a:lnTo>
                  <a:lnTo>
                    <a:pt x="752" y="7068"/>
                  </a:lnTo>
                  <a:cubicBezTo>
                    <a:pt x="652" y="5940"/>
                    <a:pt x="527" y="4837"/>
                    <a:pt x="402" y="3710"/>
                  </a:cubicBezTo>
                  <a:lnTo>
                    <a:pt x="402" y="3609"/>
                  </a:lnTo>
                  <a:lnTo>
                    <a:pt x="376" y="3609"/>
                  </a:lnTo>
                  <a:lnTo>
                    <a:pt x="351" y="3359"/>
                  </a:lnTo>
                  <a:cubicBezTo>
                    <a:pt x="251" y="2331"/>
                    <a:pt x="151" y="1329"/>
                    <a:pt x="26" y="326"/>
                  </a:cubicBezTo>
                  <a:lnTo>
                    <a:pt x="1" y="0"/>
                  </a:lnTo>
                  <a:lnTo>
                    <a:pt x="326" y="0"/>
                  </a:lnTo>
                  <a:lnTo>
                    <a:pt x="2306" y="0"/>
                  </a:lnTo>
                  <a:lnTo>
                    <a:pt x="2632" y="0"/>
                  </a:lnTo>
                  <a:lnTo>
                    <a:pt x="4662" y="0"/>
                  </a:lnTo>
                  <a:lnTo>
                    <a:pt x="4913" y="0"/>
                  </a:lnTo>
                  <a:lnTo>
                    <a:pt x="4938" y="276"/>
                  </a:lnTo>
                  <a:cubicBezTo>
                    <a:pt x="5063" y="1279"/>
                    <a:pt x="5138" y="2281"/>
                    <a:pt x="5239" y="3284"/>
                  </a:cubicBezTo>
                  <a:lnTo>
                    <a:pt x="5264" y="3384"/>
                  </a:lnTo>
                  <a:lnTo>
                    <a:pt x="5264" y="3384"/>
                  </a:lnTo>
                  <a:lnTo>
                    <a:pt x="5289" y="3634"/>
                  </a:lnTo>
                  <a:cubicBezTo>
                    <a:pt x="5389" y="4762"/>
                    <a:pt x="5489" y="5890"/>
                    <a:pt x="5615" y="7018"/>
                  </a:cubicBezTo>
                  <a:close/>
                  <a:moveTo>
                    <a:pt x="11254" y="3384"/>
                  </a:moveTo>
                  <a:lnTo>
                    <a:pt x="11279" y="3384"/>
                  </a:lnTo>
                  <a:lnTo>
                    <a:pt x="11279" y="3660"/>
                  </a:lnTo>
                  <a:cubicBezTo>
                    <a:pt x="11354" y="4787"/>
                    <a:pt x="11454" y="5890"/>
                    <a:pt x="11554" y="7018"/>
                  </a:cubicBezTo>
                  <a:lnTo>
                    <a:pt x="11554" y="7118"/>
                  </a:lnTo>
                  <a:lnTo>
                    <a:pt x="11554" y="7118"/>
                  </a:lnTo>
                  <a:lnTo>
                    <a:pt x="11580" y="7369"/>
                  </a:lnTo>
                  <a:cubicBezTo>
                    <a:pt x="11655" y="8396"/>
                    <a:pt x="11730" y="9399"/>
                    <a:pt x="11805" y="10401"/>
                  </a:cubicBezTo>
                  <a:lnTo>
                    <a:pt x="11830" y="10702"/>
                  </a:lnTo>
                  <a:lnTo>
                    <a:pt x="11529" y="10702"/>
                  </a:lnTo>
                  <a:lnTo>
                    <a:pt x="9600" y="10702"/>
                  </a:lnTo>
                  <a:lnTo>
                    <a:pt x="9274" y="10702"/>
                  </a:lnTo>
                  <a:lnTo>
                    <a:pt x="7294" y="10702"/>
                  </a:lnTo>
                  <a:lnTo>
                    <a:pt x="7043" y="10702"/>
                  </a:lnTo>
                  <a:lnTo>
                    <a:pt x="7018" y="10452"/>
                  </a:lnTo>
                  <a:cubicBezTo>
                    <a:pt x="6918" y="9449"/>
                    <a:pt x="6818" y="8421"/>
                    <a:pt x="6742" y="7419"/>
                  </a:cubicBezTo>
                  <a:lnTo>
                    <a:pt x="6717" y="7344"/>
                  </a:lnTo>
                  <a:lnTo>
                    <a:pt x="6717" y="7344"/>
                  </a:lnTo>
                  <a:lnTo>
                    <a:pt x="6692" y="7068"/>
                  </a:lnTo>
                  <a:cubicBezTo>
                    <a:pt x="6592" y="5940"/>
                    <a:pt x="6492" y="4812"/>
                    <a:pt x="6392" y="3685"/>
                  </a:cubicBezTo>
                  <a:lnTo>
                    <a:pt x="6392" y="3609"/>
                  </a:lnTo>
                  <a:lnTo>
                    <a:pt x="6392" y="3609"/>
                  </a:lnTo>
                  <a:lnTo>
                    <a:pt x="6366" y="3334"/>
                  </a:lnTo>
                  <a:cubicBezTo>
                    <a:pt x="6266" y="2331"/>
                    <a:pt x="6166" y="1329"/>
                    <a:pt x="6091" y="326"/>
                  </a:cubicBezTo>
                  <a:lnTo>
                    <a:pt x="6066" y="0"/>
                  </a:lnTo>
                  <a:lnTo>
                    <a:pt x="6366" y="0"/>
                  </a:lnTo>
                  <a:lnTo>
                    <a:pt x="8346" y="0"/>
                  </a:lnTo>
                  <a:lnTo>
                    <a:pt x="8672" y="0"/>
                  </a:lnTo>
                  <a:lnTo>
                    <a:pt x="10727" y="0"/>
                  </a:lnTo>
                  <a:lnTo>
                    <a:pt x="11003" y="0"/>
                  </a:lnTo>
                  <a:lnTo>
                    <a:pt x="11003" y="276"/>
                  </a:lnTo>
                  <a:cubicBezTo>
                    <a:pt x="11078" y="1279"/>
                    <a:pt x="11179" y="2281"/>
                    <a:pt x="11254" y="3284"/>
                  </a:cubicBezTo>
                  <a:close/>
                  <a:moveTo>
                    <a:pt x="17620" y="7118"/>
                  </a:moveTo>
                  <a:lnTo>
                    <a:pt x="17645" y="7118"/>
                  </a:lnTo>
                  <a:lnTo>
                    <a:pt x="17645" y="7394"/>
                  </a:lnTo>
                  <a:cubicBezTo>
                    <a:pt x="17720" y="8396"/>
                    <a:pt x="17770" y="9399"/>
                    <a:pt x="17845" y="10401"/>
                  </a:cubicBezTo>
                  <a:lnTo>
                    <a:pt x="17845" y="10702"/>
                  </a:lnTo>
                  <a:lnTo>
                    <a:pt x="17544" y="10702"/>
                  </a:lnTo>
                  <a:lnTo>
                    <a:pt x="15590" y="10702"/>
                  </a:lnTo>
                  <a:lnTo>
                    <a:pt x="15289" y="10702"/>
                  </a:lnTo>
                  <a:lnTo>
                    <a:pt x="13334" y="10702"/>
                  </a:lnTo>
                  <a:lnTo>
                    <a:pt x="13058" y="10702"/>
                  </a:lnTo>
                  <a:lnTo>
                    <a:pt x="13033" y="10452"/>
                  </a:lnTo>
                  <a:cubicBezTo>
                    <a:pt x="12958" y="9424"/>
                    <a:pt x="12883" y="8421"/>
                    <a:pt x="12808" y="7419"/>
                  </a:cubicBezTo>
                  <a:lnTo>
                    <a:pt x="12808" y="7344"/>
                  </a:lnTo>
                  <a:lnTo>
                    <a:pt x="12808" y="7344"/>
                  </a:lnTo>
                  <a:lnTo>
                    <a:pt x="12783" y="7068"/>
                  </a:lnTo>
                  <a:cubicBezTo>
                    <a:pt x="12707" y="5940"/>
                    <a:pt x="12607" y="4812"/>
                    <a:pt x="12532" y="3685"/>
                  </a:cubicBezTo>
                  <a:lnTo>
                    <a:pt x="12532" y="3609"/>
                  </a:lnTo>
                  <a:lnTo>
                    <a:pt x="12532" y="3609"/>
                  </a:lnTo>
                  <a:lnTo>
                    <a:pt x="12507" y="3334"/>
                  </a:lnTo>
                  <a:cubicBezTo>
                    <a:pt x="12432" y="2331"/>
                    <a:pt x="12356" y="1329"/>
                    <a:pt x="12306" y="326"/>
                  </a:cubicBezTo>
                  <a:lnTo>
                    <a:pt x="12281" y="0"/>
                  </a:lnTo>
                  <a:lnTo>
                    <a:pt x="12582" y="0"/>
                  </a:lnTo>
                  <a:lnTo>
                    <a:pt x="14587" y="0"/>
                  </a:lnTo>
                  <a:lnTo>
                    <a:pt x="14888" y="0"/>
                  </a:lnTo>
                  <a:lnTo>
                    <a:pt x="16918" y="0"/>
                  </a:lnTo>
                  <a:lnTo>
                    <a:pt x="17194" y="0"/>
                  </a:lnTo>
                  <a:lnTo>
                    <a:pt x="17219" y="276"/>
                  </a:lnTo>
                  <a:cubicBezTo>
                    <a:pt x="17294" y="1279"/>
                    <a:pt x="17344" y="2281"/>
                    <a:pt x="17394" y="3309"/>
                  </a:cubicBezTo>
                  <a:lnTo>
                    <a:pt x="17394" y="3384"/>
                  </a:lnTo>
                  <a:lnTo>
                    <a:pt x="17419" y="3384"/>
                  </a:lnTo>
                  <a:lnTo>
                    <a:pt x="17419" y="3660"/>
                  </a:lnTo>
                  <a:cubicBezTo>
                    <a:pt x="17494" y="4787"/>
                    <a:pt x="17570" y="5915"/>
                    <a:pt x="17620" y="7018"/>
                  </a:cubicBezTo>
                  <a:close/>
                  <a:moveTo>
                    <a:pt x="18171" y="16066"/>
                  </a:moveTo>
                  <a:lnTo>
                    <a:pt x="18171" y="16066"/>
                  </a:lnTo>
                  <a:lnTo>
                    <a:pt x="18196" y="16341"/>
                  </a:lnTo>
                  <a:cubicBezTo>
                    <a:pt x="18271" y="17469"/>
                    <a:pt x="18321" y="18597"/>
                    <a:pt x="18397" y="19725"/>
                  </a:cubicBezTo>
                  <a:lnTo>
                    <a:pt x="18422" y="20026"/>
                  </a:lnTo>
                  <a:lnTo>
                    <a:pt x="18422" y="20026"/>
                  </a:lnTo>
                  <a:lnTo>
                    <a:pt x="18422" y="20076"/>
                  </a:lnTo>
                  <a:cubicBezTo>
                    <a:pt x="18472" y="21078"/>
                    <a:pt x="18547" y="22081"/>
                    <a:pt x="18597" y="23108"/>
                  </a:cubicBezTo>
                  <a:lnTo>
                    <a:pt x="18622" y="23409"/>
                  </a:lnTo>
                  <a:lnTo>
                    <a:pt x="18296" y="23409"/>
                  </a:lnTo>
                  <a:lnTo>
                    <a:pt x="16467" y="23409"/>
                  </a:lnTo>
                  <a:lnTo>
                    <a:pt x="16166" y="23409"/>
                  </a:lnTo>
                  <a:lnTo>
                    <a:pt x="14261" y="23409"/>
                  </a:lnTo>
                  <a:lnTo>
                    <a:pt x="13986" y="23409"/>
                  </a:lnTo>
                  <a:lnTo>
                    <a:pt x="13986" y="23133"/>
                  </a:lnTo>
                  <a:cubicBezTo>
                    <a:pt x="13910" y="22131"/>
                    <a:pt x="13835" y="21128"/>
                    <a:pt x="13760" y="20126"/>
                  </a:cubicBezTo>
                  <a:lnTo>
                    <a:pt x="13735" y="20026"/>
                  </a:lnTo>
                  <a:lnTo>
                    <a:pt x="13735" y="20026"/>
                  </a:lnTo>
                  <a:lnTo>
                    <a:pt x="13710" y="19750"/>
                  </a:lnTo>
                  <a:cubicBezTo>
                    <a:pt x="13635" y="18647"/>
                    <a:pt x="13560" y="17519"/>
                    <a:pt x="13484" y="16391"/>
                  </a:cubicBezTo>
                  <a:lnTo>
                    <a:pt x="13459" y="16291"/>
                  </a:lnTo>
                  <a:lnTo>
                    <a:pt x="13459" y="16291"/>
                  </a:lnTo>
                  <a:lnTo>
                    <a:pt x="13459" y="16041"/>
                  </a:lnTo>
                  <a:cubicBezTo>
                    <a:pt x="13359" y="15013"/>
                    <a:pt x="13284" y="14010"/>
                    <a:pt x="13234" y="13008"/>
                  </a:cubicBezTo>
                  <a:lnTo>
                    <a:pt x="13209" y="12682"/>
                  </a:lnTo>
                  <a:lnTo>
                    <a:pt x="13534" y="12682"/>
                  </a:lnTo>
                  <a:lnTo>
                    <a:pt x="15414" y="12682"/>
                  </a:lnTo>
                  <a:lnTo>
                    <a:pt x="15740" y="12682"/>
                  </a:lnTo>
                  <a:lnTo>
                    <a:pt x="17695" y="12682"/>
                  </a:lnTo>
                  <a:lnTo>
                    <a:pt x="17971" y="12682"/>
                  </a:lnTo>
                  <a:lnTo>
                    <a:pt x="17996" y="12958"/>
                  </a:lnTo>
                  <a:cubicBezTo>
                    <a:pt x="18046" y="13985"/>
                    <a:pt x="18096" y="14988"/>
                    <a:pt x="18171" y="15990"/>
                  </a:cubicBezTo>
                  <a:close/>
                  <a:moveTo>
                    <a:pt x="12557" y="19800"/>
                  </a:moveTo>
                  <a:lnTo>
                    <a:pt x="12557" y="19800"/>
                  </a:lnTo>
                  <a:lnTo>
                    <a:pt x="12582" y="20076"/>
                  </a:lnTo>
                  <a:cubicBezTo>
                    <a:pt x="12657" y="21078"/>
                    <a:pt x="12732" y="22081"/>
                    <a:pt x="12833" y="23083"/>
                  </a:cubicBezTo>
                  <a:lnTo>
                    <a:pt x="12858" y="23409"/>
                  </a:lnTo>
                  <a:lnTo>
                    <a:pt x="12532" y="23409"/>
                  </a:lnTo>
                  <a:lnTo>
                    <a:pt x="10702" y="23409"/>
                  </a:lnTo>
                  <a:lnTo>
                    <a:pt x="10377" y="23409"/>
                  </a:lnTo>
                  <a:lnTo>
                    <a:pt x="8472" y="23409"/>
                  </a:lnTo>
                  <a:lnTo>
                    <a:pt x="8196" y="23409"/>
                  </a:lnTo>
                  <a:lnTo>
                    <a:pt x="8196" y="23133"/>
                  </a:lnTo>
                  <a:cubicBezTo>
                    <a:pt x="8096" y="22131"/>
                    <a:pt x="7996" y="21128"/>
                    <a:pt x="7920" y="20126"/>
                  </a:cubicBezTo>
                  <a:lnTo>
                    <a:pt x="7895" y="20026"/>
                  </a:lnTo>
                  <a:lnTo>
                    <a:pt x="7895" y="20026"/>
                  </a:lnTo>
                  <a:lnTo>
                    <a:pt x="7870" y="19775"/>
                  </a:lnTo>
                  <a:cubicBezTo>
                    <a:pt x="7770" y="18647"/>
                    <a:pt x="7670" y="17519"/>
                    <a:pt x="7569" y="16391"/>
                  </a:cubicBezTo>
                  <a:lnTo>
                    <a:pt x="7544" y="16291"/>
                  </a:lnTo>
                  <a:lnTo>
                    <a:pt x="7544" y="16291"/>
                  </a:lnTo>
                  <a:lnTo>
                    <a:pt x="7519" y="16041"/>
                  </a:lnTo>
                  <a:cubicBezTo>
                    <a:pt x="7444" y="15038"/>
                    <a:pt x="7344" y="14010"/>
                    <a:pt x="7244" y="13008"/>
                  </a:cubicBezTo>
                  <a:lnTo>
                    <a:pt x="7219" y="12682"/>
                  </a:lnTo>
                  <a:lnTo>
                    <a:pt x="7544" y="12682"/>
                  </a:lnTo>
                  <a:lnTo>
                    <a:pt x="9449" y="12682"/>
                  </a:lnTo>
                  <a:lnTo>
                    <a:pt x="9750" y="12682"/>
                  </a:lnTo>
                  <a:lnTo>
                    <a:pt x="11730" y="12682"/>
                  </a:lnTo>
                  <a:lnTo>
                    <a:pt x="12006" y="12682"/>
                  </a:lnTo>
                  <a:lnTo>
                    <a:pt x="12031" y="12958"/>
                  </a:lnTo>
                  <a:cubicBezTo>
                    <a:pt x="12106" y="13960"/>
                    <a:pt x="12181" y="14988"/>
                    <a:pt x="12256" y="15990"/>
                  </a:cubicBezTo>
                  <a:lnTo>
                    <a:pt x="12281" y="16291"/>
                  </a:lnTo>
                  <a:lnTo>
                    <a:pt x="12281" y="16291"/>
                  </a:lnTo>
                  <a:lnTo>
                    <a:pt x="12281" y="16341"/>
                  </a:lnTo>
                  <a:cubicBezTo>
                    <a:pt x="12382" y="17469"/>
                    <a:pt x="12457" y="18597"/>
                    <a:pt x="12557" y="19725"/>
                  </a:cubicBezTo>
                  <a:close/>
                  <a:moveTo>
                    <a:pt x="6868" y="19800"/>
                  </a:moveTo>
                  <a:lnTo>
                    <a:pt x="6868" y="19800"/>
                  </a:lnTo>
                  <a:lnTo>
                    <a:pt x="6893" y="20076"/>
                  </a:lnTo>
                  <a:cubicBezTo>
                    <a:pt x="6993" y="21078"/>
                    <a:pt x="7093" y="22081"/>
                    <a:pt x="7194" y="23083"/>
                  </a:cubicBezTo>
                  <a:lnTo>
                    <a:pt x="7219" y="23409"/>
                  </a:lnTo>
                  <a:lnTo>
                    <a:pt x="6893" y="23409"/>
                  </a:lnTo>
                  <a:lnTo>
                    <a:pt x="5063" y="23409"/>
                  </a:lnTo>
                  <a:lnTo>
                    <a:pt x="4737" y="23409"/>
                  </a:lnTo>
                  <a:lnTo>
                    <a:pt x="2858" y="23409"/>
                  </a:lnTo>
                  <a:lnTo>
                    <a:pt x="2582" y="23409"/>
                  </a:lnTo>
                  <a:lnTo>
                    <a:pt x="2557" y="23133"/>
                  </a:lnTo>
                  <a:cubicBezTo>
                    <a:pt x="2432" y="22131"/>
                    <a:pt x="2331" y="21128"/>
                    <a:pt x="2231" y="20126"/>
                  </a:cubicBezTo>
                  <a:lnTo>
                    <a:pt x="2206" y="20026"/>
                  </a:lnTo>
                  <a:lnTo>
                    <a:pt x="2206" y="20026"/>
                  </a:lnTo>
                  <a:lnTo>
                    <a:pt x="2181" y="19775"/>
                  </a:lnTo>
                  <a:cubicBezTo>
                    <a:pt x="2056" y="18647"/>
                    <a:pt x="1930" y="17519"/>
                    <a:pt x="1805" y="16391"/>
                  </a:cubicBezTo>
                  <a:lnTo>
                    <a:pt x="1805" y="16291"/>
                  </a:lnTo>
                  <a:lnTo>
                    <a:pt x="1805" y="16291"/>
                  </a:lnTo>
                  <a:lnTo>
                    <a:pt x="1755" y="16041"/>
                  </a:lnTo>
                  <a:cubicBezTo>
                    <a:pt x="1655" y="15038"/>
                    <a:pt x="1554" y="14036"/>
                    <a:pt x="1429" y="13033"/>
                  </a:cubicBezTo>
                  <a:lnTo>
                    <a:pt x="1404" y="12682"/>
                  </a:lnTo>
                  <a:lnTo>
                    <a:pt x="1730" y="12682"/>
                  </a:lnTo>
                  <a:lnTo>
                    <a:pt x="3610" y="12682"/>
                  </a:lnTo>
                  <a:lnTo>
                    <a:pt x="3935" y="12682"/>
                  </a:lnTo>
                  <a:lnTo>
                    <a:pt x="5915" y="12682"/>
                  </a:lnTo>
                  <a:lnTo>
                    <a:pt x="6166" y="12682"/>
                  </a:lnTo>
                  <a:lnTo>
                    <a:pt x="6191" y="12958"/>
                  </a:lnTo>
                  <a:cubicBezTo>
                    <a:pt x="6291" y="13960"/>
                    <a:pt x="6392" y="14963"/>
                    <a:pt x="6492" y="15965"/>
                  </a:cubicBezTo>
                  <a:lnTo>
                    <a:pt x="6492" y="16066"/>
                  </a:lnTo>
                  <a:lnTo>
                    <a:pt x="6492" y="16066"/>
                  </a:lnTo>
                  <a:lnTo>
                    <a:pt x="6517" y="16341"/>
                  </a:lnTo>
                  <a:cubicBezTo>
                    <a:pt x="6642" y="17469"/>
                    <a:pt x="6742" y="18572"/>
                    <a:pt x="6843" y="19700"/>
                  </a:cubicBezTo>
                  <a:close/>
                  <a:moveTo>
                    <a:pt x="8096" y="32507"/>
                  </a:moveTo>
                  <a:lnTo>
                    <a:pt x="8096" y="32507"/>
                  </a:lnTo>
                  <a:lnTo>
                    <a:pt x="8071" y="32206"/>
                  </a:lnTo>
                  <a:cubicBezTo>
                    <a:pt x="7945" y="31078"/>
                    <a:pt x="7845" y="29950"/>
                    <a:pt x="7745" y="28823"/>
                  </a:cubicBezTo>
                  <a:lnTo>
                    <a:pt x="7720" y="28547"/>
                  </a:lnTo>
                  <a:lnTo>
                    <a:pt x="7720" y="28547"/>
                  </a:lnTo>
                  <a:lnTo>
                    <a:pt x="7695" y="28472"/>
                  </a:lnTo>
                  <a:cubicBezTo>
                    <a:pt x="7620" y="27469"/>
                    <a:pt x="7519" y="26442"/>
                    <a:pt x="7419" y="25439"/>
                  </a:cubicBezTo>
                  <a:lnTo>
                    <a:pt x="7394" y="25188"/>
                  </a:lnTo>
                  <a:lnTo>
                    <a:pt x="7118" y="25188"/>
                  </a:lnTo>
                  <a:lnTo>
                    <a:pt x="5239" y="25188"/>
                  </a:lnTo>
                  <a:lnTo>
                    <a:pt x="4913" y="25188"/>
                  </a:lnTo>
                  <a:lnTo>
                    <a:pt x="3108" y="25188"/>
                  </a:lnTo>
                  <a:lnTo>
                    <a:pt x="2783" y="25188"/>
                  </a:lnTo>
                  <a:lnTo>
                    <a:pt x="2833" y="25514"/>
                  </a:lnTo>
                  <a:cubicBezTo>
                    <a:pt x="2933" y="26517"/>
                    <a:pt x="3058" y="27519"/>
                    <a:pt x="3158" y="28522"/>
                  </a:cubicBezTo>
                  <a:lnTo>
                    <a:pt x="3184" y="28798"/>
                  </a:lnTo>
                  <a:lnTo>
                    <a:pt x="3184" y="28798"/>
                  </a:lnTo>
                  <a:lnTo>
                    <a:pt x="3209" y="28873"/>
                  </a:lnTo>
                  <a:cubicBezTo>
                    <a:pt x="3309" y="30001"/>
                    <a:pt x="3434" y="31128"/>
                    <a:pt x="3585" y="32256"/>
                  </a:cubicBezTo>
                  <a:lnTo>
                    <a:pt x="3585" y="32281"/>
                  </a:lnTo>
                  <a:lnTo>
                    <a:pt x="3559" y="32281"/>
                  </a:lnTo>
                  <a:lnTo>
                    <a:pt x="3610" y="32607"/>
                  </a:lnTo>
                  <a:cubicBezTo>
                    <a:pt x="3710" y="33610"/>
                    <a:pt x="3835" y="34637"/>
                    <a:pt x="3935" y="35640"/>
                  </a:cubicBezTo>
                  <a:lnTo>
                    <a:pt x="3960" y="35890"/>
                  </a:lnTo>
                  <a:lnTo>
                    <a:pt x="4236" y="35890"/>
                  </a:lnTo>
                  <a:lnTo>
                    <a:pt x="6066" y="35890"/>
                  </a:lnTo>
                  <a:lnTo>
                    <a:pt x="6392" y="35890"/>
                  </a:lnTo>
                  <a:lnTo>
                    <a:pt x="8121" y="35890"/>
                  </a:lnTo>
                  <a:lnTo>
                    <a:pt x="8447" y="35890"/>
                  </a:lnTo>
                  <a:lnTo>
                    <a:pt x="8397" y="35564"/>
                  </a:lnTo>
                  <a:cubicBezTo>
                    <a:pt x="8296" y="34562"/>
                    <a:pt x="8196" y="33559"/>
                    <a:pt x="8096" y="32557"/>
                  </a:cubicBezTo>
                  <a:close/>
                  <a:moveTo>
                    <a:pt x="13259" y="28547"/>
                  </a:moveTo>
                  <a:lnTo>
                    <a:pt x="13259" y="28547"/>
                  </a:lnTo>
                  <a:lnTo>
                    <a:pt x="13284" y="28823"/>
                  </a:lnTo>
                  <a:cubicBezTo>
                    <a:pt x="13359" y="29950"/>
                    <a:pt x="13459" y="31078"/>
                    <a:pt x="13560" y="32206"/>
                  </a:cubicBezTo>
                  <a:lnTo>
                    <a:pt x="13585" y="32507"/>
                  </a:lnTo>
                  <a:lnTo>
                    <a:pt x="13560" y="32507"/>
                  </a:lnTo>
                  <a:lnTo>
                    <a:pt x="13560" y="32557"/>
                  </a:lnTo>
                  <a:cubicBezTo>
                    <a:pt x="13635" y="33559"/>
                    <a:pt x="13735" y="34562"/>
                    <a:pt x="13810" y="35564"/>
                  </a:cubicBezTo>
                  <a:lnTo>
                    <a:pt x="13835" y="35890"/>
                  </a:lnTo>
                  <a:lnTo>
                    <a:pt x="13534" y="35890"/>
                  </a:lnTo>
                  <a:lnTo>
                    <a:pt x="11780" y="35890"/>
                  </a:lnTo>
                  <a:lnTo>
                    <a:pt x="11454" y="35890"/>
                  </a:lnTo>
                  <a:lnTo>
                    <a:pt x="9650" y="35890"/>
                  </a:lnTo>
                  <a:lnTo>
                    <a:pt x="9374" y="35890"/>
                  </a:lnTo>
                  <a:lnTo>
                    <a:pt x="9349" y="35640"/>
                  </a:lnTo>
                  <a:cubicBezTo>
                    <a:pt x="9249" y="34612"/>
                    <a:pt x="9148" y="33610"/>
                    <a:pt x="9073" y="32607"/>
                  </a:cubicBezTo>
                  <a:lnTo>
                    <a:pt x="9023" y="32281"/>
                  </a:lnTo>
                  <a:lnTo>
                    <a:pt x="9048" y="32281"/>
                  </a:lnTo>
                  <a:lnTo>
                    <a:pt x="9023" y="32256"/>
                  </a:lnTo>
                  <a:cubicBezTo>
                    <a:pt x="8923" y="31128"/>
                    <a:pt x="8823" y="30001"/>
                    <a:pt x="8722" y="28873"/>
                  </a:cubicBezTo>
                  <a:lnTo>
                    <a:pt x="8722" y="28798"/>
                  </a:lnTo>
                  <a:lnTo>
                    <a:pt x="8722" y="28798"/>
                  </a:lnTo>
                  <a:lnTo>
                    <a:pt x="8697" y="28522"/>
                  </a:lnTo>
                  <a:cubicBezTo>
                    <a:pt x="8597" y="27519"/>
                    <a:pt x="8497" y="26517"/>
                    <a:pt x="8422" y="25514"/>
                  </a:cubicBezTo>
                  <a:lnTo>
                    <a:pt x="8372" y="25188"/>
                  </a:lnTo>
                  <a:lnTo>
                    <a:pt x="8697" y="25188"/>
                  </a:lnTo>
                  <a:lnTo>
                    <a:pt x="10527" y="25188"/>
                  </a:lnTo>
                  <a:lnTo>
                    <a:pt x="10828" y="25188"/>
                  </a:lnTo>
                  <a:lnTo>
                    <a:pt x="12732" y="25188"/>
                  </a:lnTo>
                  <a:lnTo>
                    <a:pt x="12983" y="25188"/>
                  </a:lnTo>
                  <a:lnTo>
                    <a:pt x="13008" y="25464"/>
                  </a:lnTo>
                  <a:cubicBezTo>
                    <a:pt x="13083" y="26467"/>
                    <a:pt x="13184" y="27469"/>
                    <a:pt x="13259" y="28472"/>
                  </a:cubicBezTo>
                  <a:close/>
                  <a:moveTo>
                    <a:pt x="18948" y="28798"/>
                  </a:moveTo>
                  <a:lnTo>
                    <a:pt x="18948" y="28823"/>
                  </a:lnTo>
                  <a:cubicBezTo>
                    <a:pt x="19023" y="29950"/>
                    <a:pt x="19098" y="31078"/>
                    <a:pt x="19149" y="32206"/>
                  </a:cubicBezTo>
                  <a:lnTo>
                    <a:pt x="19174" y="32507"/>
                  </a:lnTo>
                  <a:lnTo>
                    <a:pt x="19174" y="32507"/>
                  </a:lnTo>
                  <a:lnTo>
                    <a:pt x="19174" y="32557"/>
                  </a:lnTo>
                  <a:cubicBezTo>
                    <a:pt x="19224" y="33559"/>
                    <a:pt x="19299" y="34587"/>
                    <a:pt x="19349" y="35590"/>
                  </a:cubicBezTo>
                  <a:lnTo>
                    <a:pt x="19374" y="35890"/>
                  </a:lnTo>
                  <a:lnTo>
                    <a:pt x="19073" y="35890"/>
                  </a:lnTo>
                  <a:lnTo>
                    <a:pt x="17319" y="35890"/>
                  </a:lnTo>
                  <a:lnTo>
                    <a:pt x="16993" y="35890"/>
                  </a:lnTo>
                  <a:lnTo>
                    <a:pt x="15189" y="35890"/>
                  </a:lnTo>
                  <a:lnTo>
                    <a:pt x="14913" y="35890"/>
                  </a:lnTo>
                  <a:lnTo>
                    <a:pt x="14888" y="35615"/>
                  </a:lnTo>
                  <a:cubicBezTo>
                    <a:pt x="14813" y="34612"/>
                    <a:pt x="14737" y="33610"/>
                    <a:pt x="14662" y="32607"/>
                  </a:cubicBezTo>
                  <a:lnTo>
                    <a:pt x="14637" y="32281"/>
                  </a:lnTo>
                  <a:lnTo>
                    <a:pt x="14637" y="32281"/>
                  </a:lnTo>
                  <a:lnTo>
                    <a:pt x="14637" y="32256"/>
                  </a:lnTo>
                  <a:cubicBezTo>
                    <a:pt x="14562" y="31128"/>
                    <a:pt x="14487" y="30001"/>
                    <a:pt x="14412" y="28873"/>
                  </a:cubicBezTo>
                  <a:lnTo>
                    <a:pt x="14387" y="28798"/>
                  </a:lnTo>
                  <a:lnTo>
                    <a:pt x="14387" y="28798"/>
                  </a:lnTo>
                  <a:lnTo>
                    <a:pt x="14362" y="28522"/>
                  </a:lnTo>
                  <a:cubicBezTo>
                    <a:pt x="14286" y="27519"/>
                    <a:pt x="14211" y="26492"/>
                    <a:pt x="14136" y="25489"/>
                  </a:cubicBezTo>
                  <a:lnTo>
                    <a:pt x="14111" y="25188"/>
                  </a:lnTo>
                  <a:lnTo>
                    <a:pt x="14437" y="25188"/>
                  </a:lnTo>
                  <a:lnTo>
                    <a:pt x="16241" y="25188"/>
                  </a:lnTo>
                  <a:lnTo>
                    <a:pt x="16567" y="25188"/>
                  </a:lnTo>
                  <a:lnTo>
                    <a:pt x="18447" y="25188"/>
                  </a:lnTo>
                  <a:lnTo>
                    <a:pt x="18722" y="25188"/>
                  </a:lnTo>
                  <a:lnTo>
                    <a:pt x="18748" y="25464"/>
                  </a:lnTo>
                  <a:cubicBezTo>
                    <a:pt x="18798" y="26467"/>
                    <a:pt x="18873" y="27469"/>
                    <a:pt x="18923" y="28472"/>
                  </a:cubicBezTo>
                  <a:lnTo>
                    <a:pt x="18948" y="28798"/>
                  </a:lnTo>
                  <a:lnTo>
                    <a:pt x="18948" y="28798"/>
                  </a:lnTo>
                  <a:lnTo>
                    <a:pt x="18948" y="28798"/>
                  </a:lnTo>
                  <a:close/>
                </a:path>
              </a:pathLst>
            </a:custGeom>
            <a:solidFill>
              <a:srgbClr val="FFFFFF">
                <a:alpha val="659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33"/>
            <p:cNvSpPr/>
            <p:nvPr/>
          </p:nvSpPr>
          <p:spPr>
            <a:xfrm>
              <a:off x="3812680" y="3406849"/>
              <a:ext cx="1737678" cy="22361"/>
            </a:xfrm>
            <a:custGeom>
              <a:avLst/>
              <a:gdLst/>
              <a:ahLst/>
              <a:cxnLst/>
              <a:rect l="l" t="t" r="r" b="b"/>
              <a:pathLst>
                <a:path w="85716" h="1103" extrusionOk="0">
                  <a:moveTo>
                    <a:pt x="0" y="1103"/>
                  </a:moveTo>
                  <a:lnTo>
                    <a:pt x="85715" y="1103"/>
                  </a:lnTo>
                  <a:lnTo>
                    <a:pt x="85715" y="0"/>
                  </a:lnTo>
                  <a:lnTo>
                    <a:pt x="0" y="0"/>
                  </a:lnTo>
                  <a:lnTo>
                    <a:pt x="0" y="11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33"/>
            <p:cNvSpPr/>
            <p:nvPr/>
          </p:nvSpPr>
          <p:spPr>
            <a:xfrm>
              <a:off x="4261335" y="3068948"/>
              <a:ext cx="840396" cy="1140673"/>
            </a:xfrm>
            <a:custGeom>
              <a:avLst/>
              <a:gdLst/>
              <a:ahLst/>
              <a:cxnLst/>
              <a:rect l="l" t="t" r="r" b="b"/>
              <a:pathLst>
                <a:path w="41455" h="56267" extrusionOk="0">
                  <a:moveTo>
                    <a:pt x="41455" y="0"/>
                  </a:moveTo>
                  <a:lnTo>
                    <a:pt x="4145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2" y="8823"/>
                    <a:pt x="878" y="21003"/>
                    <a:pt x="1329" y="29825"/>
                  </a:cubicBezTo>
                  <a:cubicBezTo>
                    <a:pt x="1755" y="38647"/>
                    <a:pt x="2206" y="47469"/>
                    <a:pt x="2633" y="56266"/>
                  </a:cubicBezTo>
                  <a:lnTo>
                    <a:pt x="20377" y="56266"/>
                  </a:lnTo>
                  <a:lnTo>
                    <a:pt x="38096" y="56266"/>
                  </a:lnTo>
                  <a:cubicBezTo>
                    <a:pt x="38673" y="47469"/>
                    <a:pt x="39224" y="38647"/>
                    <a:pt x="39776" y="29825"/>
                  </a:cubicBezTo>
                  <a:cubicBezTo>
                    <a:pt x="40327" y="21003"/>
                    <a:pt x="40903" y="8823"/>
                    <a:pt x="41455" y="0"/>
                  </a:cubicBezTo>
                  <a:lnTo>
                    <a:pt x="414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33"/>
            <p:cNvSpPr/>
            <p:nvPr/>
          </p:nvSpPr>
          <p:spPr>
            <a:xfrm>
              <a:off x="4293853" y="3817389"/>
              <a:ext cx="766219" cy="102660"/>
            </a:xfrm>
            <a:custGeom>
              <a:avLst/>
              <a:gdLst/>
              <a:ahLst/>
              <a:cxnLst/>
              <a:rect l="l" t="t" r="r" b="b"/>
              <a:pathLst>
                <a:path w="37796" h="5064" extrusionOk="0">
                  <a:moveTo>
                    <a:pt x="37796" y="1"/>
                  </a:moveTo>
                  <a:lnTo>
                    <a:pt x="18898" y="1"/>
                  </a:lnTo>
                  <a:lnTo>
                    <a:pt x="1" y="1"/>
                  </a:lnTo>
                  <a:cubicBezTo>
                    <a:pt x="26" y="1705"/>
                    <a:pt x="76" y="3384"/>
                    <a:pt x="101" y="5064"/>
                  </a:cubicBezTo>
                  <a:lnTo>
                    <a:pt x="18898" y="5064"/>
                  </a:lnTo>
                  <a:lnTo>
                    <a:pt x="37670" y="5064"/>
                  </a:lnTo>
                  <a:cubicBezTo>
                    <a:pt x="37720" y="3384"/>
                    <a:pt x="37771" y="1705"/>
                    <a:pt x="37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33"/>
            <p:cNvSpPr/>
            <p:nvPr/>
          </p:nvSpPr>
          <p:spPr>
            <a:xfrm>
              <a:off x="4317229" y="3144650"/>
              <a:ext cx="728614" cy="658512"/>
            </a:xfrm>
            <a:custGeom>
              <a:avLst/>
              <a:gdLst/>
              <a:ahLst/>
              <a:cxnLst/>
              <a:rect l="l" t="t" r="r" b="b"/>
              <a:pathLst>
                <a:path w="35941" h="32483" extrusionOk="0">
                  <a:moveTo>
                    <a:pt x="35440" y="9825"/>
                  </a:moveTo>
                  <a:lnTo>
                    <a:pt x="35440" y="9825"/>
                  </a:lnTo>
                  <a:lnTo>
                    <a:pt x="35440" y="10126"/>
                  </a:lnTo>
                  <a:cubicBezTo>
                    <a:pt x="35364" y="11530"/>
                    <a:pt x="35289" y="12908"/>
                    <a:pt x="35214" y="14312"/>
                  </a:cubicBezTo>
                  <a:lnTo>
                    <a:pt x="35214" y="14587"/>
                  </a:lnTo>
                  <a:lnTo>
                    <a:pt x="34913" y="14587"/>
                  </a:lnTo>
                  <a:lnTo>
                    <a:pt x="32532" y="14587"/>
                  </a:lnTo>
                  <a:lnTo>
                    <a:pt x="32207" y="14587"/>
                  </a:lnTo>
                  <a:lnTo>
                    <a:pt x="29826" y="14587"/>
                  </a:lnTo>
                  <a:lnTo>
                    <a:pt x="29525" y="14587"/>
                  </a:lnTo>
                  <a:lnTo>
                    <a:pt x="29525" y="14287"/>
                  </a:lnTo>
                  <a:cubicBezTo>
                    <a:pt x="29575" y="12883"/>
                    <a:pt x="29625" y="11505"/>
                    <a:pt x="29675" y="10101"/>
                  </a:cubicBezTo>
                  <a:lnTo>
                    <a:pt x="29700" y="9825"/>
                  </a:lnTo>
                  <a:lnTo>
                    <a:pt x="29700" y="9825"/>
                  </a:lnTo>
                  <a:lnTo>
                    <a:pt x="29700" y="9625"/>
                  </a:lnTo>
                  <a:cubicBezTo>
                    <a:pt x="29750" y="8071"/>
                    <a:pt x="29826" y="6517"/>
                    <a:pt x="29876" y="4963"/>
                  </a:cubicBezTo>
                  <a:lnTo>
                    <a:pt x="29876" y="4763"/>
                  </a:lnTo>
                  <a:lnTo>
                    <a:pt x="29876" y="4763"/>
                  </a:lnTo>
                  <a:lnTo>
                    <a:pt x="29876" y="4688"/>
                  </a:lnTo>
                  <a:lnTo>
                    <a:pt x="29876" y="4662"/>
                  </a:lnTo>
                  <a:lnTo>
                    <a:pt x="29876" y="4662"/>
                  </a:lnTo>
                  <a:lnTo>
                    <a:pt x="29901" y="4462"/>
                  </a:lnTo>
                  <a:cubicBezTo>
                    <a:pt x="29951" y="3084"/>
                    <a:pt x="30001" y="1680"/>
                    <a:pt x="30051" y="302"/>
                  </a:cubicBezTo>
                  <a:lnTo>
                    <a:pt x="30051" y="1"/>
                  </a:lnTo>
                  <a:lnTo>
                    <a:pt x="30327" y="1"/>
                  </a:lnTo>
                  <a:lnTo>
                    <a:pt x="32808" y="1"/>
                  </a:lnTo>
                  <a:lnTo>
                    <a:pt x="33134" y="1"/>
                  </a:lnTo>
                  <a:lnTo>
                    <a:pt x="35615" y="1"/>
                  </a:lnTo>
                  <a:lnTo>
                    <a:pt x="35941" y="1"/>
                  </a:lnTo>
                  <a:lnTo>
                    <a:pt x="35916" y="327"/>
                  </a:lnTo>
                  <a:cubicBezTo>
                    <a:pt x="35841" y="1705"/>
                    <a:pt x="35791" y="3109"/>
                    <a:pt x="35715" y="4487"/>
                  </a:cubicBezTo>
                  <a:lnTo>
                    <a:pt x="35690" y="4763"/>
                  </a:lnTo>
                  <a:lnTo>
                    <a:pt x="35690" y="4763"/>
                  </a:lnTo>
                  <a:lnTo>
                    <a:pt x="35690" y="4988"/>
                  </a:lnTo>
                  <a:cubicBezTo>
                    <a:pt x="35615" y="6542"/>
                    <a:pt x="35540" y="8096"/>
                    <a:pt x="35465" y="9650"/>
                  </a:cubicBezTo>
                  <a:close/>
                  <a:moveTo>
                    <a:pt x="28222" y="4763"/>
                  </a:moveTo>
                  <a:lnTo>
                    <a:pt x="28222" y="4963"/>
                  </a:lnTo>
                  <a:cubicBezTo>
                    <a:pt x="28171" y="6517"/>
                    <a:pt x="28121" y="8071"/>
                    <a:pt x="28071" y="9625"/>
                  </a:cubicBezTo>
                  <a:lnTo>
                    <a:pt x="28071" y="9825"/>
                  </a:lnTo>
                  <a:lnTo>
                    <a:pt x="28071" y="9825"/>
                  </a:lnTo>
                  <a:lnTo>
                    <a:pt x="28071" y="10126"/>
                  </a:lnTo>
                  <a:cubicBezTo>
                    <a:pt x="28021" y="11505"/>
                    <a:pt x="27971" y="12908"/>
                    <a:pt x="27921" y="14287"/>
                  </a:cubicBezTo>
                  <a:lnTo>
                    <a:pt x="27921" y="14587"/>
                  </a:lnTo>
                  <a:lnTo>
                    <a:pt x="27645" y="14587"/>
                  </a:lnTo>
                  <a:lnTo>
                    <a:pt x="25239" y="14587"/>
                  </a:lnTo>
                  <a:lnTo>
                    <a:pt x="24913" y="14587"/>
                  </a:lnTo>
                  <a:lnTo>
                    <a:pt x="22532" y="14587"/>
                  </a:lnTo>
                  <a:lnTo>
                    <a:pt x="22232" y="14587"/>
                  </a:lnTo>
                  <a:lnTo>
                    <a:pt x="22232" y="14287"/>
                  </a:lnTo>
                  <a:cubicBezTo>
                    <a:pt x="22257" y="12883"/>
                    <a:pt x="22282" y="11505"/>
                    <a:pt x="22307" y="10101"/>
                  </a:cubicBezTo>
                  <a:lnTo>
                    <a:pt x="22332" y="9876"/>
                  </a:lnTo>
                  <a:lnTo>
                    <a:pt x="22332" y="9625"/>
                  </a:lnTo>
                  <a:cubicBezTo>
                    <a:pt x="22357" y="8071"/>
                    <a:pt x="22382" y="6517"/>
                    <a:pt x="22407" y="4963"/>
                  </a:cubicBezTo>
                  <a:lnTo>
                    <a:pt x="22407" y="4763"/>
                  </a:lnTo>
                  <a:lnTo>
                    <a:pt x="22407" y="4763"/>
                  </a:lnTo>
                  <a:lnTo>
                    <a:pt x="22407" y="4688"/>
                  </a:lnTo>
                  <a:lnTo>
                    <a:pt x="22407" y="4662"/>
                  </a:lnTo>
                  <a:lnTo>
                    <a:pt x="22407" y="4662"/>
                  </a:lnTo>
                  <a:lnTo>
                    <a:pt x="22407" y="4462"/>
                  </a:lnTo>
                  <a:cubicBezTo>
                    <a:pt x="22432" y="3084"/>
                    <a:pt x="22457" y="1680"/>
                    <a:pt x="22482" y="302"/>
                  </a:cubicBezTo>
                  <a:lnTo>
                    <a:pt x="22482" y="1"/>
                  </a:lnTo>
                  <a:lnTo>
                    <a:pt x="22783" y="1"/>
                  </a:lnTo>
                  <a:lnTo>
                    <a:pt x="25239" y="1"/>
                  </a:lnTo>
                  <a:lnTo>
                    <a:pt x="25590" y="1"/>
                  </a:lnTo>
                  <a:lnTo>
                    <a:pt x="28071" y="1"/>
                  </a:lnTo>
                  <a:lnTo>
                    <a:pt x="28372" y="1"/>
                  </a:lnTo>
                  <a:lnTo>
                    <a:pt x="28372" y="302"/>
                  </a:lnTo>
                  <a:cubicBezTo>
                    <a:pt x="28322" y="1705"/>
                    <a:pt x="28272" y="3084"/>
                    <a:pt x="28222" y="4487"/>
                  </a:cubicBezTo>
                  <a:lnTo>
                    <a:pt x="28222" y="4763"/>
                  </a:lnTo>
                  <a:close/>
                  <a:moveTo>
                    <a:pt x="34537" y="27720"/>
                  </a:moveTo>
                  <a:lnTo>
                    <a:pt x="34537" y="27720"/>
                  </a:lnTo>
                  <a:lnTo>
                    <a:pt x="34537" y="28046"/>
                  </a:lnTo>
                  <a:cubicBezTo>
                    <a:pt x="34462" y="29425"/>
                    <a:pt x="34387" y="30828"/>
                    <a:pt x="34312" y="32206"/>
                  </a:cubicBezTo>
                  <a:lnTo>
                    <a:pt x="34312" y="32482"/>
                  </a:lnTo>
                  <a:lnTo>
                    <a:pt x="34036" y="32482"/>
                  </a:lnTo>
                  <a:lnTo>
                    <a:pt x="31730" y="32482"/>
                  </a:lnTo>
                  <a:lnTo>
                    <a:pt x="31430" y="32482"/>
                  </a:lnTo>
                  <a:lnTo>
                    <a:pt x="29149" y="32482"/>
                  </a:lnTo>
                  <a:lnTo>
                    <a:pt x="28848" y="32482"/>
                  </a:lnTo>
                  <a:lnTo>
                    <a:pt x="28848" y="32181"/>
                  </a:lnTo>
                  <a:cubicBezTo>
                    <a:pt x="28923" y="30803"/>
                    <a:pt x="28973" y="29399"/>
                    <a:pt x="29024" y="28021"/>
                  </a:cubicBezTo>
                  <a:lnTo>
                    <a:pt x="29024" y="27720"/>
                  </a:lnTo>
                  <a:lnTo>
                    <a:pt x="29024" y="27720"/>
                  </a:lnTo>
                  <a:lnTo>
                    <a:pt x="29049" y="27520"/>
                  </a:lnTo>
                  <a:cubicBezTo>
                    <a:pt x="29099" y="25966"/>
                    <a:pt x="29149" y="24412"/>
                    <a:pt x="29199" y="22858"/>
                  </a:cubicBezTo>
                  <a:lnTo>
                    <a:pt x="29224" y="22683"/>
                  </a:lnTo>
                  <a:lnTo>
                    <a:pt x="29224" y="22683"/>
                  </a:lnTo>
                  <a:lnTo>
                    <a:pt x="29224" y="22582"/>
                  </a:lnTo>
                  <a:lnTo>
                    <a:pt x="29224" y="22582"/>
                  </a:lnTo>
                  <a:lnTo>
                    <a:pt x="29224" y="22582"/>
                  </a:lnTo>
                  <a:lnTo>
                    <a:pt x="29224" y="22357"/>
                  </a:lnTo>
                  <a:cubicBezTo>
                    <a:pt x="29274" y="20978"/>
                    <a:pt x="29324" y="19600"/>
                    <a:pt x="29374" y="18196"/>
                  </a:cubicBezTo>
                  <a:lnTo>
                    <a:pt x="29400" y="17921"/>
                  </a:lnTo>
                  <a:lnTo>
                    <a:pt x="29675" y="17921"/>
                  </a:lnTo>
                  <a:lnTo>
                    <a:pt x="32031" y="17921"/>
                  </a:lnTo>
                  <a:lnTo>
                    <a:pt x="32357" y="17921"/>
                  </a:lnTo>
                  <a:lnTo>
                    <a:pt x="34738" y="17921"/>
                  </a:lnTo>
                  <a:lnTo>
                    <a:pt x="35039" y="17921"/>
                  </a:lnTo>
                  <a:lnTo>
                    <a:pt x="35014" y="18221"/>
                  </a:lnTo>
                  <a:cubicBezTo>
                    <a:pt x="34963" y="19625"/>
                    <a:pt x="34888" y="21003"/>
                    <a:pt x="34813" y="22407"/>
                  </a:cubicBezTo>
                  <a:lnTo>
                    <a:pt x="34813" y="22582"/>
                  </a:lnTo>
                  <a:lnTo>
                    <a:pt x="34813" y="22582"/>
                  </a:lnTo>
                  <a:lnTo>
                    <a:pt x="34788" y="22883"/>
                  </a:lnTo>
                  <a:cubicBezTo>
                    <a:pt x="34713" y="24437"/>
                    <a:pt x="34638" y="25991"/>
                    <a:pt x="34537" y="27545"/>
                  </a:cubicBezTo>
                  <a:close/>
                  <a:moveTo>
                    <a:pt x="27495" y="27821"/>
                  </a:moveTo>
                  <a:lnTo>
                    <a:pt x="27495" y="28021"/>
                  </a:lnTo>
                  <a:cubicBezTo>
                    <a:pt x="27470" y="29425"/>
                    <a:pt x="27420" y="30803"/>
                    <a:pt x="27369" y="32206"/>
                  </a:cubicBezTo>
                  <a:lnTo>
                    <a:pt x="27344" y="32482"/>
                  </a:lnTo>
                  <a:lnTo>
                    <a:pt x="27069" y="32482"/>
                  </a:lnTo>
                  <a:lnTo>
                    <a:pt x="24788" y="32482"/>
                  </a:lnTo>
                  <a:lnTo>
                    <a:pt x="24487" y="32482"/>
                  </a:lnTo>
                  <a:lnTo>
                    <a:pt x="22206" y="32482"/>
                  </a:lnTo>
                  <a:lnTo>
                    <a:pt x="21906" y="32482"/>
                  </a:lnTo>
                  <a:lnTo>
                    <a:pt x="21906" y="32181"/>
                  </a:lnTo>
                  <a:cubicBezTo>
                    <a:pt x="21931" y="30803"/>
                    <a:pt x="21956" y="29399"/>
                    <a:pt x="21981" y="28021"/>
                  </a:cubicBezTo>
                  <a:lnTo>
                    <a:pt x="21981" y="27795"/>
                  </a:lnTo>
                  <a:lnTo>
                    <a:pt x="22006" y="27520"/>
                  </a:lnTo>
                  <a:cubicBezTo>
                    <a:pt x="22031" y="25966"/>
                    <a:pt x="22056" y="24412"/>
                    <a:pt x="22081" y="22858"/>
                  </a:cubicBezTo>
                  <a:lnTo>
                    <a:pt x="22081" y="22683"/>
                  </a:lnTo>
                  <a:lnTo>
                    <a:pt x="22081" y="22683"/>
                  </a:lnTo>
                  <a:lnTo>
                    <a:pt x="22081" y="22607"/>
                  </a:lnTo>
                  <a:lnTo>
                    <a:pt x="22081" y="22582"/>
                  </a:lnTo>
                  <a:lnTo>
                    <a:pt x="22081" y="22582"/>
                  </a:lnTo>
                  <a:lnTo>
                    <a:pt x="22081" y="22382"/>
                  </a:lnTo>
                  <a:cubicBezTo>
                    <a:pt x="22106" y="20978"/>
                    <a:pt x="22131" y="19600"/>
                    <a:pt x="22156" y="18196"/>
                  </a:cubicBezTo>
                  <a:lnTo>
                    <a:pt x="22181" y="17921"/>
                  </a:lnTo>
                  <a:lnTo>
                    <a:pt x="22457" y="17921"/>
                  </a:lnTo>
                  <a:lnTo>
                    <a:pt x="24813" y="17921"/>
                  </a:lnTo>
                  <a:lnTo>
                    <a:pt x="25139" y="17921"/>
                  </a:lnTo>
                  <a:lnTo>
                    <a:pt x="27495" y="17921"/>
                  </a:lnTo>
                  <a:lnTo>
                    <a:pt x="27795" y="17921"/>
                  </a:lnTo>
                  <a:lnTo>
                    <a:pt x="27795" y="18221"/>
                  </a:lnTo>
                  <a:cubicBezTo>
                    <a:pt x="27770" y="19600"/>
                    <a:pt x="27720" y="21003"/>
                    <a:pt x="27670" y="22382"/>
                  </a:cubicBezTo>
                  <a:lnTo>
                    <a:pt x="27670" y="22683"/>
                  </a:lnTo>
                  <a:lnTo>
                    <a:pt x="27670" y="22683"/>
                  </a:lnTo>
                  <a:lnTo>
                    <a:pt x="27645" y="22883"/>
                  </a:lnTo>
                  <a:cubicBezTo>
                    <a:pt x="27620" y="24437"/>
                    <a:pt x="27570" y="25991"/>
                    <a:pt x="27520" y="27545"/>
                  </a:cubicBezTo>
                  <a:lnTo>
                    <a:pt x="27495" y="27821"/>
                  </a:lnTo>
                  <a:close/>
                  <a:moveTo>
                    <a:pt x="20628" y="27720"/>
                  </a:moveTo>
                  <a:lnTo>
                    <a:pt x="20653" y="27720"/>
                  </a:lnTo>
                  <a:lnTo>
                    <a:pt x="20628" y="28021"/>
                  </a:lnTo>
                  <a:cubicBezTo>
                    <a:pt x="20628" y="29425"/>
                    <a:pt x="20602" y="30803"/>
                    <a:pt x="20577" y="32206"/>
                  </a:cubicBezTo>
                  <a:lnTo>
                    <a:pt x="20577" y="32482"/>
                  </a:lnTo>
                  <a:lnTo>
                    <a:pt x="20302" y="32482"/>
                  </a:lnTo>
                  <a:lnTo>
                    <a:pt x="17996" y="32482"/>
                  </a:lnTo>
                  <a:lnTo>
                    <a:pt x="17695" y="32482"/>
                  </a:lnTo>
                  <a:lnTo>
                    <a:pt x="15414" y="32482"/>
                  </a:lnTo>
                  <a:lnTo>
                    <a:pt x="15114" y="32482"/>
                  </a:lnTo>
                  <a:lnTo>
                    <a:pt x="15114" y="32206"/>
                  </a:lnTo>
                  <a:lnTo>
                    <a:pt x="15114" y="28021"/>
                  </a:lnTo>
                  <a:lnTo>
                    <a:pt x="15114" y="27821"/>
                  </a:lnTo>
                  <a:lnTo>
                    <a:pt x="15114" y="27821"/>
                  </a:lnTo>
                  <a:lnTo>
                    <a:pt x="15114" y="27545"/>
                  </a:lnTo>
                  <a:cubicBezTo>
                    <a:pt x="15114" y="25991"/>
                    <a:pt x="15114" y="24437"/>
                    <a:pt x="15114" y="22883"/>
                  </a:cubicBezTo>
                  <a:lnTo>
                    <a:pt x="15114" y="22683"/>
                  </a:lnTo>
                  <a:lnTo>
                    <a:pt x="15114" y="22683"/>
                  </a:lnTo>
                  <a:lnTo>
                    <a:pt x="15114" y="22382"/>
                  </a:lnTo>
                  <a:cubicBezTo>
                    <a:pt x="15114" y="20978"/>
                    <a:pt x="15114" y="19600"/>
                    <a:pt x="15114" y="18221"/>
                  </a:cubicBezTo>
                  <a:lnTo>
                    <a:pt x="15114" y="17921"/>
                  </a:lnTo>
                  <a:lnTo>
                    <a:pt x="15414" y="17921"/>
                  </a:lnTo>
                  <a:lnTo>
                    <a:pt x="17770" y="17921"/>
                  </a:lnTo>
                  <a:lnTo>
                    <a:pt x="18096" y="17921"/>
                  </a:lnTo>
                  <a:lnTo>
                    <a:pt x="20477" y="17921"/>
                  </a:lnTo>
                  <a:lnTo>
                    <a:pt x="20778" y="17921"/>
                  </a:lnTo>
                  <a:lnTo>
                    <a:pt x="20753" y="18221"/>
                  </a:lnTo>
                  <a:cubicBezTo>
                    <a:pt x="20753" y="19600"/>
                    <a:pt x="20728" y="21003"/>
                    <a:pt x="20703" y="22382"/>
                  </a:cubicBezTo>
                  <a:lnTo>
                    <a:pt x="20703" y="22582"/>
                  </a:lnTo>
                  <a:lnTo>
                    <a:pt x="20703" y="22582"/>
                  </a:lnTo>
                  <a:lnTo>
                    <a:pt x="20703" y="22883"/>
                  </a:lnTo>
                  <a:cubicBezTo>
                    <a:pt x="20678" y="24437"/>
                    <a:pt x="20653" y="25991"/>
                    <a:pt x="20628" y="27545"/>
                  </a:cubicBezTo>
                  <a:close/>
                  <a:moveTo>
                    <a:pt x="20878" y="9926"/>
                  </a:moveTo>
                  <a:lnTo>
                    <a:pt x="20878" y="10126"/>
                  </a:lnTo>
                  <a:cubicBezTo>
                    <a:pt x="20853" y="11505"/>
                    <a:pt x="20828" y="12908"/>
                    <a:pt x="20803" y="14287"/>
                  </a:cubicBezTo>
                  <a:lnTo>
                    <a:pt x="20803" y="14587"/>
                  </a:lnTo>
                  <a:lnTo>
                    <a:pt x="20527" y="14587"/>
                  </a:lnTo>
                  <a:lnTo>
                    <a:pt x="18121" y="14587"/>
                  </a:lnTo>
                  <a:lnTo>
                    <a:pt x="17795" y="14587"/>
                  </a:lnTo>
                  <a:lnTo>
                    <a:pt x="15414" y="14587"/>
                  </a:lnTo>
                  <a:lnTo>
                    <a:pt x="15114" y="14587"/>
                  </a:lnTo>
                  <a:lnTo>
                    <a:pt x="15114" y="14287"/>
                  </a:lnTo>
                  <a:lnTo>
                    <a:pt x="15114" y="10126"/>
                  </a:lnTo>
                  <a:lnTo>
                    <a:pt x="15114" y="9625"/>
                  </a:lnTo>
                  <a:lnTo>
                    <a:pt x="15114" y="4963"/>
                  </a:lnTo>
                  <a:lnTo>
                    <a:pt x="15114" y="4462"/>
                  </a:lnTo>
                  <a:cubicBezTo>
                    <a:pt x="15114" y="3084"/>
                    <a:pt x="15114" y="1705"/>
                    <a:pt x="15114" y="302"/>
                  </a:cubicBezTo>
                  <a:lnTo>
                    <a:pt x="15089" y="1"/>
                  </a:lnTo>
                  <a:lnTo>
                    <a:pt x="15389" y="1"/>
                  </a:lnTo>
                  <a:lnTo>
                    <a:pt x="17896" y="1"/>
                  </a:lnTo>
                  <a:lnTo>
                    <a:pt x="18196" y="1"/>
                  </a:lnTo>
                  <a:lnTo>
                    <a:pt x="20703" y="1"/>
                  </a:lnTo>
                  <a:lnTo>
                    <a:pt x="20978" y="1"/>
                  </a:lnTo>
                  <a:lnTo>
                    <a:pt x="20978" y="302"/>
                  </a:lnTo>
                  <a:cubicBezTo>
                    <a:pt x="20978" y="1705"/>
                    <a:pt x="20953" y="3084"/>
                    <a:pt x="20953" y="4487"/>
                  </a:cubicBezTo>
                  <a:lnTo>
                    <a:pt x="20928" y="4763"/>
                  </a:lnTo>
                  <a:lnTo>
                    <a:pt x="20928" y="4763"/>
                  </a:lnTo>
                  <a:lnTo>
                    <a:pt x="20928" y="4963"/>
                  </a:lnTo>
                  <a:cubicBezTo>
                    <a:pt x="20903" y="6517"/>
                    <a:pt x="20903" y="8071"/>
                    <a:pt x="20878" y="9625"/>
                  </a:cubicBezTo>
                  <a:lnTo>
                    <a:pt x="20878" y="9926"/>
                  </a:lnTo>
                  <a:close/>
                  <a:moveTo>
                    <a:pt x="13635" y="4763"/>
                  </a:moveTo>
                  <a:lnTo>
                    <a:pt x="13635" y="4963"/>
                  </a:lnTo>
                  <a:cubicBezTo>
                    <a:pt x="13660" y="6517"/>
                    <a:pt x="13660" y="8071"/>
                    <a:pt x="13685" y="9625"/>
                  </a:cubicBezTo>
                  <a:lnTo>
                    <a:pt x="13685" y="9926"/>
                  </a:lnTo>
                  <a:lnTo>
                    <a:pt x="13685" y="9926"/>
                  </a:lnTo>
                  <a:lnTo>
                    <a:pt x="13685" y="10126"/>
                  </a:lnTo>
                  <a:cubicBezTo>
                    <a:pt x="13685" y="11505"/>
                    <a:pt x="13685" y="12883"/>
                    <a:pt x="13710" y="14287"/>
                  </a:cubicBezTo>
                  <a:lnTo>
                    <a:pt x="13710" y="14587"/>
                  </a:lnTo>
                  <a:lnTo>
                    <a:pt x="13409" y="14587"/>
                  </a:lnTo>
                  <a:lnTo>
                    <a:pt x="11003" y="14587"/>
                  </a:lnTo>
                  <a:lnTo>
                    <a:pt x="10678" y="14587"/>
                  </a:lnTo>
                  <a:lnTo>
                    <a:pt x="8297" y="14587"/>
                  </a:lnTo>
                  <a:lnTo>
                    <a:pt x="7996" y="14587"/>
                  </a:lnTo>
                  <a:lnTo>
                    <a:pt x="7996" y="14287"/>
                  </a:lnTo>
                  <a:cubicBezTo>
                    <a:pt x="7971" y="12908"/>
                    <a:pt x="7946" y="11505"/>
                    <a:pt x="7946" y="10126"/>
                  </a:cubicBezTo>
                  <a:lnTo>
                    <a:pt x="7921" y="9926"/>
                  </a:lnTo>
                  <a:lnTo>
                    <a:pt x="7921" y="9926"/>
                  </a:lnTo>
                  <a:lnTo>
                    <a:pt x="7921" y="9625"/>
                  </a:lnTo>
                  <a:cubicBezTo>
                    <a:pt x="7896" y="8071"/>
                    <a:pt x="7871" y="6517"/>
                    <a:pt x="7820" y="4963"/>
                  </a:cubicBezTo>
                  <a:lnTo>
                    <a:pt x="7820" y="4763"/>
                  </a:lnTo>
                  <a:lnTo>
                    <a:pt x="7820" y="4763"/>
                  </a:lnTo>
                  <a:lnTo>
                    <a:pt x="7820" y="4487"/>
                  </a:lnTo>
                  <a:cubicBezTo>
                    <a:pt x="7795" y="3084"/>
                    <a:pt x="7770" y="1705"/>
                    <a:pt x="7745" y="302"/>
                  </a:cubicBezTo>
                  <a:lnTo>
                    <a:pt x="7745" y="1"/>
                  </a:lnTo>
                  <a:lnTo>
                    <a:pt x="8046" y="1"/>
                  </a:lnTo>
                  <a:lnTo>
                    <a:pt x="10502" y="1"/>
                  </a:lnTo>
                  <a:lnTo>
                    <a:pt x="10853" y="1"/>
                  </a:lnTo>
                  <a:lnTo>
                    <a:pt x="13334" y="1"/>
                  </a:lnTo>
                  <a:lnTo>
                    <a:pt x="13610" y="1"/>
                  </a:lnTo>
                  <a:lnTo>
                    <a:pt x="13635" y="302"/>
                  </a:lnTo>
                  <a:cubicBezTo>
                    <a:pt x="13635" y="1680"/>
                    <a:pt x="13635" y="3084"/>
                    <a:pt x="13635" y="4462"/>
                  </a:cubicBezTo>
                  <a:lnTo>
                    <a:pt x="13635" y="4763"/>
                  </a:lnTo>
                  <a:close/>
                  <a:moveTo>
                    <a:pt x="13785" y="27821"/>
                  </a:moveTo>
                  <a:lnTo>
                    <a:pt x="13785" y="28021"/>
                  </a:lnTo>
                  <a:cubicBezTo>
                    <a:pt x="13785" y="29425"/>
                    <a:pt x="13785" y="30803"/>
                    <a:pt x="13785" y="32206"/>
                  </a:cubicBezTo>
                  <a:lnTo>
                    <a:pt x="13785" y="32482"/>
                  </a:lnTo>
                  <a:lnTo>
                    <a:pt x="13510" y="32482"/>
                  </a:lnTo>
                  <a:lnTo>
                    <a:pt x="11229" y="32482"/>
                  </a:lnTo>
                  <a:lnTo>
                    <a:pt x="10903" y="32482"/>
                  </a:lnTo>
                  <a:lnTo>
                    <a:pt x="8622" y="32482"/>
                  </a:lnTo>
                  <a:lnTo>
                    <a:pt x="8347" y="32482"/>
                  </a:lnTo>
                  <a:lnTo>
                    <a:pt x="8347" y="32206"/>
                  </a:lnTo>
                  <a:cubicBezTo>
                    <a:pt x="8322" y="30803"/>
                    <a:pt x="8297" y="29425"/>
                    <a:pt x="8272" y="28021"/>
                  </a:cubicBezTo>
                  <a:lnTo>
                    <a:pt x="8272" y="27821"/>
                  </a:lnTo>
                  <a:lnTo>
                    <a:pt x="8272" y="27821"/>
                  </a:lnTo>
                  <a:lnTo>
                    <a:pt x="8272" y="27821"/>
                  </a:lnTo>
                  <a:lnTo>
                    <a:pt x="8272" y="27720"/>
                  </a:lnTo>
                  <a:lnTo>
                    <a:pt x="8272" y="27720"/>
                  </a:lnTo>
                  <a:lnTo>
                    <a:pt x="8247" y="27545"/>
                  </a:lnTo>
                  <a:cubicBezTo>
                    <a:pt x="8221" y="25991"/>
                    <a:pt x="8196" y="24437"/>
                    <a:pt x="8171" y="22883"/>
                  </a:cubicBezTo>
                  <a:lnTo>
                    <a:pt x="8171" y="22607"/>
                  </a:lnTo>
                  <a:lnTo>
                    <a:pt x="8171" y="22382"/>
                  </a:lnTo>
                  <a:cubicBezTo>
                    <a:pt x="8121" y="21003"/>
                    <a:pt x="8096" y="19600"/>
                    <a:pt x="8071" y="18221"/>
                  </a:cubicBezTo>
                  <a:lnTo>
                    <a:pt x="8071" y="17921"/>
                  </a:lnTo>
                  <a:lnTo>
                    <a:pt x="8372" y="17921"/>
                  </a:lnTo>
                  <a:lnTo>
                    <a:pt x="10728" y="17921"/>
                  </a:lnTo>
                  <a:lnTo>
                    <a:pt x="11054" y="17921"/>
                  </a:lnTo>
                  <a:lnTo>
                    <a:pt x="13435" y="17921"/>
                  </a:lnTo>
                  <a:lnTo>
                    <a:pt x="13710" y="17921"/>
                  </a:lnTo>
                  <a:lnTo>
                    <a:pt x="13710" y="18221"/>
                  </a:lnTo>
                  <a:cubicBezTo>
                    <a:pt x="13735" y="19600"/>
                    <a:pt x="13735" y="20978"/>
                    <a:pt x="13735" y="22382"/>
                  </a:cubicBezTo>
                  <a:lnTo>
                    <a:pt x="13760" y="22683"/>
                  </a:lnTo>
                  <a:lnTo>
                    <a:pt x="13735" y="22683"/>
                  </a:lnTo>
                  <a:lnTo>
                    <a:pt x="13735" y="22883"/>
                  </a:lnTo>
                  <a:cubicBezTo>
                    <a:pt x="13760" y="24437"/>
                    <a:pt x="13760" y="25966"/>
                    <a:pt x="13785" y="27520"/>
                  </a:cubicBezTo>
                  <a:lnTo>
                    <a:pt x="13785" y="27821"/>
                  </a:lnTo>
                  <a:close/>
                  <a:moveTo>
                    <a:pt x="6567" y="27720"/>
                  </a:moveTo>
                  <a:lnTo>
                    <a:pt x="6567" y="27720"/>
                  </a:lnTo>
                  <a:lnTo>
                    <a:pt x="6567" y="28021"/>
                  </a:lnTo>
                  <a:cubicBezTo>
                    <a:pt x="6617" y="29399"/>
                    <a:pt x="6642" y="30803"/>
                    <a:pt x="6693" y="32181"/>
                  </a:cubicBezTo>
                  <a:lnTo>
                    <a:pt x="6693" y="32482"/>
                  </a:lnTo>
                  <a:lnTo>
                    <a:pt x="6392" y="32482"/>
                  </a:lnTo>
                  <a:lnTo>
                    <a:pt x="4111" y="32482"/>
                  </a:lnTo>
                  <a:lnTo>
                    <a:pt x="3785" y="32482"/>
                  </a:lnTo>
                  <a:lnTo>
                    <a:pt x="1505" y="32482"/>
                  </a:lnTo>
                  <a:lnTo>
                    <a:pt x="1229" y="32482"/>
                  </a:lnTo>
                  <a:lnTo>
                    <a:pt x="1229" y="32206"/>
                  </a:lnTo>
                  <a:cubicBezTo>
                    <a:pt x="1179" y="30803"/>
                    <a:pt x="1129" y="29425"/>
                    <a:pt x="1079" y="28046"/>
                  </a:cubicBezTo>
                  <a:lnTo>
                    <a:pt x="1053" y="27821"/>
                  </a:lnTo>
                  <a:lnTo>
                    <a:pt x="1053" y="27821"/>
                  </a:lnTo>
                  <a:lnTo>
                    <a:pt x="1053" y="27545"/>
                  </a:lnTo>
                  <a:cubicBezTo>
                    <a:pt x="978" y="25991"/>
                    <a:pt x="928" y="24437"/>
                    <a:pt x="878" y="22883"/>
                  </a:cubicBezTo>
                  <a:lnTo>
                    <a:pt x="853" y="22607"/>
                  </a:lnTo>
                  <a:lnTo>
                    <a:pt x="853" y="22382"/>
                  </a:lnTo>
                  <a:cubicBezTo>
                    <a:pt x="803" y="21003"/>
                    <a:pt x="753" y="19625"/>
                    <a:pt x="703" y="18221"/>
                  </a:cubicBezTo>
                  <a:lnTo>
                    <a:pt x="678" y="17921"/>
                  </a:lnTo>
                  <a:lnTo>
                    <a:pt x="978" y="17921"/>
                  </a:lnTo>
                  <a:lnTo>
                    <a:pt x="3334" y="17921"/>
                  </a:lnTo>
                  <a:lnTo>
                    <a:pt x="3660" y="17921"/>
                  </a:lnTo>
                  <a:lnTo>
                    <a:pt x="6041" y="17921"/>
                  </a:lnTo>
                  <a:lnTo>
                    <a:pt x="6317" y="17921"/>
                  </a:lnTo>
                  <a:lnTo>
                    <a:pt x="6342" y="18196"/>
                  </a:lnTo>
                  <a:cubicBezTo>
                    <a:pt x="6367" y="19600"/>
                    <a:pt x="6392" y="20978"/>
                    <a:pt x="6442" y="22382"/>
                  </a:cubicBezTo>
                  <a:lnTo>
                    <a:pt x="6442" y="22683"/>
                  </a:lnTo>
                  <a:lnTo>
                    <a:pt x="6442" y="22683"/>
                  </a:lnTo>
                  <a:lnTo>
                    <a:pt x="6442" y="22858"/>
                  </a:lnTo>
                  <a:cubicBezTo>
                    <a:pt x="6492" y="24412"/>
                    <a:pt x="6517" y="25966"/>
                    <a:pt x="6567" y="27520"/>
                  </a:cubicBezTo>
                  <a:close/>
                  <a:moveTo>
                    <a:pt x="5991" y="4763"/>
                  </a:moveTo>
                  <a:lnTo>
                    <a:pt x="6016" y="4963"/>
                  </a:lnTo>
                  <a:cubicBezTo>
                    <a:pt x="6041" y="6517"/>
                    <a:pt x="6091" y="8071"/>
                    <a:pt x="6116" y="9625"/>
                  </a:cubicBezTo>
                  <a:lnTo>
                    <a:pt x="6141" y="9926"/>
                  </a:lnTo>
                  <a:lnTo>
                    <a:pt x="6141" y="9926"/>
                  </a:lnTo>
                  <a:lnTo>
                    <a:pt x="6141" y="10101"/>
                  </a:lnTo>
                  <a:cubicBezTo>
                    <a:pt x="6166" y="11505"/>
                    <a:pt x="6191" y="12883"/>
                    <a:pt x="6241" y="14287"/>
                  </a:cubicBezTo>
                  <a:lnTo>
                    <a:pt x="6241" y="14587"/>
                  </a:lnTo>
                  <a:lnTo>
                    <a:pt x="5941" y="14587"/>
                  </a:lnTo>
                  <a:lnTo>
                    <a:pt x="3535" y="14587"/>
                  </a:lnTo>
                  <a:lnTo>
                    <a:pt x="3209" y="14587"/>
                  </a:lnTo>
                  <a:lnTo>
                    <a:pt x="828" y="14587"/>
                  </a:lnTo>
                  <a:lnTo>
                    <a:pt x="552" y="14587"/>
                  </a:lnTo>
                  <a:lnTo>
                    <a:pt x="552" y="14287"/>
                  </a:lnTo>
                  <a:cubicBezTo>
                    <a:pt x="502" y="12908"/>
                    <a:pt x="427" y="11505"/>
                    <a:pt x="377" y="10126"/>
                  </a:cubicBezTo>
                  <a:lnTo>
                    <a:pt x="377" y="9825"/>
                  </a:lnTo>
                  <a:lnTo>
                    <a:pt x="377" y="9825"/>
                  </a:lnTo>
                  <a:lnTo>
                    <a:pt x="377" y="9625"/>
                  </a:lnTo>
                  <a:cubicBezTo>
                    <a:pt x="327" y="8071"/>
                    <a:pt x="251" y="6517"/>
                    <a:pt x="176" y="4988"/>
                  </a:cubicBezTo>
                  <a:lnTo>
                    <a:pt x="176" y="4662"/>
                  </a:lnTo>
                  <a:lnTo>
                    <a:pt x="176" y="4662"/>
                  </a:lnTo>
                  <a:lnTo>
                    <a:pt x="176" y="4487"/>
                  </a:lnTo>
                  <a:cubicBezTo>
                    <a:pt x="126" y="3084"/>
                    <a:pt x="76" y="1705"/>
                    <a:pt x="26" y="327"/>
                  </a:cubicBezTo>
                  <a:lnTo>
                    <a:pt x="1" y="1"/>
                  </a:lnTo>
                  <a:lnTo>
                    <a:pt x="302" y="1"/>
                  </a:lnTo>
                  <a:lnTo>
                    <a:pt x="2783" y="1"/>
                  </a:lnTo>
                  <a:lnTo>
                    <a:pt x="3109" y="1"/>
                  </a:lnTo>
                  <a:lnTo>
                    <a:pt x="5590" y="1"/>
                  </a:lnTo>
                  <a:lnTo>
                    <a:pt x="5866" y="1"/>
                  </a:lnTo>
                  <a:lnTo>
                    <a:pt x="5891" y="302"/>
                  </a:lnTo>
                  <a:cubicBezTo>
                    <a:pt x="5941" y="1680"/>
                    <a:pt x="5966" y="3084"/>
                    <a:pt x="5991" y="4462"/>
                  </a:cubicBezTo>
                  <a:lnTo>
                    <a:pt x="5991" y="4763"/>
                  </a:lnTo>
                  <a:lnTo>
                    <a:pt x="5991" y="4763"/>
                  </a:lnTo>
                  <a:lnTo>
                    <a:pt x="5991" y="4763"/>
                  </a:lnTo>
                </a:path>
              </a:pathLst>
            </a:custGeom>
            <a:solidFill>
              <a:srgbClr val="FFFFFF">
                <a:alpha val="659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33"/>
            <p:cNvSpPr/>
            <p:nvPr/>
          </p:nvSpPr>
          <p:spPr>
            <a:xfrm>
              <a:off x="4434613" y="3938828"/>
              <a:ext cx="491851" cy="250507"/>
            </a:xfrm>
            <a:custGeom>
              <a:avLst/>
              <a:gdLst/>
              <a:ahLst/>
              <a:cxnLst/>
              <a:rect l="l" t="t" r="r" b="b"/>
              <a:pathLst>
                <a:path w="24262" h="12357" extrusionOk="0">
                  <a:moveTo>
                    <a:pt x="15389" y="8422"/>
                  </a:moveTo>
                  <a:lnTo>
                    <a:pt x="15389" y="8547"/>
                  </a:lnTo>
                  <a:cubicBezTo>
                    <a:pt x="15364" y="9725"/>
                    <a:pt x="15339" y="10903"/>
                    <a:pt x="15339" y="12056"/>
                  </a:cubicBezTo>
                  <a:lnTo>
                    <a:pt x="15314" y="12357"/>
                  </a:lnTo>
                  <a:lnTo>
                    <a:pt x="15038" y="12357"/>
                  </a:lnTo>
                  <a:lnTo>
                    <a:pt x="12206" y="12357"/>
                  </a:lnTo>
                  <a:lnTo>
                    <a:pt x="11830" y="12357"/>
                  </a:lnTo>
                  <a:lnTo>
                    <a:pt x="8998" y="12357"/>
                  </a:lnTo>
                  <a:lnTo>
                    <a:pt x="8697" y="12357"/>
                  </a:lnTo>
                  <a:lnTo>
                    <a:pt x="8697" y="12056"/>
                  </a:lnTo>
                  <a:lnTo>
                    <a:pt x="8697" y="8547"/>
                  </a:lnTo>
                  <a:lnTo>
                    <a:pt x="8697" y="8121"/>
                  </a:lnTo>
                  <a:lnTo>
                    <a:pt x="8697" y="4211"/>
                  </a:lnTo>
                  <a:lnTo>
                    <a:pt x="8697" y="3785"/>
                  </a:lnTo>
                  <a:cubicBezTo>
                    <a:pt x="8697" y="2633"/>
                    <a:pt x="8697" y="1455"/>
                    <a:pt x="8697" y="277"/>
                  </a:cubicBezTo>
                  <a:lnTo>
                    <a:pt x="8697" y="1"/>
                  </a:lnTo>
                  <a:lnTo>
                    <a:pt x="8973" y="1"/>
                  </a:lnTo>
                  <a:lnTo>
                    <a:pt x="11930" y="1"/>
                  </a:lnTo>
                  <a:lnTo>
                    <a:pt x="12306" y="1"/>
                  </a:lnTo>
                  <a:lnTo>
                    <a:pt x="15239" y="1"/>
                  </a:lnTo>
                  <a:lnTo>
                    <a:pt x="15539" y="1"/>
                  </a:lnTo>
                  <a:lnTo>
                    <a:pt x="15539" y="277"/>
                  </a:lnTo>
                  <a:cubicBezTo>
                    <a:pt x="15539" y="1455"/>
                    <a:pt x="15514" y="2633"/>
                    <a:pt x="15489" y="3810"/>
                  </a:cubicBezTo>
                  <a:lnTo>
                    <a:pt x="15489" y="4086"/>
                  </a:lnTo>
                  <a:lnTo>
                    <a:pt x="15464" y="4086"/>
                  </a:lnTo>
                  <a:lnTo>
                    <a:pt x="15464" y="4211"/>
                  </a:lnTo>
                  <a:cubicBezTo>
                    <a:pt x="15464" y="5515"/>
                    <a:pt x="15439" y="6818"/>
                    <a:pt x="15414" y="8146"/>
                  </a:cubicBezTo>
                  <a:lnTo>
                    <a:pt x="15414" y="8422"/>
                  </a:lnTo>
                  <a:close/>
                  <a:moveTo>
                    <a:pt x="24086" y="4086"/>
                  </a:moveTo>
                  <a:lnTo>
                    <a:pt x="24086" y="4211"/>
                  </a:lnTo>
                  <a:cubicBezTo>
                    <a:pt x="24011" y="5540"/>
                    <a:pt x="23985" y="6843"/>
                    <a:pt x="23910" y="8146"/>
                  </a:cubicBezTo>
                  <a:lnTo>
                    <a:pt x="23910" y="8247"/>
                  </a:lnTo>
                  <a:lnTo>
                    <a:pt x="23910" y="8247"/>
                  </a:lnTo>
                  <a:lnTo>
                    <a:pt x="23910" y="8572"/>
                  </a:lnTo>
                  <a:cubicBezTo>
                    <a:pt x="23835" y="9725"/>
                    <a:pt x="23785" y="10903"/>
                    <a:pt x="23735" y="12056"/>
                  </a:cubicBezTo>
                  <a:lnTo>
                    <a:pt x="23735" y="12357"/>
                  </a:lnTo>
                  <a:lnTo>
                    <a:pt x="23459" y="12357"/>
                  </a:lnTo>
                  <a:lnTo>
                    <a:pt x="20602" y="12357"/>
                  </a:lnTo>
                  <a:lnTo>
                    <a:pt x="20226" y="12357"/>
                  </a:lnTo>
                  <a:lnTo>
                    <a:pt x="17419" y="12357"/>
                  </a:lnTo>
                  <a:lnTo>
                    <a:pt x="17118" y="12357"/>
                  </a:lnTo>
                  <a:lnTo>
                    <a:pt x="17118" y="12056"/>
                  </a:lnTo>
                  <a:cubicBezTo>
                    <a:pt x="17143" y="10878"/>
                    <a:pt x="17193" y="9700"/>
                    <a:pt x="17218" y="8547"/>
                  </a:cubicBezTo>
                  <a:lnTo>
                    <a:pt x="17218" y="8347"/>
                  </a:lnTo>
                  <a:lnTo>
                    <a:pt x="17218" y="8121"/>
                  </a:lnTo>
                  <a:cubicBezTo>
                    <a:pt x="17269" y="6818"/>
                    <a:pt x="17294" y="5515"/>
                    <a:pt x="17319" y="4211"/>
                  </a:cubicBezTo>
                  <a:lnTo>
                    <a:pt x="17319" y="4086"/>
                  </a:lnTo>
                  <a:lnTo>
                    <a:pt x="17319" y="4086"/>
                  </a:lnTo>
                  <a:lnTo>
                    <a:pt x="17319" y="3961"/>
                  </a:lnTo>
                  <a:lnTo>
                    <a:pt x="17319" y="3911"/>
                  </a:lnTo>
                  <a:lnTo>
                    <a:pt x="17319" y="3911"/>
                  </a:lnTo>
                  <a:lnTo>
                    <a:pt x="17319" y="3785"/>
                  </a:lnTo>
                  <a:cubicBezTo>
                    <a:pt x="17369" y="2607"/>
                    <a:pt x="17394" y="1455"/>
                    <a:pt x="17419" y="277"/>
                  </a:cubicBezTo>
                  <a:lnTo>
                    <a:pt x="17419" y="1"/>
                  </a:lnTo>
                  <a:lnTo>
                    <a:pt x="17720" y="1"/>
                  </a:lnTo>
                  <a:lnTo>
                    <a:pt x="20627" y="1"/>
                  </a:lnTo>
                  <a:lnTo>
                    <a:pt x="21028" y="1"/>
                  </a:lnTo>
                  <a:lnTo>
                    <a:pt x="23960" y="1"/>
                  </a:lnTo>
                  <a:lnTo>
                    <a:pt x="24261" y="1"/>
                  </a:lnTo>
                  <a:lnTo>
                    <a:pt x="24261" y="302"/>
                  </a:lnTo>
                  <a:cubicBezTo>
                    <a:pt x="24211" y="1455"/>
                    <a:pt x="24161" y="2633"/>
                    <a:pt x="24111" y="3810"/>
                  </a:cubicBezTo>
                  <a:lnTo>
                    <a:pt x="24086" y="4086"/>
                  </a:lnTo>
                  <a:close/>
                  <a:moveTo>
                    <a:pt x="6868" y="4086"/>
                  </a:moveTo>
                  <a:lnTo>
                    <a:pt x="6868" y="4211"/>
                  </a:lnTo>
                  <a:cubicBezTo>
                    <a:pt x="6868" y="5515"/>
                    <a:pt x="6893" y="6818"/>
                    <a:pt x="6893" y="8121"/>
                  </a:cubicBezTo>
                  <a:lnTo>
                    <a:pt x="6918" y="8422"/>
                  </a:lnTo>
                  <a:lnTo>
                    <a:pt x="6893" y="8422"/>
                  </a:lnTo>
                  <a:lnTo>
                    <a:pt x="6893" y="8547"/>
                  </a:lnTo>
                  <a:cubicBezTo>
                    <a:pt x="6893" y="9725"/>
                    <a:pt x="6918" y="10878"/>
                    <a:pt x="6918" y="12056"/>
                  </a:cubicBezTo>
                  <a:lnTo>
                    <a:pt x="6918" y="12357"/>
                  </a:lnTo>
                  <a:lnTo>
                    <a:pt x="6642" y="12357"/>
                  </a:lnTo>
                  <a:lnTo>
                    <a:pt x="3810" y="12357"/>
                  </a:lnTo>
                  <a:lnTo>
                    <a:pt x="3409" y="12357"/>
                  </a:lnTo>
                  <a:lnTo>
                    <a:pt x="602" y="12357"/>
                  </a:lnTo>
                  <a:lnTo>
                    <a:pt x="301" y="12357"/>
                  </a:lnTo>
                  <a:lnTo>
                    <a:pt x="301" y="12056"/>
                  </a:lnTo>
                  <a:cubicBezTo>
                    <a:pt x="276" y="10903"/>
                    <a:pt x="251" y="9725"/>
                    <a:pt x="226" y="8547"/>
                  </a:cubicBezTo>
                  <a:lnTo>
                    <a:pt x="226" y="8422"/>
                  </a:lnTo>
                  <a:lnTo>
                    <a:pt x="226" y="8422"/>
                  </a:lnTo>
                  <a:lnTo>
                    <a:pt x="201" y="8146"/>
                  </a:lnTo>
                  <a:cubicBezTo>
                    <a:pt x="176" y="6843"/>
                    <a:pt x="126" y="5515"/>
                    <a:pt x="101" y="4211"/>
                  </a:cubicBezTo>
                  <a:lnTo>
                    <a:pt x="101" y="4086"/>
                  </a:lnTo>
                  <a:lnTo>
                    <a:pt x="101" y="4086"/>
                  </a:lnTo>
                  <a:lnTo>
                    <a:pt x="76" y="3810"/>
                  </a:lnTo>
                  <a:cubicBezTo>
                    <a:pt x="76" y="2633"/>
                    <a:pt x="25" y="1455"/>
                    <a:pt x="0" y="302"/>
                  </a:cubicBezTo>
                  <a:lnTo>
                    <a:pt x="0" y="1"/>
                  </a:lnTo>
                  <a:lnTo>
                    <a:pt x="301" y="1"/>
                  </a:lnTo>
                  <a:lnTo>
                    <a:pt x="3208" y="1"/>
                  </a:lnTo>
                  <a:lnTo>
                    <a:pt x="3609" y="1"/>
                  </a:lnTo>
                  <a:lnTo>
                    <a:pt x="6542" y="1"/>
                  </a:lnTo>
                  <a:lnTo>
                    <a:pt x="6842" y="1"/>
                  </a:lnTo>
                  <a:lnTo>
                    <a:pt x="6842" y="277"/>
                  </a:lnTo>
                  <a:cubicBezTo>
                    <a:pt x="6842" y="1455"/>
                    <a:pt x="6868" y="2633"/>
                    <a:pt x="6868" y="3785"/>
                  </a:cubicBezTo>
                  <a:lnTo>
                    <a:pt x="6868" y="4086"/>
                  </a:lnTo>
                  <a:lnTo>
                    <a:pt x="6868" y="4086"/>
                  </a:lnTo>
                  <a:lnTo>
                    <a:pt x="6868" y="4086"/>
                  </a:lnTo>
                </a:path>
              </a:pathLst>
            </a:custGeom>
            <a:solidFill>
              <a:srgbClr val="FFFFFF">
                <a:alpha val="659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9" name="Google Shape;1179;p33"/>
            <p:cNvSpPr/>
            <p:nvPr/>
          </p:nvSpPr>
          <p:spPr>
            <a:xfrm>
              <a:off x="4314188" y="4210170"/>
              <a:ext cx="731148" cy="45248"/>
            </a:xfrm>
            <a:custGeom>
              <a:avLst/>
              <a:gdLst/>
              <a:ahLst/>
              <a:cxnLst/>
              <a:rect l="l" t="t" r="r" b="b"/>
              <a:pathLst>
                <a:path w="36066" h="2232" extrusionOk="0">
                  <a:moveTo>
                    <a:pt x="36066" y="0"/>
                  </a:moveTo>
                  <a:lnTo>
                    <a:pt x="0" y="0"/>
                  </a:lnTo>
                  <a:lnTo>
                    <a:pt x="0" y="2231"/>
                  </a:lnTo>
                  <a:lnTo>
                    <a:pt x="36066" y="2231"/>
                  </a:lnTo>
                  <a:lnTo>
                    <a:pt x="36066" y="0"/>
                  </a:lnTo>
                  <a:close/>
                </a:path>
              </a:pathLst>
            </a:custGeom>
            <a:solidFill>
              <a:srgbClr val="3F36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0" name="Google Shape;1180;p33"/>
            <p:cNvSpPr/>
            <p:nvPr/>
          </p:nvSpPr>
          <p:spPr>
            <a:xfrm>
              <a:off x="4271512" y="4255400"/>
              <a:ext cx="816515" cy="45228"/>
            </a:xfrm>
            <a:custGeom>
              <a:avLst/>
              <a:gdLst/>
              <a:ahLst/>
              <a:cxnLst/>
              <a:rect l="l" t="t" r="r" b="b"/>
              <a:pathLst>
                <a:path w="40277" h="2231" extrusionOk="0">
                  <a:moveTo>
                    <a:pt x="40276" y="2231"/>
                  </a:moveTo>
                  <a:lnTo>
                    <a:pt x="0" y="2231"/>
                  </a:lnTo>
                  <a:lnTo>
                    <a:pt x="0" y="0"/>
                  </a:lnTo>
                  <a:lnTo>
                    <a:pt x="40276" y="0"/>
                  </a:lnTo>
                  <a:lnTo>
                    <a:pt x="40276" y="2231"/>
                  </a:lnTo>
                  <a:close/>
                </a:path>
              </a:pathLst>
            </a:custGeom>
            <a:solidFill>
              <a:srgbClr val="372A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1" name="Google Shape;1181;p33"/>
            <p:cNvSpPr/>
            <p:nvPr/>
          </p:nvSpPr>
          <p:spPr>
            <a:xfrm>
              <a:off x="4251684" y="3029820"/>
              <a:ext cx="859696" cy="44741"/>
            </a:xfrm>
            <a:custGeom>
              <a:avLst/>
              <a:gdLst/>
              <a:ahLst/>
              <a:cxnLst/>
              <a:rect l="l" t="t" r="r" b="b"/>
              <a:pathLst>
                <a:path w="42407" h="2207" extrusionOk="0">
                  <a:moveTo>
                    <a:pt x="1" y="2206"/>
                  </a:moveTo>
                  <a:lnTo>
                    <a:pt x="42407" y="2206"/>
                  </a:lnTo>
                  <a:lnTo>
                    <a:pt x="42407" y="1"/>
                  </a:lnTo>
                  <a:lnTo>
                    <a:pt x="1" y="1"/>
                  </a:lnTo>
                  <a:lnTo>
                    <a:pt x="1" y="22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2" name="Google Shape;1182;p33"/>
            <p:cNvSpPr/>
            <p:nvPr/>
          </p:nvSpPr>
          <p:spPr>
            <a:xfrm>
              <a:off x="4251684" y="3092831"/>
              <a:ext cx="859696" cy="22381"/>
            </a:xfrm>
            <a:custGeom>
              <a:avLst/>
              <a:gdLst/>
              <a:ahLst/>
              <a:cxnLst/>
              <a:rect l="l" t="t" r="r" b="b"/>
              <a:pathLst>
                <a:path w="42407" h="1104" extrusionOk="0">
                  <a:moveTo>
                    <a:pt x="1" y="1103"/>
                  </a:moveTo>
                  <a:lnTo>
                    <a:pt x="42407" y="1103"/>
                  </a:lnTo>
                  <a:lnTo>
                    <a:pt x="42407" y="0"/>
                  </a:lnTo>
                  <a:lnTo>
                    <a:pt x="1" y="0"/>
                  </a:lnTo>
                  <a:lnTo>
                    <a:pt x="1" y="11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3" name="Google Shape;1183;p33"/>
            <p:cNvSpPr/>
            <p:nvPr/>
          </p:nvSpPr>
          <p:spPr>
            <a:xfrm>
              <a:off x="4293853" y="3817389"/>
              <a:ext cx="766219" cy="17820"/>
            </a:xfrm>
            <a:custGeom>
              <a:avLst/>
              <a:gdLst/>
              <a:ahLst/>
              <a:cxnLst/>
              <a:rect l="l" t="t" r="r" b="b"/>
              <a:pathLst>
                <a:path w="37796" h="879" extrusionOk="0">
                  <a:moveTo>
                    <a:pt x="37796" y="1"/>
                  </a:moveTo>
                  <a:lnTo>
                    <a:pt x="18898" y="1"/>
                  </a:lnTo>
                  <a:lnTo>
                    <a:pt x="1" y="1"/>
                  </a:lnTo>
                  <a:cubicBezTo>
                    <a:pt x="26" y="302"/>
                    <a:pt x="76" y="577"/>
                    <a:pt x="101" y="878"/>
                  </a:cubicBezTo>
                  <a:lnTo>
                    <a:pt x="18898" y="878"/>
                  </a:lnTo>
                  <a:lnTo>
                    <a:pt x="37670" y="878"/>
                  </a:lnTo>
                  <a:cubicBezTo>
                    <a:pt x="37720" y="577"/>
                    <a:pt x="37771" y="302"/>
                    <a:pt x="377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4" name="Google Shape;1184;p33"/>
            <p:cNvSpPr/>
            <p:nvPr/>
          </p:nvSpPr>
          <p:spPr>
            <a:xfrm>
              <a:off x="4770972" y="2848939"/>
              <a:ext cx="104687" cy="109249"/>
            </a:xfrm>
            <a:custGeom>
              <a:avLst/>
              <a:gdLst/>
              <a:ahLst/>
              <a:cxnLst/>
              <a:rect l="l" t="t" r="r" b="b"/>
              <a:pathLst>
                <a:path w="5164" h="5389" extrusionOk="0">
                  <a:moveTo>
                    <a:pt x="1" y="5389"/>
                  </a:moveTo>
                  <a:lnTo>
                    <a:pt x="5164" y="2657"/>
                  </a:lnTo>
                  <a:lnTo>
                    <a:pt x="76" y="0"/>
                  </a:lnTo>
                  <a:cubicBezTo>
                    <a:pt x="26" y="1780"/>
                    <a:pt x="1" y="3584"/>
                    <a:pt x="1" y="5389"/>
                  </a:cubicBezTo>
                </a:path>
              </a:pathLst>
            </a:custGeom>
            <a:solidFill>
              <a:srgbClr val="E96C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5" name="Google Shape;1185;p33"/>
            <p:cNvSpPr/>
            <p:nvPr/>
          </p:nvSpPr>
          <p:spPr>
            <a:xfrm>
              <a:off x="4683593" y="2799654"/>
              <a:ext cx="112289" cy="151415"/>
            </a:xfrm>
            <a:custGeom>
              <a:avLst/>
              <a:gdLst/>
              <a:ahLst/>
              <a:cxnLst/>
              <a:rect l="l" t="t" r="r" b="b"/>
              <a:pathLst>
                <a:path w="5539" h="7469" extrusionOk="0">
                  <a:moveTo>
                    <a:pt x="75" y="0"/>
                  </a:moveTo>
                  <a:lnTo>
                    <a:pt x="5539" y="1404"/>
                  </a:lnTo>
                  <a:lnTo>
                    <a:pt x="5539" y="6115"/>
                  </a:lnTo>
                  <a:lnTo>
                    <a:pt x="0" y="746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E96C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6" name="Google Shape;1186;p33"/>
            <p:cNvSpPr/>
            <p:nvPr/>
          </p:nvSpPr>
          <p:spPr>
            <a:xfrm>
              <a:off x="4682052" y="2798640"/>
              <a:ext cx="7136" cy="231188"/>
            </a:xfrm>
            <a:custGeom>
              <a:avLst/>
              <a:gdLst/>
              <a:ahLst/>
              <a:cxnLst/>
              <a:rect l="l" t="t" r="r" b="b"/>
              <a:pathLst>
                <a:path w="352" h="11404" extrusionOk="0">
                  <a:moveTo>
                    <a:pt x="352" y="11228"/>
                  </a:moveTo>
                  <a:cubicBezTo>
                    <a:pt x="352" y="11328"/>
                    <a:pt x="277" y="11404"/>
                    <a:pt x="176" y="11404"/>
                  </a:cubicBezTo>
                  <a:cubicBezTo>
                    <a:pt x="76" y="11404"/>
                    <a:pt x="1" y="11328"/>
                    <a:pt x="1" y="11228"/>
                  </a:cubicBezTo>
                  <a:lnTo>
                    <a:pt x="1" y="201"/>
                  </a:lnTo>
                  <a:cubicBezTo>
                    <a:pt x="1" y="100"/>
                    <a:pt x="76" y="0"/>
                    <a:pt x="176" y="0"/>
                  </a:cubicBezTo>
                  <a:cubicBezTo>
                    <a:pt x="277" y="0"/>
                    <a:pt x="352" y="100"/>
                    <a:pt x="352" y="201"/>
                  </a:cubicBezTo>
                  <a:lnTo>
                    <a:pt x="352" y="11228"/>
                  </a:lnTo>
                  <a:close/>
                </a:path>
              </a:pathLst>
            </a:custGeom>
            <a:solidFill>
              <a:srgbClr val="3F36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7" name="Google Shape;1187;p33"/>
            <p:cNvSpPr/>
            <p:nvPr/>
          </p:nvSpPr>
          <p:spPr>
            <a:xfrm>
              <a:off x="4505246" y="3850435"/>
              <a:ext cx="39126" cy="53864"/>
            </a:xfrm>
            <a:custGeom>
              <a:avLst/>
              <a:gdLst/>
              <a:ahLst/>
              <a:cxnLst/>
              <a:rect l="l" t="t" r="r" b="b"/>
              <a:pathLst>
                <a:path w="1930" h="2657" extrusionOk="0">
                  <a:moveTo>
                    <a:pt x="952" y="0"/>
                  </a:moveTo>
                  <a:cubicBezTo>
                    <a:pt x="677" y="0"/>
                    <a:pt x="451" y="75"/>
                    <a:pt x="276" y="201"/>
                  </a:cubicBezTo>
                  <a:cubicBezTo>
                    <a:pt x="100" y="326"/>
                    <a:pt x="0" y="501"/>
                    <a:pt x="0" y="702"/>
                  </a:cubicBezTo>
                  <a:cubicBezTo>
                    <a:pt x="0" y="927"/>
                    <a:pt x="75" y="1078"/>
                    <a:pt x="251" y="1203"/>
                  </a:cubicBezTo>
                  <a:cubicBezTo>
                    <a:pt x="401" y="1328"/>
                    <a:pt x="627" y="1429"/>
                    <a:pt x="927" y="1529"/>
                  </a:cubicBezTo>
                  <a:cubicBezTo>
                    <a:pt x="1103" y="1579"/>
                    <a:pt x="1228" y="1629"/>
                    <a:pt x="1303" y="1704"/>
                  </a:cubicBezTo>
                  <a:cubicBezTo>
                    <a:pt x="1379" y="1754"/>
                    <a:pt x="1404" y="1830"/>
                    <a:pt x="1404" y="1930"/>
                  </a:cubicBezTo>
                  <a:cubicBezTo>
                    <a:pt x="1404" y="2030"/>
                    <a:pt x="1379" y="2105"/>
                    <a:pt x="1303" y="2155"/>
                  </a:cubicBezTo>
                  <a:cubicBezTo>
                    <a:pt x="1228" y="2231"/>
                    <a:pt x="1128" y="2256"/>
                    <a:pt x="978" y="2256"/>
                  </a:cubicBezTo>
                  <a:cubicBezTo>
                    <a:pt x="877" y="2256"/>
                    <a:pt x="777" y="2231"/>
                    <a:pt x="677" y="2206"/>
                  </a:cubicBezTo>
                  <a:cubicBezTo>
                    <a:pt x="602" y="2180"/>
                    <a:pt x="526" y="2155"/>
                    <a:pt x="476" y="2105"/>
                  </a:cubicBezTo>
                  <a:lnTo>
                    <a:pt x="401" y="1729"/>
                  </a:lnTo>
                  <a:lnTo>
                    <a:pt x="0" y="1729"/>
                  </a:lnTo>
                  <a:lnTo>
                    <a:pt x="0" y="2281"/>
                  </a:lnTo>
                  <a:cubicBezTo>
                    <a:pt x="125" y="2406"/>
                    <a:pt x="251" y="2481"/>
                    <a:pt x="426" y="2556"/>
                  </a:cubicBezTo>
                  <a:cubicBezTo>
                    <a:pt x="602" y="2607"/>
                    <a:pt x="777" y="2657"/>
                    <a:pt x="978" y="2657"/>
                  </a:cubicBezTo>
                  <a:cubicBezTo>
                    <a:pt x="1253" y="2657"/>
                    <a:pt x="1504" y="2581"/>
                    <a:pt x="1679" y="2456"/>
                  </a:cubicBezTo>
                  <a:cubicBezTo>
                    <a:pt x="1855" y="2331"/>
                    <a:pt x="1930" y="2155"/>
                    <a:pt x="1930" y="1930"/>
                  </a:cubicBezTo>
                  <a:cubicBezTo>
                    <a:pt x="1930" y="1729"/>
                    <a:pt x="1855" y="1554"/>
                    <a:pt x="1704" y="1429"/>
                  </a:cubicBezTo>
                  <a:cubicBezTo>
                    <a:pt x="1554" y="1278"/>
                    <a:pt x="1353" y="1178"/>
                    <a:pt x="1053" y="1103"/>
                  </a:cubicBezTo>
                  <a:cubicBezTo>
                    <a:pt x="877" y="1053"/>
                    <a:pt x="727" y="977"/>
                    <a:pt x="652" y="927"/>
                  </a:cubicBezTo>
                  <a:cubicBezTo>
                    <a:pt x="551" y="877"/>
                    <a:pt x="526" y="802"/>
                    <a:pt x="526" y="702"/>
                  </a:cubicBezTo>
                  <a:cubicBezTo>
                    <a:pt x="526" y="627"/>
                    <a:pt x="551" y="551"/>
                    <a:pt x="627" y="476"/>
                  </a:cubicBezTo>
                  <a:cubicBezTo>
                    <a:pt x="727" y="426"/>
                    <a:pt x="827" y="401"/>
                    <a:pt x="978" y="401"/>
                  </a:cubicBezTo>
                  <a:cubicBezTo>
                    <a:pt x="1053" y="401"/>
                    <a:pt x="1153" y="401"/>
                    <a:pt x="1253" y="426"/>
                  </a:cubicBezTo>
                  <a:cubicBezTo>
                    <a:pt x="1328" y="451"/>
                    <a:pt x="1404" y="476"/>
                    <a:pt x="1429" y="501"/>
                  </a:cubicBezTo>
                  <a:lnTo>
                    <a:pt x="1504" y="852"/>
                  </a:lnTo>
                  <a:lnTo>
                    <a:pt x="1905" y="852"/>
                  </a:lnTo>
                  <a:lnTo>
                    <a:pt x="1905" y="326"/>
                  </a:lnTo>
                  <a:cubicBezTo>
                    <a:pt x="1780" y="226"/>
                    <a:pt x="1654" y="150"/>
                    <a:pt x="1479" y="75"/>
                  </a:cubicBezTo>
                  <a:cubicBezTo>
                    <a:pt x="1328" y="25"/>
                    <a:pt x="1128" y="0"/>
                    <a:pt x="9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8" name="Google Shape;1188;p33"/>
            <p:cNvSpPr/>
            <p:nvPr/>
          </p:nvSpPr>
          <p:spPr>
            <a:xfrm>
              <a:off x="4561120" y="3850435"/>
              <a:ext cx="42714" cy="53864"/>
            </a:xfrm>
            <a:custGeom>
              <a:avLst/>
              <a:gdLst/>
              <a:ahLst/>
              <a:cxnLst/>
              <a:rect l="l" t="t" r="r" b="b"/>
              <a:pathLst>
                <a:path w="2107" h="2657" extrusionOk="0">
                  <a:moveTo>
                    <a:pt x="1179" y="0"/>
                  </a:moveTo>
                  <a:cubicBezTo>
                    <a:pt x="828" y="0"/>
                    <a:pt x="552" y="100"/>
                    <a:pt x="327" y="351"/>
                  </a:cubicBezTo>
                  <a:cubicBezTo>
                    <a:pt x="101" y="602"/>
                    <a:pt x="1" y="902"/>
                    <a:pt x="1" y="1278"/>
                  </a:cubicBezTo>
                  <a:lnTo>
                    <a:pt x="1" y="1353"/>
                  </a:lnTo>
                  <a:cubicBezTo>
                    <a:pt x="1" y="1729"/>
                    <a:pt x="101" y="2055"/>
                    <a:pt x="327" y="2281"/>
                  </a:cubicBezTo>
                  <a:cubicBezTo>
                    <a:pt x="552" y="2531"/>
                    <a:pt x="828" y="2657"/>
                    <a:pt x="1179" y="2657"/>
                  </a:cubicBezTo>
                  <a:cubicBezTo>
                    <a:pt x="1379" y="2657"/>
                    <a:pt x="1555" y="2607"/>
                    <a:pt x="1705" y="2531"/>
                  </a:cubicBezTo>
                  <a:cubicBezTo>
                    <a:pt x="1881" y="2456"/>
                    <a:pt x="2006" y="2381"/>
                    <a:pt x="2106" y="2256"/>
                  </a:cubicBezTo>
                  <a:lnTo>
                    <a:pt x="2106" y="1729"/>
                  </a:lnTo>
                  <a:lnTo>
                    <a:pt x="1730" y="1729"/>
                  </a:lnTo>
                  <a:lnTo>
                    <a:pt x="1680" y="2080"/>
                  </a:lnTo>
                  <a:cubicBezTo>
                    <a:pt x="1630" y="2130"/>
                    <a:pt x="1555" y="2180"/>
                    <a:pt x="1480" y="2206"/>
                  </a:cubicBezTo>
                  <a:cubicBezTo>
                    <a:pt x="1405" y="2231"/>
                    <a:pt x="1304" y="2256"/>
                    <a:pt x="1204" y="2256"/>
                  </a:cubicBezTo>
                  <a:cubicBezTo>
                    <a:pt x="978" y="2256"/>
                    <a:pt x="803" y="2155"/>
                    <a:pt x="703" y="2005"/>
                  </a:cubicBezTo>
                  <a:cubicBezTo>
                    <a:pt x="577" y="1830"/>
                    <a:pt x="502" y="1629"/>
                    <a:pt x="502" y="1353"/>
                  </a:cubicBezTo>
                  <a:lnTo>
                    <a:pt x="502" y="1278"/>
                  </a:lnTo>
                  <a:cubicBezTo>
                    <a:pt x="502" y="1003"/>
                    <a:pt x="577" y="802"/>
                    <a:pt x="703" y="627"/>
                  </a:cubicBezTo>
                  <a:cubicBezTo>
                    <a:pt x="803" y="476"/>
                    <a:pt x="978" y="401"/>
                    <a:pt x="1204" y="401"/>
                  </a:cubicBezTo>
                  <a:cubicBezTo>
                    <a:pt x="1304" y="401"/>
                    <a:pt x="1405" y="401"/>
                    <a:pt x="1480" y="426"/>
                  </a:cubicBezTo>
                  <a:cubicBezTo>
                    <a:pt x="1555" y="451"/>
                    <a:pt x="1630" y="501"/>
                    <a:pt x="1680" y="551"/>
                  </a:cubicBezTo>
                  <a:lnTo>
                    <a:pt x="1730" y="902"/>
                  </a:lnTo>
                  <a:lnTo>
                    <a:pt x="2106" y="902"/>
                  </a:lnTo>
                  <a:lnTo>
                    <a:pt x="2106" y="376"/>
                  </a:lnTo>
                  <a:cubicBezTo>
                    <a:pt x="2006" y="276"/>
                    <a:pt x="1881" y="175"/>
                    <a:pt x="1705" y="100"/>
                  </a:cubicBezTo>
                  <a:cubicBezTo>
                    <a:pt x="1555" y="25"/>
                    <a:pt x="1379" y="0"/>
                    <a:pt x="1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9" name="Google Shape;1189;p33"/>
            <p:cNvSpPr/>
            <p:nvPr/>
          </p:nvSpPr>
          <p:spPr>
            <a:xfrm>
              <a:off x="4621596" y="3850942"/>
              <a:ext cx="53377" cy="52344"/>
            </a:xfrm>
            <a:custGeom>
              <a:avLst/>
              <a:gdLst/>
              <a:ahLst/>
              <a:cxnLst/>
              <a:rect l="l" t="t" r="r" b="b"/>
              <a:pathLst>
                <a:path w="2633" h="2582" extrusionOk="0">
                  <a:moveTo>
                    <a:pt x="0" y="0"/>
                  </a:moveTo>
                  <a:lnTo>
                    <a:pt x="0" y="326"/>
                  </a:lnTo>
                  <a:lnTo>
                    <a:pt x="276" y="376"/>
                  </a:lnTo>
                  <a:lnTo>
                    <a:pt x="276" y="2231"/>
                  </a:lnTo>
                  <a:lnTo>
                    <a:pt x="0" y="2281"/>
                  </a:lnTo>
                  <a:lnTo>
                    <a:pt x="0" y="2582"/>
                  </a:lnTo>
                  <a:lnTo>
                    <a:pt x="1053" y="2582"/>
                  </a:lnTo>
                  <a:lnTo>
                    <a:pt x="1053" y="2281"/>
                  </a:lnTo>
                  <a:lnTo>
                    <a:pt x="777" y="2231"/>
                  </a:lnTo>
                  <a:lnTo>
                    <a:pt x="777" y="1504"/>
                  </a:lnTo>
                  <a:lnTo>
                    <a:pt x="1830" y="1504"/>
                  </a:lnTo>
                  <a:lnTo>
                    <a:pt x="1830" y="2231"/>
                  </a:lnTo>
                  <a:lnTo>
                    <a:pt x="1554" y="2281"/>
                  </a:lnTo>
                  <a:lnTo>
                    <a:pt x="1554" y="2582"/>
                  </a:lnTo>
                  <a:lnTo>
                    <a:pt x="2632" y="2582"/>
                  </a:lnTo>
                  <a:lnTo>
                    <a:pt x="2632" y="2281"/>
                  </a:lnTo>
                  <a:lnTo>
                    <a:pt x="2356" y="2231"/>
                  </a:lnTo>
                  <a:lnTo>
                    <a:pt x="2356" y="376"/>
                  </a:lnTo>
                  <a:lnTo>
                    <a:pt x="2632" y="326"/>
                  </a:lnTo>
                  <a:lnTo>
                    <a:pt x="2632" y="0"/>
                  </a:lnTo>
                  <a:lnTo>
                    <a:pt x="1554" y="0"/>
                  </a:lnTo>
                  <a:lnTo>
                    <a:pt x="1554" y="326"/>
                  </a:lnTo>
                  <a:lnTo>
                    <a:pt x="1830" y="376"/>
                  </a:lnTo>
                  <a:lnTo>
                    <a:pt x="1830" y="1103"/>
                  </a:lnTo>
                  <a:lnTo>
                    <a:pt x="777" y="1103"/>
                  </a:lnTo>
                  <a:lnTo>
                    <a:pt x="777" y="376"/>
                  </a:lnTo>
                  <a:lnTo>
                    <a:pt x="1053" y="326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0" name="Google Shape;1190;p33"/>
            <p:cNvSpPr/>
            <p:nvPr/>
          </p:nvSpPr>
          <p:spPr>
            <a:xfrm>
              <a:off x="4691723" y="3850435"/>
              <a:ext cx="47782" cy="53864"/>
            </a:xfrm>
            <a:custGeom>
              <a:avLst/>
              <a:gdLst/>
              <a:ahLst/>
              <a:cxnLst/>
              <a:rect l="l" t="t" r="r" b="b"/>
              <a:pathLst>
                <a:path w="2357" h="2657" extrusionOk="0">
                  <a:moveTo>
                    <a:pt x="1178" y="401"/>
                  </a:moveTo>
                  <a:cubicBezTo>
                    <a:pt x="1379" y="401"/>
                    <a:pt x="1554" y="476"/>
                    <a:pt x="1654" y="652"/>
                  </a:cubicBezTo>
                  <a:cubicBezTo>
                    <a:pt x="1780" y="802"/>
                    <a:pt x="1830" y="1028"/>
                    <a:pt x="1830" y="1303"/>
                  </a:cubicBezTo>
                  <a:lnTo>
                    <a:pt x="1830" y="1328"/>
                  </a:lnTo>
                  <a:cubicBezTo>
                    <a:pt x="1830" y="1604"/>
                    <a:pt x="1780" y="1830"/>
                    <a:pt x="1679" y="2005"/>
                  </a:cubicBezTo>
                  <a:cubicBezTo>
                    <a:pt x="1554" y="2155"/>
                    <a:pt x="1404" y="2256"/>
                    <a:pt x="1178" y="2256"/>
                  </a:cubicBezTo>
                  <a:cubicBezTo>
                    <a:pt x="953" y="2256"/>
                    <a:pt x="802" y="2155"/>
                    <a:pt x="677" y="2005"/>
                  </a:cubicBezTo>
                  <a:cubicBezTo>
                    <a:pt x="577" y="1830"/>
                    <a:pt x="526" y="1604"/>
                    <a:pt x="526" y="1328"/>
                  </a:cubicBezTo>
                  <a:lnTo>
                    <a:pt x="526" y="1303"/>
                  </a:lnTo>
                  <a:cubicBezTo>
                    <a:pt x="526" y="1028"/>
                    <a:pt x="577" y="802"/>
                    <a:pt x="677" y="652"/>
                  </a:cubicBezTo>
                  <a:cubicBezTo>
                    <a:pt x="802" y="476"/>
                    <a:pt x="953" y="401"/>
                    <a:pt x="1178" y="401"/>
                  </a:cubicBezTo>
                  <a:close/>
                  <a:moveTo>
                    <a:pt x="1178" y="0"/>
                  </a:moveTo>
                  <a:cubicBezTo>
                    <a:pt x="827" y="0"/>
                    <a:pt x="552" y="125"/>
                    <a:pt x="326" y="351"/>
                  </a:cubicBezTo>
                  <a:cubicBezTo>
                    <a:pt x="125" y="602"/>
                    <a:pt x="0" y="927"/>
                    <a:pt x="0" y="1303"/>
                  </a:cubicBezTo>
                  <a:lnTo>
                    <a:pt x="0" y="1328"/>
                  </a:lnTo>
                  <a:cubicBezTo>
                    <a:pt x="0" y="1704"/>
                    <a:pt x="125" y="2030"/>
                    <a:pt x="326" y="2281"/>
                  </a:cubicBezTo>
                  <a:cubicBezTo>
                    <a:pt x="552" y="2531"/>
                    <a:pt x="827" y="2657"/>
                    <a:pt x="1178" y="2657"/>
                  </a:cubicBezTo>
                  <a:cubicBezTo>
                    <a:pt x="1529" y="2657"/>
                    <a:pt x="1805" y="2531"/>
                    <a:pt x="2030" y="2281"/>
                  </a:cubicBezTo>
                  <a:cubicBezTo>
                    <a:pt x="2231" y="2030"/>
                    <a:pt x="2356" y="1704"/>
                    <a:pt x="2356" y="1328"/>
                  </a:cubicBezTo>
                  <a:lnTo>
                    <a:pt x="2356" y="1303"/>
                  </a:lnTo>
                  <a:cubicBezTo>
                    <a:pt x="2356" y="927"/>
                    <a:pt x="2231" y="602"/>
                    <a:pt x="2030" y="351"/>
                  </a:cubicBezTo>
                  <a:cubicBezTo>
                    <a:pt x="1805" y="125"/>
                    <a:pt x="1529" y="0"/>
                    <a:pt x="1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1" name="Google Shape;1191;p33"/>
            <p:cNvSpPr/>
            <p:nvPr/>
          </p:nvSpPr>
          <p:spPr>
            <a:xfrm>
              <a:off x="4756254" y="3850435"/>
              <a:ext cx="47762" cy="53864"/>
            </a:xfrm>
            <a:custGeom>
              <a:avLst/>
              <a:gdLst/>
              <a:ahLst/>
              <a:cxnLst/>
              <a:rect l="l" t="t" r="r" b="b"/>
              <a:pathLst>
                <a:path w="2356" h="2657" extrusionOk="0">
                  <a:moveTo>
                    <a:pt x="1178" y="401"/>
                  </a:moveTo>
                  <a:cubicBezTo>
                    <a:pt x="1404" y="401"/>
                    <a:pt x="1554" y="476"/>
                    <a:pt x="1679" y="652"/>
                  </a:cubicBezTo>
                  <a:cubicBezTo>
                    <a:pt x="1780" y="802"/>
                    <a:pt x="1830" y="1028"/>
                    <a:pt x="1830" y="1303"/>
                  </a:cubicBezTo>
                  <a:lnTo>
                    <a:pt x="1830" y="1328"/>
                  </a:lnTo>
                  <a:cubicBezTo>
                    <a:pt x="1830" y="1604"/>
                    <a:pt x="1780" y="1830"/>
                    <a:pt x="1679" y="2005"/>
                  </a:cubicBezTo>
                  <a:cubicBezTo>
                    <a:pt x="1554" y="2155"/>
                    <a:pt x="1404" y="2256"/>
                    <a:pt x="1178" y="2256"/>
                  </a:cubicBezTo>
                  <a:cubicBezTo>
                    <a:pt x="952" y="2256"/>
                    <a:pt x="802" y="2155"/>
                    <a:pt x="702" y="2005"/>
                  </a:cubicBezTo>
                  <a:cubicBezTo>
                    <a:pt x="577" y="1830"/>
                    <a:pt x="526" y="1604"/>
                    <a:pt x="526" y="1328"/>
                  </a:cubicBezTo>
                  <a:lnTo>
                    <a:pt x="526" y="1303"/>
                  </a:lnTo>
                  <a:cubicBezTo>
                    <a:pt x="526" y="1028"/>
                    <a:pt x="577" y="802"/>
                    <a:pt x="702" y="652"/>
                  </a:cubicBezTo>
                  <a:cubicBezTo>
                    <a:pt x="802" y="476"/>
                    <a:pt x="952" y="401"/>
                    <a:pt x="1178" y="401"/>
                  </a:cubicBezTo>
                  <a:close/>
                  <a:moveTo>
                    <a:pt x="1178" y="0"/>
                  </a:moveTo>
                  <a:cubicBezTo>
                    <a:pt x="827" y="0"/>
                    <a:pt x="551" y="125"/>
                    <a:pt x="326" y="351"/>
                  </a:cubicBezTo>
                  <a:cubicBezTo>
                    <a:pt x="125" y="602"/>
                    <a:pt x="0" y="927"/>
                    <a:pt x="0" y="1303"/>
                  </a:cubicBezTo>
                  <a:lnTo>
                    <a:pt x="0" y="1328"/>
                  </a:lnTo>
                  <a:cubicBezTo>
                    <a:pt x="0" y="1704"/>
                    <a:pt x="125" y="2030"/>
                    <a:pt x="326" y="2281"/>
                  </a:cubicBezTo>
                  <a:cubicBezTo>
                    <a:pt x="551" y="2531"/>
                    <a:pt x="827" y="2657"/>
                    <a:pt x="1178" y="2657"/>
                  </a:cubicBezTo>
                  <a:cubicBezTo>
                    <a:pt x="1529" y="2657"/>
                    <a:pt x="1805" y="2531"/>
                    <a:pt x="2030" y="2281"/>
                  </a:cubicBezTo>
                  <a:cubicBezTo>
                    <a:pt x="2256" y="2030"/>
                    <a:pt x="2356" y="1704"/>
                    <a:pt x="2356" y="1328"/>
                  </a:cubicBezTo>
                  <a:lnTo>
                    <a:pt x="2356" y="1303"/>
                  </a:lnTo>
                  <a:cubicBezTo>
                    <a:pt x="2356" y="927"/>
                    <a:pt x="2256" y="602"/>
                    <a:pt x="2030" y="351"/>
                  </a:cubicBezTo>
                  <a:cubicBezTo>
                    <a:pt x="1805" y="125"/>
                    <a:pt x="1529" y="0"/>
                    <a:pt x="1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2" name="Google Shape;1192;p33"/>
            <p:cNvSpPr/>
            <p:nvPr/>
          </p:nvSpPr>
          <p:spPr>
            <a:xfrm>
              <a:off x="4820785" y="3850942"/>
              <a:ext cx="39126" cy="52344"/>
            </a:xfrm>
            <a:custGeom>
              <a:avLst/>
              <a:gdLst/>
              <a:ahLst/>
              <a:cxnLst/>
              <a:rect l="l" t="t" r="r" b="b"/>
              <a:pathLst>
                <a:path w="1930" h="2582" extrusionOk="0">
                  <a:moveTo>
                    <a:pt x="0" y="0"/>
                  </a:moveTo>
                  <a:lnTo>
                    <a:pt x="0" y="326"/>
                  </a:lnTo>
                  <a:lnTo>
                    <a:pt x="276" y="376"/>
                  </a:lnTo>
                  <a:lnTo>
                    <a:pt x="276" y="2231"/>
                  </a:lnTo>
                  <a:lnTo>
                    <a:pt x="0" y="2281"/>
                  </a:lnTo>
                  <a:lnTo>
                    <a:pt x="0" y="2582"/>
                  </a:lnTo>
                  <a:lnTo>
                    <a:pt x="1930" y="2582"/>
                  </a:lnTo>
                  <a:lnTo>
                    <a:pt x="1930" y="1855"/>
                  </a:lnTo>
                  <a:lnTo>
                    <a:pt x="1554" y="1855"/>
                  </a:lnTo>
                  <a:lnTo>
                    <a:pt x="1529" y="2181"/>
                  </a:lnTo>
                  <a:lnTo>
                    <a:pt x="777" y="2181"/>
                  </a:lnTo>
                  <a:lnTo>
                    <a:pt x="777" y="376"/>
                  </a:lnTo>
                  <a:lnTo>
                    <a:pt x="1078" y="326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93" name="Google Shape;1193;p33"/>
          <p:cNvSpPr/>
          <p:nvPr/>
        </p:nvSpPr>
        <p:spPr>
          <a:xfrm flipH="1">
            <a:off x="1926919" y="210203"/>
            <a:ext cx="1666148" cy="52730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4" name="Google Shape;1194;p33"/>
          <p:cNvSpPr/>
          <p:nvPr/>
        </p:nvSpPr>
        <p:spPr>
          <a:xfrm>
            <a:off x="8886337" y="352296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5" name="Google Shape;1195;p33"/>
          <p:cNvSpPr/>
          <p:nvPr/>
        </p:nvSpPr>
        <p:spPr>
          <a:xfrm>
            <a:off x="1372405" y="3063052"/>
            <a:ext cx="856057" cy="356664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6" name="Google Shape;1196;p33"/>
          <p:cNvSpPr/>
          <p:nvPr/>
        </p:nvSpPr>
        <p:spPr>
          <a:xfrm>
            <a:off x="732670" y="2383663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7" name="Google Shape;1197;p33"/>
          <p:cNvSpPr/>
          <p:nvPr/>
        </p:nvSpPr>
        <p:spPr>
          <a:xfrm flipH="1">
            <a:off x="10005111" y="3603052"/>
            <a:ext cx="1228892" cy="388907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2234275" y="404814"/>
            <a:ext cx="68929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844042">
              <a:spcBef>
                <a:spcPct val="50000"/>
              </a:spcBef>
              <a:buClr>
                <a:srgbClr val="000000"/>
              </a:buClr>
              <a:defRPr/>
            </a:pPr>
            <a:r>
              <a:rPr lang="en-US" altLang="en-US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PHÒNG GD-ĐT QUẬN LONG BIÊN</a:t>
            </a:r>
            <a:endParaRPr lang="vi-VN" altLang="en-US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ctr" defTabSz="844042">
              <a:spcBef>
                <a:spcPct val="50000"/>
              </a:spcBef>
              <a:buClr>
                <a:srgbClr val="000000"/>
              </a:buClr>
              <a:defRPr/>
            </a:pPr>
            <a:r>
              <a:rPr lang="vi-VN" altLang="en-US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TRƯỜNG THCS </a:t>
            </a:r>
            <a:r>
              <a:rPr lang="en-US" altLang="en-US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LÊ QUÝ ĐÔN</a:t>
            </a:r>
            <a:endParaRPr lang="vi-VN" altLang="en-US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9" name="TextBox 2"/>
          <p:cNvSpPr txBox="1">
            <a:spLocks noChangeArrowheads="1"/>
          </p:cNvSpPr>
          <p:nvPr/>
        </p:nvSpPr>
        <p:spPr bwMode="auto">
          <a:xfrm>
            <a:off x="3410783" y="3508092"/>
            <a:ext cx="4502151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44042">
              <a:buClr>
                <a:srgbClr val="000000"/>
              </a:buClr>
              <a:defRPr/>
            </a:pPr>
            <a:r>
              <a:rPr lang="en-US" altLang="en-US" sz="2585" b="1" kern="0" dirty="0" err="1">
                <a:solidFill>
                  <a:srgbClr val="000000"/>
                </a:solidFill>
                <a:cs typeface="Arial"/>
                <a:sym typeface="Arial"/>
              </a:rPr>
              <a:t>Giáo</a:t>
            </a:r>
            <a:r>
              <a:rPr lang="en-US" altLang="en-US" sz="2585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US" sz="2585" b="1" kern="0" dirty="0" err="1">
                <a:solidFill>
                  <a:srgbClr val="000000"/>
                </a:solidFill>
                <a:cs typeface="Arial"/>
                <a:sym typeface="Arial"/>
              </a:rPr>
              <a:t>viên</a:t>
            </a:r>
            <a:r>
              <a:rPr lang="en-US" altLang="en-US" sz="2585" b="1" kern="0" dirty="0">
                <a:solidFill>
                  <a:srgbClr val="000000"/>
                </a:solidFill>
                <a:cs typeface="Arial"/>
                <a:sym typeface="Arial"/>
              </a:rPr>
              <a:t> : </a:t>
            </a:r>
            <a:r>
              <a:rPr lang="en-US" altLang="en-US" sz="2585" b="1" kern="0" dirty="0" err="1">
                <a:solidFill>
                  <a:srgbClr val="000000"/>
                </a:solidFill>
                <a:cs typeface="Arial"/>
                <a:sym typeface="Arial"/>
              </a:rPr>
              <a:t>Nguyễn</a:t>
            </a:r>
            <a:r>
              <a:rPr lang="en-US" altLang="en-US" sz="2585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US" sz="2585" b="1" kern="0" dirty="0" err="1">
                <a:solidFill>
                  <a:srgbClr val="000000"/>
                </a:solidFill>
                <a:cs typeface="Arial"/>
                <a:sym typeface="Arial"/>
              </a:rPr>
              <a:t>Thị</a:t>
            </a:r>
            <a:r>
              <a:rPr lang="en-US" altLang="en-US" sz="2585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altLang="en-US" sz="2585" b="1" kern="0" dirty="0" err="1">
                <a:solidFill>
                  <a:srgbClr val="000000"/>
                </a:solidFill>
                <a:cs typeface="Arial"/>
                <a:sym typeface="Arial"/>
              </a:rPr>
              <a:t>Hà</a:t>
            </a:r>
            <a:r>
              <a:rPr lang="en-US" altLang="en-US" sz="2585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0185" y="2123327"/>
            <a:ext cx="675354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>
              <a:buClr>
                <a:srgbClr val="000000"/>
              </a:buClr>
            </a:pPr>
            <a:r>
              <a:rPr lang="en-US" sz="4267" b="1" kern="0" dirty="0">
                <a:solidFill>
                  <a:srgbClr val="01C1CB">
                    <a:lumMod val="50000"/>
                  </a:srgbClr>
                </a:solidFill>
                <a:cs typeface="Arial"/>
                <a:sym typeface="Arial"/>
              </a:rPr>
              <a:t>KHOA HỌC TỰ NHIÊN 6 </a:t>
            </a:r>
          </a:p>
        </p:txBody>
      </p:sp>
    </p:spTree>
    <p:extLst>
      <p:ext uri="{BB962C8B-B14F-4D97-AF65-F5344CB8AC3E}">
        <p14:creationId xmlns:p14="http://schemas.microsoft.com/office/powerpoint/2010/main" val="40594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48" name="AutoShape 68"/>
          <p:cNvSpPr>
            <a:spLocks noChangeArrowheads="1"/>
          </p:cNvSpPr>
          <p:nvPr/>
        </p:nvSpPr>
        <p:spPr bwMode="auto">
          <a:xfrm>
            <a:off x="2268385" y="1752600"/>
            <a:ext cx="398615" cy="416371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3175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6149" name="Freeform 69"/>
          <p:cNvSpPr>
            <a:spLocks/>
          </p:cNvSpPr>
          <p:nvPr/>
        </p:nvSpPr>
        <p:spPr bwMode="auto">
          <a:xfrm>
            <a:off x="2362200" y="5806744"/>
            <a:ext cx="304800" cy="74645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" y="198"/>
              </a:cxn>
              <a:cxn ang="0">
                <a:pos x="36" y="327"/>
              </a:cxn>
              <a:cxn ang="0">
                <a:pos x="63" y="327"/>
              </a:cxn>
              <a:cxn ang="0">
                <a:pos x="69" y="198"/>
              </a:cxn>
              <a:cxn ang="0">
                <a:pos x="96" y="6"/>
              </a:cxn>
            </a:cxnLst>
            <a:rect l="0" t="0" r="r" b="b"/>
            <a:pathLst>
              <a:path w="96" h="327">
                <a:moveTo>
                  <a:pt x="0" y="0"/>
                </a:moveTo>
                <a:lnTo>
                  <a:pt x="27" y="198"/>
                </a:lnTo>
                <a:lnTo>
                  <a:pt x="36" y="327"/>
                </a:lnTo>
                <a:lnTo>
                  <a:pt x="63" y="327"/>
                </a:lnTo>
                <a:lnTo>
                  <a:pt x="69" y="198"/>
                </a:lnTo>
                <a:lnTo>
                  <a:pt x="96" y="6"/>
                </a:lnTo>
              </a:path>
            </a:pathLst>
          </a:cu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3175" cmpd="sng">
            <a:solidFill>
              <a:srgbClr val="4D4D4D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4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30" name="Line 70"/>
          <p:cNvSpPr>
            <a:spLocks noChangeShapeType="1"/>
          </p:cNvSpPr>
          <p:nvPr/>
        </p:nvSpPr>
        <p:spPr bwMode="auto">
          <a:xfrm>
            <a:off x="2514600" y="4546672"/>
            <a:ext cx="0" cy="1709771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>
              <a:solidFill>
                <a:prstClr val="black"/>
              </a:solidFill>
            </a:endParaRPr>
          </a:p>
        </p:txBody>
      </p:sp>
      <p:sp>
        <p:nvSpPr>
          <p:cNvPr id="2431" name="Line 71"/>
          <p:cNvSpPr>
            <a:spLocks noChangeShapeType="1"/>
          </p:cNvSpPr>
          <p:nvPr/>
        </p:nvSpPr>
        <p:spPr bwMode="auto">
          <a:xfrm>
            <a:off x="2514600" y="2136100"/>
            <a:ext cx="0" cy="2410572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>
              <a:solidFill>
                <a:prstClr val="black"/>
              </a:solidFill>
            </a:endParaRPr>
          </a:p>
        </p:txBody>
      </p:sp>
      <p:sp>
        <p:nvSpPr>
          <p:cNvPr id="2432" name="Freeform 72"/>
          <p:cNvSpPr>
            <a:spLocks/>
          </p:cNvSpPr>
          <p:nvPr/>
        </p:nvSpPr>
        <p:spPr bwMode="auto">
          <a:xfrm>
            <a:off x="2447925" y="6258727"/>
            <a:ext cx="133350" cy="294473"/>
          </a:xfrm>
          <a:custGeom>
            <a:avLst/>
            <a:gdLst>
              <a:gd name="T0" fmla="*/ 0 w 42"/>
              <a:gd name="T1" fmla="*/ 0 h 129"/>
              <a:gd name="T2" fmla="*/ 9 w 42"/>
              <a:gd name="T3" fmla="*/ 129 h 129"/>
              <a:gd name="T4" fmla="*/ 36 w 42"/>
              <a:gd name="T5" fmla="*/ 129 h 129"/>
              <a:gd name="T6" fmla="*/ 42 w 42"/>
              <a:gd name="T7" fmla="*/ 0 h 129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129"/>
              <a:gd name="T14" fmla="*/ 42 w 42"/>
              <a:gd name="T15" fmla="*/ 129 h 1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129">
                <a:moveTo>
                  <a:pt x="0" y="0"/>
                </a:moveTo>
                <a:lnTo>
                  <a:pt x="9" y="129"/>
                </a:lnTo>
                <a:lnTo>
                  <a:pt x="36" y="129"/>
                </a:lnTo>
                <a:lnTo>
                  <a:pt x="42" y="0"/>
                </a:lnTo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4000">
              <a:solidFill>
                <a:prstClr val="black"/>
              </a:solidFill>
            </a:endParaRPr>
          </a:p>
        </p:txBody>
      </p:sp>
      <p:sp>
        <p:nvSpPr>
          <p:cNvPr id="2068" name="Oval 105"/>
          <p:cNvSpPr>
            <a:spLocks noChangeArrowheads="1"/>
          </p:cNvSpPr>
          <p:nvPr/>
        </p:nvSpPr>
        <p:spPr bwMode="auto">
          <a:xfrm>
            <a:off x="5791201" y="3200401"/>
            <a:ext cx="55563" cy="36513"/>
          </a:xfrm>
          <a:prstGeom prst="ellipse">
            <a:avLst/>
          </a:prstGeom>
          <a:solidFill>
            <a:srgbClr val="4D4D4D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2069" name="Group 106"/>
          <p:cNvGrpSpPr>
            <a:grpSpLocks/>
          </p:cNvGrpSpPr>
          <p:nvPr/>
        </p:nvGrpSpPr>
        <p:grpSpPr bwMode="auto">
          <a:xfrm>
            <a:off x="3200401" y="1752600"/>
            <a:ext cx="419461" cy="4800600"/>
            <a:chOff x="5088" y="528"/>
            <a:chExt cx="96" cy="2103"/>
          </a:xfrm>
        </p:grpSpPr>
        <p:sp>
          <p:nvSpPr>
            <p:cNvPr id="46187" name="AutoShape 107"/>
            <p:cNvSpPr>
              <a:spLocks noChangeArrowheads="1"/>
            </p:cNvSpPr>
            <p:nvPr/>
          </p:nvSpPr>
          <p:spPr bwMode="auto">
            <a:xfrm>
              <a:off x="5088" y="528"/>
              <a:ext cx="96" cy="18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40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6188" name="Freeform 108"/>
            <p:cNvSpPr>
              <a:spLocks/>
            </p:cNvSpPr>
            <p:nvPr/>
          </p:nvSpPr>
          <p:spPr bwMode="auto">
            <a:xfrm>
              <a:off x="5088" y="2304"/>
              <a:ext cx="96" cy="3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98"/>
                </a:cxn>
                <a:cxn ang="0">
                  <a:pos x="36" y="327"/>
                </a:cxn>
                <a:cxn ang="0">
                  <a:pos x="63" y="327"/>
                </a:cxn>
                <a:cxn ang="0">
                  <a:pos x="69" y="198"/>
                </a:cxn>
                <a:cxn ang="0">
                  <a:pos x="96" y="6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40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04" name="Line 109"/>
            <p:cNvSpPr>
              <a:spLocks noChangeShapeType="1"/>
            </p:cNvSpPr>
            <p:nvPr/>
          </p:nvSpPr>
          <p:spPr bwMode="auto">
            <a:xfrm>
              <a:off x="5136" y="1752"/>
              <a:ext cx="0" cy="74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>
                <a:solidFill>
                  <a:prstClr val="black"/>
                </a:solidFill>
              </a:endParaRPr>
            </a:p>
          </p:txBody>
        </p:sp>
        <p:sp>
          <p:nvSpPr>
            <p:cNvPr id="2405" name="Line 110"/>
            <p:cNvSpPr>
              <a:spLocks noChangeShapeType="1"/>
            </p:cNvSpPr>
            <p:nvPr/>
          </p:nvSpPr>
          <p:spPr bwMode="auto">
            <a:xfrm>
              <a:off x="5136" y="696"/>
              <a:ext cx="0" cy="1056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>
                <a:solidFill>
                  <a:prstClr val="black"/>
                </a:solidFill>
              </a:endParaRPr>
            </a:p>
          </p:txBody>
        </p:sp>
        <p:sp>
          <p:nvSpPr>
            <p:cNvPr id="2406" name="Freeform 111"/>
            <p:cNvSpPr>
              <a:spLocks/>
            </p:cNvSpPr>
            <p:nvPr/>
          </p:nvSpPr>
          <p:spPr bwMode="auto">
            <a:xfrm>
              <a:off x="5115" y="2502"/>
              <a:ext cx="42" cy="129"/>
            </a:xfrm>
            <a:custGeom>
              <a:avLst/>
              <a:gdLst>
                <a:gd name="T0" fmla="*/ 0 w 42"/>
                <a:gd name="T1" fmla="*/ 0 h 129"/>
                <a:gd name="T2" fmla="*/ 9 w 42"/>
                <a:gd name="T3" fmla="*/ 129 h 129"/>
                <a:gd name="T4" fmla="*/ 36 w 42"/>
                <a:gd name="T5" fmla="*/ 129 h 129"/>
                <a:gd name="T6" fmla="*/ 42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4000">
                <a:solidFill>
                  <a:prstClr val="black"/>
                </a:solidFill>
              </a:endParaRPr>
            </a:p>
          </p:txBody>
        </p:sp>
      </p:grpSp>
      <p:grpSp>
        <p:nvGrpSpPr>
          <p:cNvPr id="2076" name="Group 185"/>
          <p:cNvGrpSpPr>
            <a:grpSpLocks/>
          </p:cNvGrpSpPr>
          <p:nvPr/>
        </p:nvGrpSpPr>
        <p:grpSpPr bwMode="auto">
          <a:xfrm>
            <a:off x="2362200" y="2438400"/>
            <a:ext cx="247650" cy="3487738"/>
            <a:chOff x="3138" y="1104"/>
            <a:chExt cx="156" cy="1573"/>
          </a:xfrm>
        </p:grpSpPr>
        <p:sp>
          <p:nvSpPr>
            <p:cNvPr id="2281" name="Line 186"/>
            <p:cNvSpPr>
              <a:spLocks noChangeShapeType="1"/>
            </p:cNvSpPr>
            <p:nvPr/>
          </p:nvSpPr>
          <p:spPr bwMode="auto">
            <a:xfrm>
              <a:off x="3210" y="1225"/>
              <a:ext cx="4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2" name="Line 187"/>
            <p:cNvSpPr>
              <a:spLocks noChangeShapeType="1"/>
            </p:cNvSpPr>
            <p:nvPr/>
          </p:nvSpPr>
          <p:spPr bwMode="auto">
            <a:xfrm>
              <a:off x="3210" y="1180"/>
              <a:ext cx="0" cy="149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3" name="Line 188"/>
            <p:cNvSpPr>
              <a:spLocks noChangeShapeType="1"/>
            </p:cNvSpPr>
            <p:nvPr/>
          </p:nvSpPr>
          <p:spPr bwMode="auto">
            <a:xfrm>
              <a:off x="3210" y="124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4" name="Line 189"/>
            <p:cNvSpPr>
              <a:spLocks noChangeShapeType="1"/>
            </p:cNvSpPr>
            <p:nvPr/>
          </p:nvSpPr>
          <p:spPr bwMode="auto">
            <a:xfrm>
              <a:off x="3210" y="127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5" name="Line 190"/>
            <p:cNvSpPr>
              <a:spLocks noChangeShapeType="1"/>
            </p:cNvSpPr>
            <p:nvPr/>
          </p:nvSpPr>
          <p:spPr bwMode="auto">
            <a:xfrm>
              <a:off x="3210" y="132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6" name="Line 191"/>
            <p:cNvSpPr>
              <a:spLocks noChangeShapeType="1"/>
            </p:cNvSpPr>
            <p:nvPr/>
          </p:nvSpPr>
          <p:spPr bwMode="auto">
            <a:xfrm>
              <a:off x="3210" y="129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7" name="Line 192"/>
            <p:cNvSpPr>
              <a:spLocks noChangeShapeType="1"/>
            </p:cNvSpPr>
            <p:nvPr/>
          </p:nvSpPr>
          <p:spPr bwMode="auto">
            <a:xfrm>
              <a:off x="3210" y="1345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8" name="Line 193"/>
            <p:cNvSpPr>
              <a:spLocks noChangeShapeType="1"/>
            </p:cNvSpPr>
            <p:nvPr/>
          </p:nvSpPr>
          <p:spPr bwMode="auto">
            <a:xfrm>
              <a:off x="3210" y="136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9" name="Line 194"/>
            <p:cNvSpPr>
              <a:spLocks noChangeShapeType="1"/>
            </p:cNvSpPr>
            <p:nvPr/>
          </p:nvSpPr>
          <p:spPr bwMode="auto">
            <a:xfrm>
              <a:off x="3210" y="139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0" name="Line 195"/>
            <p:cNvSpPr>
              <a:spLocks noChangeShapeType="1"/>
            </p:cNvSpPr>
            <p:nvPr/>
          </p:nvSpPr>
          <p:spPr bwMode="auto">
            <a:xfrm>
              <a:off x="3210" y="144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1" name="Line 196"/>
            <p:cNvSpPr>
              <a:spLocks noChangeShapeType="1"/>
            </p:cNvSpPr>
            <p:nvPr/>
          </p:nvSpPr>
          <p:spPr bwMode="auto">
            <a:xfrm>
              <a:off x="3210" y="141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2" name="Line 197"/>
            <p:cNvSpPr>
              <a:spLocks noChangeShapeType="1"/>
            </p:cNvSpPr>
            <p:nvPr/>
          </p:nvSpPr>
          <p:spPr bwMode="auto">
            <a:xfrm>
              <a:off x="3210" y="1465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3" name="Line 198"/>
            <p:cNvSpPr>
              <a:spLocks noChangeShapeType="1"/>
            </p:cNvSpPr>
            <p:nvPr/>
          </p:nvSpPr>
          <p:spPr bwMode="auto">
            <a:xfrm>
              <a:off x="3210" y="148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4" name="Line 199"/>
            <p:cNvSpPr>
              <a:spLocks noChangeShapeType="1"/>
            </p:cNvSpPr>
            <p:nvPr/>
          </p:nvSpPr>
          <p:spPr bwMode="auto">
            <a:xfrm>
              <a:off x="3210" y="151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5" name="Line 200"/>
            <p:cNvSpPr>
              <a:spLocks noChangeShapeType="1"/>
            </p:cNvSpPr>
            <p:nvPr/>
          </p:nvSpPr>
          <p:spPr bwMode="auto">
            <a:xfrm>
              <a:off x="3210" y="155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6" name="Line 201"/>
            <p:cNvSpPr>
              <a:spLocks noChangeShapeType="1"/>
            </p:cNvSpPr>
            <p:nvPr/>
          </p:nvSpPr>
          <p:spPr bwMode="auto">
            <a:xfrm>
              <a:off x="3210" y="153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7" name="Line 202"/>
            <p:cNvSpPr>
              <a:spLocks noChangeShapeType="1"/>
            </p:cNvSpPr>
            <p:nvPr/>
          </p:nvSpPr>
          <p:spPr bwMode="auto">
            <a:xfrm>
              <a:off x="3210" y="1582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8" name="Line 203"/>
            <p:cNvSpPr>
              <a:spLocks noChangeShapeType="1"/>
            </p:cNvSpPr>
            <p:nvPr/>
          </p:nvSpPr>
          <p:spPr bwMode="auto">
            <a:xfrm>
              <a:off x="3210" y="160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9" name="Line 204"/>
            <p:cNvSpPr>
              <a:spLocks noChangeShapeType="1"/>
            </p:cNvSpPr>
            <p:nvPr/>
          </p:nvSpPr>
          <p:spPr bwMode="auto">
            <a:xfrm>
              <a:off x="3210" y="163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0" name="Line 205"/>
            <p:cNvSpPr>
              <a:spLocks noChangeShapeType="1"/>
            </p:cNvSpPr>
            <p:nvPr/>
          </p:nvSpPr>
          <p:spPr bwMode="auto">
            <a:xfrm>
              <a:off x="3210" y="167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1" name="Line 206"/>
            <p:cNvSpPr>
              <a:spLocks noChangeShapeType="1"/>
            </p:cNvSpPr>
            <p:nvPr/>
          </p:nvSpPr>
          <p:spPr bwMode="auto">
            <a:xfrm>
              <a:off x="3210" y="165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2" name="Line 207"/>
            <p:cNvSpPr>
              <a:spLocks noChangeShapeType="1"/>
            </p:cNvSpPr>
            <p:nvPr/>
          </p:nvSpPr>
          <p:spPr bwMode="auto">
            <a:xfrm>
              <a:off x="3210" y="170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3" name="Line 208"/>
            <p:cNvSpPr>
              <a:spLocks noChangeShapeType="1"/>
            </p:cNvSpPr>
            <p:nvPr/>
          </p:nvSpPr>
          <p:spPr bwMode="auto">
            <a:xfrm>
              <a:off x="3210" y="172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4" name="Line 209"/>
            <p:cNvSpPr>
              <a:spLocks noChangeShapeType="1"/>
            </p:cNvSpPr>
            <p:nvPr/>
          </p:nvSpPr>
          <p:spPr bwMode="auto">
            <a:xfrm>
              <a:off x="3210" y="174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5" name="Line 210"/>
            <p:cNvSpPr>
              <a:spLocks noChangeShapeType="1"/>
            </p:cNvSpPr>
            <p:nvPr/>
          </p:nvSpPr>
          <p:spPr bwMode="auto">
            <a:xfrm>
              <a:off x="3210" y="179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6" name="Line 211"/>
            <p:cNvSpPr>
              <a:spLocks noChangeShapeType="1"/>
            </p:cNvSpPr>
            <p:nvPr/>
          </p:nvSpPr>
          <p:spPr bwMode="auto">
            <a:xfrm>
              <a:off x="3210" y="177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7" name="Line 212"/>
            <p:cNvSpPr>
              <a:spLocks noChangeShapeType="1"/>
            </p:cNvSpPr>
            <p:nvPr/>
          </p:nvSpPr>
          <p:spPr bwMode="auto">
            <a:xfrm>
              <a:off x="3210" y="1819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8" name="Line 213"/>
            <p:cNvSpPr>
              <a:spLocks noChangeShapeType="1"/>
            </p:cNvSpPr>
            <p:nvPr/>
          </p:nvSpPr>
          <p:spPr bwMode="auto">
            <a:xfrm>
              <a:off x="3210" y="184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9" name="Line 214"/>
            <p:cNvSpPr>
              <a:spLocks noChangeShapeType="1"/>
            </p:cNvSpPr>
            <p:nvPr/>
          </p:nvSpPr>
          <p:spPr bwMode="auto">
            <a:xfrm>
              <a:off x="3210" y="186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0" name="Line 215"/>
            <p:cNvSpPr>
              <a:spLocks noChangeShapeType="1"/>
            </p:cNvSpPr>
            <p:nvPr/>
          </p:nvSpPr>
          <p:spPr bwMode="auto">
            <a:xfrm>
              <a:off x="3210" y="191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1" name="Line 216"/>
            <p:cNvSpPr>
              <a:spLocks noChangeShapeType="1"/>
            </p:cNvSpPr>
            <p:nvPr/>
          </p:nvSpPr>
          <p:spPr bwMode="auto">
            <a:xfrm>
              <a:off x="3210" y="189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2" name="Line 217"/>
            <p:cNvSpPr>
              <a:spLocks noChangeShapeType="1"/>
            </p:cNvSpPr>
            <p:nvPr/>
          </p:nvSpPr>
          <p:spPr bwMode="auto">
            <a:xfrm>
              <a:off x="3210" y="1939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3" name="Line 218"/>
            <p:cNvSpPr>
              <a:spLocks noChangeShapeType="1"/>
            </p:cNvSpPr>
            <p:nvPr/>
          </p:nvSpPr>
          <p:spPr bwMode="auto">
            <a:xfrm>
              <a:off x="3210" y="196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4" name="Line 219"/>
            <p:cNvSpPr>
              <a:spLocks noChangeShapeType="1"/>
            </p:cNvSpPr>
            <p:nvPr/>
          </p:nvSpPr>
          <p:spPr bwMode="auto">
            <a:xfrm>
              <a:off x="3210" y="198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5" name="Line 220"/>
            <p:cNvSpPr>
              <a:spLocks noChangeShapeType="1"/>
            </p:cNvSpPr>
            <p:nvPr/>
          </p:nvSpPr>
          <p:spPr bwMode="auto">
            <a:xfrm>
              <a:off x="3210" y="203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6" name="Line 221"/>
            <p:cNvSpPr>
              <a:spLocks noChangeShapeType="1"/>
            </p:cNvSpPr>
            <p:nvPr/>
          </p:nvSpPr>
          <p:spPr bwMode="auto">
            <a:xfrm>
              <a:off x="3210" y="200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7" name="Line 222"/>
            <p:cNvSpPr>
              <a:spLocks noChangeShapeType="1"/>
            </p:cNvSpPr>
            <p:nvPr/>
          </p:nvSpPr>
          <p:spPr bwMode="auto">
            <a:xfrm>
              <a:off x="3210" y="205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8" name="Line 223"/>
            <p:cNvSpPr>
              <a:spLocks noChangeShapeType="1"/>
            </p:cNvSpPr>
            <p:nvPr/>
          </p:nvSpPr>
          <p:spPr bwMode="auto">
            <a:xfrm>
              <a:off x="3210" y="208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9" name="Line 224"/>
            <p:cNvSpPr>
              <a:spLocks noChangeShapeType="1"/>
            </p:cNvSpPr>
            <p:nvPr/>
          </p:nvSpPr>
          <p:spPr bwMode="auto">
            <a:xfrm>
              <a:off x="3210" y="210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0" name="Line 225"/>
            <p:cNvSpPr>
              <a:spLocks noChangeShapeType="1"/>
            </p:cNvSpPr>
            <p:nvPr/>
          </p:nvSpPr>
          <p:spPr bwMode="auto">
            <a:xfrm>
              <a:off x="3210" y="215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1" name="Line 226"/>
            <p:cNvSpPr>
              <a:spLocks noChangeShapeType="1"/>
            </p:cNvSpPr>
            <p:nvPr/>
          </p:nvSpPr>
          <p:spPr bwMode="auto">
            <a:xfrm>
              <a:off x="3210" y="212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2" name="Line 227"/>
            <p:cNvSpPr>
              <a:spLocks noChangeShapeType="1"/>
            </p:cNvSpPr>
            <p:nvPr/>
          </p:nvSpPr>
          <p:spPr bwMode="auto">
            <a:xfrm>
              <a:off x="3210" y="217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3" name="Line 228"/>
            <p:cNvSpPr>
              <a:spLocks noChangeShapeType="1"/>
            </p:cNvSpPr>
            <p:nvPr/>
          </p:nvSpPr>
          <p:spPr bwMode="auto">
            <a:xfrm>
              <a:off x="3210" y="220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4" name="Line 229"/>
            <p:cNvSpPr>
              <a:spLocks noChangeShapeType="1"/>
            </p:cNvSpPr>
            <p:nvPr/>
          </p:nvSpPr>
          <p:spPr bwMode="auto">
            <a:xfrm>
              <a:off x="3210" y="222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5" name="Line 230"/>
            <p:cNvSpPr>
              <a:spLocks noChangeShapeType="1"/>
            </p:cNvSpPr>
            <p:nvPr/>
          </p:nvSpPr>
          <p:spPr bwMode="auto">
            <a:xfrm>
              <a:off x="3210" y="227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6" name="Line 231"/>
            <p:cNvSpPr>
              <a:spLocks noChangeShapeType="1"/>
            </p:cNvSpPr>
            <p:nvPr/>
          </p:nvSpPr>
          <p:spPr bwMode="auto">
            <a:xfrm>
              <a:off x="3210" y="224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7" name="Line 232"/>
            <p:cNvSpPr>
              <a:spLocks noChangeShapeType="1"/>
            </p:cNvSpPr>
            <p:nvPr/>
          </p:nvSpPr>
          <p:spPr bwMode="auto">
            <a:xfrm>
              <a:off x="3210" y="229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8" name="Line 233"/>
            <p:cNvSpPr>
              <a:spLocks noChangeShapeType="1"/>
            </p:cNvSpPr>
            <p:nvPr/>
          </p:nvSpPr>
          <p:spPr bwMode="auto">
            <a:xfrm>
              <a:off x="3210" y="232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9" name="Line 234"/>
            <p:cNvSpPr>
              <a:spLocks noChangeShapeType="1"/>
            </p:cNvSpPr>
            <p:nvPr/>
          </p:nvSpPr>
          <p:spPr bwMode="auto">
            <a:xfrm>
              <a:off x="3210" y="234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0" name="Line 235"/>
            <p:cNvSpPr>
              <a:spLocks noChangeShapeType="1"/>
            </p:cNvSpPr>
            <p:nvPr/>
          </p:nvSpPr>
          <p:spPr bwMode="auto">
            <a:xfrm>
              <a:off x="3210" y="239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1" name="Line 236"/>
            <p:cNvSpPr>
              <a:spLocks noChangeShapeType="1"/>
            </p:cNvSpPr>
            <p:nvPr/>
          </p:nvSpPr>
          <p:spPr bwMode="auto">
            <a:xfrm>
              <a:off x="3210" y="236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2" name="Line 237"/>
            <p:cNvSpPr>
              <a:spLocks noChangeShapeType="1"/>
            </p:cNvSpPr>
            <p:nvPr/>
          </p:nvSpPr>
          <p:spPr bwMode="auto">
            <a:xfrm>
              <a:off x="3210" y="241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3" name="Line 238"/>
            <p:cNvSpPr>
              <a:spLocks noChangeShapeType="1"/>
            </p:cNvSpPr>
            <p:nvPr/>
          </p:nvSpPr>
          <p:spPr bwMode="auto">
            <a:xfrm>
              <a:off x="3210" y="243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4" name="Line 239"/>
            <p:cNvSpPr>
              <a:spLocks noChangeShapeType="1"/>
            </p:cNvSpPr>
            <p:nvPr/>
          </p:nvSpPr>
          <p:spPr bwMode="auto">
            <a:xfrm>
              <a:off x="3210" y="246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5" name="Line 240"/>
            <p:cNvSpPr>
              <a:spLocks noChangeShapeType="1"/>
            </p:cNvSpPr>
            <p:nvPr/>
          </p:nvSpPr>
          <p:spPr bwMode="auto">
            <a:xfrm>
              <a:off x="3210" y="250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6" name="Line 241"/>
            <p:cNvSpPr>
              <a:spLocks noChangeShapeType="1"/>
            </p:cNvSpPr>
            <p:nvPr/>
          </p:nvSpPr>
          <p:spPr bwMode="auto">
            <a:xfrm>
              <a:off x="3210" y="248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7" name="Line 242"/>
            <p:cNvSpPr>
              <a:spLocks noChangeShapeType="1"/>
            </p:cNvSpPr>
            <p:nvPr/>
          </p:nvSpPr>
          <p:spPr bwMode="auto">
            <a:xfrm>
              <a:off x="3210" y="2533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8" name="Line 243"/>
            <p:cNvSpPr>
              <a:spLocks noChangeShapeType="1"/>
            </p:cNvSpPr>
            <p:nvPr/>
          </p:nvSpPr>
          <p:spPr bwMode="auto">
            <a:xfrm>
              <a:off x="3210" y="255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9" name="Line 244"/>
            <p:cNvSpPr>
              <a:spLocks noChangeShapeType="1"/>
            </p:cNvSpPr>
            <p:nvPr/>
          </p:nvSpPr>
          <p:spPr bwMode="auto">
            <a:xfrm>
              <a:off x="3210" y="258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0" name="Line 245"/>
            <p:cNvSpPr>
              <a:spLocks noChangeShapeType="1"/>
            </p:cNvSpPr>
            <p:nvPr/>
          </p:nvSpPr>
          <p:spPr bwMode="auto">
            <a:xfrm>
              <a:off x="3210" y="262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1" name="Line 246"/>
            <p:cNvSpPr>
              <a:spLocks noChangeShapeType="1"/>
            </p:cNvSpPr>
            <p:nvPr/>
          </p:nvSpPr>
          <p:spPr bwMode="auto">
            <a:xfrm>
              <a:off x="3210" y="260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2" name="Line 247"/>
            <p:cNvSpPr>
              <a:spLocks noChangeShapeType="1"/>
            </p:cNvSpPr>
            <p:nvPr/>
          </p:nvSpPr>
          <p:spPr bwMode="auto">
            <a:xfrm>
              <a:off x="3210" y="2653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3" name="Text Box 248"/>
            <p:cNvSpPr txBox="1">
              <a:spLocks noChangeArrowheads="1"/>
            </p:cNvSpPr>
            <p:nvPr/>
          </p:nvSpPr>
          <p:spPr bwMode="auto">
            <a:xfrm>
              <a:off x="3150" y="2605"/>
              <a:ext cx="144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2344" name="Text Box 249"/>
            <p:cNvSpPr txBox="1">
              <a:spLocks noChangeArrowheads="1"/>
            </p:cNvSpPr>
            <p:nvPr/>
          </p:nvSpPr>
          <p:spPr bwMode="auto">
            <a:xfrm>
              <a:off x="3150" y="2485"/>
              <a:ext cx="144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345" name="Text Box 250"/>
            <p:cNvSpPr txBox="1">
              <a:spLocks noChangeArrowheads="1"/>
            </p:cNvSpPr>
            <p:nvPr/>
          </p:nvSpPr>
          <p:spPr bwMode="auto">
            <a:xfrm>
              <a:off x="3150" y="2362"/>
              <a:ext cx="144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2346" name="Text Box 251"/>
            <p:cNvSpPr txBox="1">
              <a:spLocks noChangeArrowheads="1"/>
            </p:cNvSpPr>
            <p:nvPr/>
          </p:nvSpPr>
          <p:spPr bwMode="auto">
            <a:xfrm>
              <a:off x="3150" y="1411"/>
              <a:ext cx="144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  <a:latin typeface="Arial" panose="020B0604020202020204" pitchFamily="34" charset="0"/>
                </a:rPr>
                <a:t>90</a:t>
              </a:r>
            </a:p>
          </p:txBody>
        </p:sp>
        <p:sp>
          <p:nvSpPr>
            <p:cNvPr id="2347" name="Text Box 252"/>
            <p:cNvSpPr txBox="1">
              <a:spLocks noChangeArrowheads="1"/>
            </p:cNvSpPr>
            <p:nvPr/>
          </p:nvSpPr>
          <p:spPr bwMode="auto">
            <a:xfrm>
              <a:off x="3150" y="2242"/>
              <a:ext cx="144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  <a:latin typeface="Arial" panose="020B0604020202020204" pitchFamily="34" charset="0"/>
                </a:rPr>
                <a:t>20</a:t>
              </a:r>
            </a:p>
          </p:txBody>
        </p:sp>
        <p:sp>
          <p:nvSpPr>
            <p:cNvPr id="2348" name="Text Box 253"/>
            <p:cNvSpPr txBox="1">
              <a:spLocks noChangeArrowheads="1"/>
            </p:cNvSpPr>
            <p:nvPr/>
          </p:nvSpPr>
          <p:spPr bwMode="auto">
            <a:xfrm>
              <a:off x="3150" y="2121"/>
              <a:ext cx="144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600" dirty="0">
                  <a:solidFill>
                    <a:prstClr val="black"/>
                  </a:solidFill>
                  <a:latin typeface="Arial" panose="020B0604020202020204" pitchFamily="34" charset="0"/>
                </a:rPr>
                <a:t>30</a:t>
              </a:r>
            </a:p>
          </p:txBody>
        </p:sp>
        <p:sp>
          <p:nvSpPr>
            <p:cNvPr id="2349" name="Text Box 254"/>
            <p:cNvSpPr txBox="1">
              <a:spLocks noChangeArrowheads="1"/>
            </p:cNvSpPr>
            <p:nvPr/>
          </p:nvSpPr>
          <p:spPr bwMode="auto">
            <a:xfrm>
              <a:off x="3150" y="2005"/>
              <a:ext cx="144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  <a:latin typeface="Arial" panose="020B0604020202020204" pitchFamily="34" charset="0"/>
                </a:rPr>
                <a:t>40</a:t>
              </a:r>
            </a:p>
          </p:txBody>
        </p:sp>
        <p:sp>
          <p:nvSpPr>
            <p:cNvPr id="2350" name="Text Box 255"/>
            <p:cNvSpPr txBox="1">
              <a:spLocks noChangeArrowheads="1"/>
            </p:cNvSpPr>
            <p:nvPr/>
          </p:nvSpPr>
          <p:spPr bwMode="auto">
            <a:xfrm>
              <a:off x="3150" y="1883"/>
              <a:ext cx="144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  <a:latin typeface="Arial" panose="020B0604020202020204" pitchFamily="34" charset="0"/>
                </a:rPr>
                <a:t>50</a:t>
              </a:r>
            </a:p>
          </p:txBody>
        </p:sp>
        <p:sp>
          <p:nvSpPr>
            <p:cNvPr id="2351" name="Text Box 256"/>
            <p:cNvSpPr txBox="1">
              <a:spLocks noChangeArrowheads="1"/>
            </p:cNvSpPr>
            <p:nvPr/>
          </p:nvSpPr>
          <p:spPr bwMode="auto">
            <a:xfrm>
              <a:off x="3150" y="1765"/>
              <a:ext cx="144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600" dirty="0">
                  <a:solidFill>
                    <a:prstClr val="black"/>
                  </a:solidFill>
                  <a:latin typeface="Arial" panose="020B0604020202020204" pitchFamily="34" charset="0"/>
                </a:rPr>
                <a:t>60</a:t>
              </a:r>
            </a:p>
          </p:txBody>
        </p:sp>
        <p:sp>
          <p:nvSpPr>
            <p:cNvPr id="2352" name="Text Box 257"/>
            <p:cNvSpPr txBox="1">
              <a:spLocks noChangeArrowheads="1"/>
            </p:cNvSpPr>
            <p:nvPr/>
          </p:nvSpPr>
          <p:spPr bwMode="auto">
            <a:xfrm>
              <a:off x="3150" y="1648"/>
              <a:ext cx="144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  <a:latin typeface="Arial" panose="020B0604020202020204" pitchFamily="34" charset="0"/>
                </a:rPr>
                <a:t>70</a:t>
              </a:r>
            </a:p>
          </p:txBody>
        </p:sp>
        <p:sp>
          <p:nvSpPr>
            <p:cNvPr id="2353" name="Text Box 258"/>
            <p:cNvSpPr txBox="1">
              <a:spLocks noChangeArrowheads="1"/>
            </p:cNvSpPr>
            <p:nvPr/>
          </p:nvSpPr>
          <p:spPr bwMode="auto">
            <a:xfrm>
              <a:off x="3150" y="1529"/>
              <a:ext cx="144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  <a:latin typeface="Arial" panose="020B0604020202020204" pitchFamily="34" charset="0"/>
                </a:rPr>
                <a:t>80</a:t>
              </a:r>
            </a:p>
          </p:txBody>
        </p:sp>
        <p:sp>
          <p:nvSpPr>
            <p:cNvPr id="2354" name="Text Box 259"/>
            <p:cNvSpPr txBox="1">
              <a:spLocks noChangeArrowheads="1"/>
            </p:cNvSpPr>
            <p:nvPr/>
          </p:nvSpPr>
          <p:spPr bwMode="auto">
            <a:xfrm>
              <a:off x="3150" y="1294"/>
              <a:ext cx="144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  <a:latin typeface="Arial" panose="020B0604020202020204" pitchFamily="34" charset="0"/>
                </a:rPr>
                <a:t>100</a:t>
              </a:r>
            </a:p>
          </p:txBody>
        </p:sp>
        <p:sp>
          <p:nvSpPr>
            <p:cNvPr id="2355" name="Text Box 260"/>
            <p:cNvSpPr txBox="1">
              <a:spLocks noChangeArrowheads="1"/>
            </p:cNvSpPr>
            <p:nvPr/>
          </p:nvSpPr>
          <p:spPr bwMode="auto">
            <a:xfrm>
              <a:off x="3150" y="1170"/>
              <a:ext cx="144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600" dirty="0">
                  <a:solidFill>
                    <a:prstClr val="black"/>
                  </a:solidFill>
                  <a:latin typeface="Arial" panose="020B0604020202020204" pitchFamily="34" charset="0"/>
                </a:rPr>
                <a:t>110</a:t>
              </a:r>
            </a:p>
          </p:txBody>
        </p:sp>
        <p:sp>
          <p:nvSpPr>
            <p:cNvPr id="2356" name="Text Box 261"/>
            <p:cNvSpPr txBox="1">
              <a:spLocks noChangeArrowheads="1"/>
            </p:cNvSpPr>
            <p:nvPr/>
          </p:nvSpPr>
          <p:spPr bwMode="auto">
            <a:xfrm>
              <a:off x="3138" y="1104"/>
              <a:ext cx="144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800" baseline="30000">
                  <a:solidFill>
                    <a:srgbClr val="CC0000"/>
                  </a:solidFill>
                  <a:latin typeface="Arial" panose="020B0604020202020204" pitchFamily="34" charset="0"/>
                </a:rPr>
                <a:t>0 </a:t>
              </a:r>
              <a:r>
                <a:rPr lang="en-US" altLang="en-US" sz="800">
                  <a:solidFill>
                    <a:srgbClr val="CC000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2077" name="Group 262"/>
          <p:cNvGrpSpPr>
            <a:grpSpLocks/>
          </p:cNvGrpSpPr>
          <p:nvPr/>
        </p:nvGrpSpPr>
        <p:grpSpPr bwMode="auto">
          <a:xfrm>
            <a:off x="2971800" y="2286000"/>
            <a:ext cx="685800" cy="3581400"/>
            <a:chOff x="4800" y="720"/>
            <a:chExt cx="159" cy="1536"/>
          </a:xfrm>
        </p:grpSpPr>
        <p:sp>
          <p:nvSpPr>
            <p:cNvPr id="2177" name="Line 263"/>
            <p:cNvSpPr>
              <a:spLocks noChangeShapeType="1"/>
            </p:cNvSpPr>
            <p:nvPr/>
          </p:nvSpPr>
          <p:spPr bwMode="auto">
            <a:xfrm>
              <a:off x="4872" y="805"/>
              <a:ext cx="0" cy="145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8" name="Line 264"/>
            <p:cNvSpPr>
              <a:spLocks noChangeShapeType="1"/>
            </p:cNvSpPr>
            <p:nvPr/>
          </p:nvSpPr>
          <p:spPr bwMode="auto">
            <a:xfrm>
              <a:off x="4872" y="209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9" name="Line 265"/>
            <p:cNvSpPr>
              <a:spLocks noChangeShapeType="1"/>
            </p:cNvSpPr>
            <p:nvPr/>
          </p:nvSpPr>
          <p:spPr bwMode="auto">
            <a:xfrm>
              <a:off x="4872" y="210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0" name="Line 266"/>
            <p:cNvSpPr>
              <a:spLocks noChangeShapeType="1"/>
            </p:cNvSpPr>
            <p:nvPr/>
          </p:nvSpPr>
          <p:spPr bwMode="auto">
            <a:xfrm>
              <a:off x="4872" y="212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1" name="Line 267"/>
            <p:cNvSpPr>
              <a:spLocks noChangeShapeType="1"/>
            </p:cNvSpPr>
            <p:nvPr/>
          </p:nvSpPr>
          <p:spPr bwMode="auto">
            <a:xfrm>
              <a:off x="4872" y="215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2" name="Line 268"/>
            <p:cNvSpPr>
              <a:spLocks noChangeShapeType="1"/>
            </p:cNvSpPr>
            <p:nvPr/>
          </p:nvSpPr>
          <p:spPr bwMode="auto">
            <a:xfrm>
              <a:off x="4872" y="214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3" name="Line 269"/>
            <p:cNvSpPr>
              <a:spLocks noChangeShapeType="1"/>
            </p:cNvSpPr>
            <p:nvPr/>
          </p:nvSpPr>
          <p:spPr bwMode="auto">
            <a:xfrm>
              <a:off x="4872" y="2170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4" name="Line 270"/>
            <p:cNvSpPr>
              <a:spLocks noChangeShapeType="1"/>
            </p:cNvSpPr>
            <p:nvPr/>
          </p:nvSpPr>
          <p:spPr bwMode="auto">
            <a:xfrm>
              <a:off x="4872" y="218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5" name="Line 271"/>
            <p:cNvSpPr>
              <a:spLocks noChangeShapeType="1"/>
            </p:cNvSpPr>
            <p:nvPr/>
          </p:nvSpPr>
          <p:spPr bwMode="auto">
            <a:xfrm>
              <a:off x="4872" y="220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6" name="Line 272"/>
            <p:cNvSpPr>
              <a:spLocks noChangeShapeType="1"/>
            </p:cNvSpPr>
            <p:nvPr/>
          </p:nvSpPr>
          <p:spPr bwMode="auto">
            <a:xfrm>
              <a:off x="4872" y="221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7" name="Line 273"/>
            <p:cNvSpPr>
              <a:spLocks noChangeShapeType="1"/>
            </p:cNvSpPr>
            <p:nvPr/>
          </p:nvSpPr>
          <p:spPr bwMode="auto">
            <a:xfrm>
              <a:off x="4872" y="2230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8" name="Text Box 274"/>
            <p:cNvSpPr txBox="1">
              <a:spLocks noChangeArrowheads="1"/>
            </p:cNvSpPr>
            <p:nvPr/>
          </p:nvSpPr>
          <p:spPr bwMode="auto">
            <a:xfrm>
              <a:off x="4815" y="2177"/>
              <a:ext cx="144" cy="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  <a:latin typeface="Arial" panose="020B0604020202020204" pitchFamily="34" charset="0"/>
                </a:rPr>
                <a:t>20</a:t>
              </a:r>
            </a:p>
          </p:txBody>
        </p:sp>
        <p:sp>
          <p:nvSpPr>
            <p:cNvPr id="2189" name="Text Box 275"/>
            <p:cNvSpPr txBox="1">
              <a:spLocks noChangeArrowheads="1"/>
            </p:cNvSpPr>
            <p:nvPr/>
          </p:nvSpPr>
          <p:spPr bwMode="auto">
            <a:xfrm>
              <a:off x="4815" y="2037"/>
              <a:ext cx="144" cy="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  <a:latin typeface="Arial" panose="020B0604020202020204" pitchFamily="34" charset="0"/>
                </a:rPr>
                <a:t>40</a:t>
              </a:r>
            </a:p>
          </p:txBody>
        </p:sp>
        <p:sp>
          <p:nvSpPr>
            <p:cNvPr id="2190" name="Text Box 276"/>
            <p:cNvSpPr txBox="1">
              <a:spLocks noChangeArrowheads="1"/>
            </p:cNvSpPr>
            <p:nvPr/>
          </p:nvSpPr>
          <p:spPr bwMode="auto">
            <a:xfrm>
              <a:off x="4815" y="1901"/>
              <a:ext cx="144" cy="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  <a:latin typeface="Arial" panose="020B0604020202020204" pitchFamily="34" charset="0"/>
                </a:rPr>
                <a:t>60</a:t>
              </a:r>
            </a:p>
          </p:txBody>
        </p:sp>
        <p:sp>
          <p:nvSpPr>
            <p:cNvPr id="2191" name="Text Box 277"/>
            <p:cNvSpPr txBox="1">
              <a:spLocks noChangeArrowheads="1"/>
            </p:cNvSpPr>
            <p:nvPr/>
          </p:nvSpPr>
          <p:spPr bwMode="auto">
            <a:xfrm>
              <a:off x="4815" y="810"/>
              <a:ext cx="144" cy="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  <a:latin typeface="Arial" panose="020B0604020202020204" pitchFamily="34" charset="0"/>
                </a:rPr>
                <a:t>220</a:t>
              </a:r>
            </a:p>
          </p:txBody>
        </p:sp>
        <p:sp>
          <p:nvSpPr>
            <p:cNvPr id="2192" name="Text Box 278"/>
            <p:cNvSpPr txBox="1">
              <a:spLocks noChangeArrowheads="1"/>
            </p:cNvSpPr>
            <p:nvPr/>
          </p:nvSpPr>
          <p:spPr bwMode="auto">
            <a:xfrm>
              <a:off x="4815" y="1767"/>
              <a:ext cx="144" cy="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  <a:latin typeface="Arial" panose="020B0604020202020204" pitchFamily="34" charset="0"/>
                </a:rPr>
                <a:t>80</a:t>
              </a:r>
            </a:p>
          </p:txBody>
        </p:sp>
        <p:sp>
          <p:nvSpPr>
            <p:cNvPr id="2193" name="Text Box 279"/>
            <p:cNvSpPr txBox="1">
              <a:spLocks noChangeArrowheads="1"/>
            </p:cNvSpPr>
            <p:nvPr/>
          </p:nvSpPr>
          <p:spPr bwMode="auto">
            <a:xfrm>
              <a:off x="4815" y="1628"/>
              <a:ext cx="144" cy="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  <a:latin typeface="Arial" panose="020B0604020202020204" pitchFamily="34" charset="0"/>
                </a:rPr>
                <a:t>100</a:t>
              </a:r>
            </a:p>
          </p:txBody>
        </p:sp>
        <p:sp>
          <p:nvSpPr>
            <p:cNvPr id="2194" name="Text Box 280"/>
            <p:cNvSpPr txBox="1">
              <a:spLocks noChangeArrowheads="1"/>
            </p:cNvSpPr>
            <p:nvPr/>
          </p:nvSpPr>
          <p:spPr bwMode="auto">
            <a:xfrm>
              <a:off x="4815" y="1491"/>
              <a:ext cx="144" cy="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  <a:latin typeface="Arial" panose="020B0604020202020204" pitchFamily="34" charset="0"/>
                </a:rPr>
                <a:t>120</a:t>
              </a:r>
            </a:p>
          </p:txBody>
        </p:sp>
        <p:sp>
          <p:nvSpPr>
            <p:cNvPr id="2195" name="Text Box 281"/>
            <p:cNvSpPr txBox="1">
              <a:spLocks noChangeArrowheads="1"/>
            </p:cNvSpPr>
            <p:nvPr/>
          </p:nvSpPr>
          <p:spPr bwMode="auto">
            <a:xfrm>
              <a:off x="4815" y="1356"/>
              <a:ext cx="144" cy="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  <a:latin typeface="Arial" panose="020B0604020202020204" pitchFamily="34" charset="0"/>
                </a:rPr>
                <a:t>140</a:t>
              </a:r>
            </a:p>
          </p:txBody>
        </p:sp>
        <p:sp>
          <p:nvSpPr>
            <p:cNvPr id="2196" name="Text Box 282"/>
            <p:cNvSpPr txBox="1">
              <a:spLocks noChangeArrowheads="1"/>
            </p:cNvSpPr>
            <p:nvPr/>
          </p:nvSpPr>
          <p:spPr bwMode="auto">
            <a:xfrm>
              <a:off x="4815" y="1218"/>
              <a:ext cx="144" cy="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  <a:latin typeface="Arial" panose="020B0604020202020204" pitchFamily="34" charset="0"/>
                </a:rPr>
                <a:t>160</a:t>
              </a:r>
            </a:p>
          </p:txBody>
        </p:sp>
        <p:sp>
          <p:nvSpPr>
            <p:cNvPr id="2197" name="Text Box 283"/>
            <p:cNvSpPr txBox="1">
              <a:spLocks noChangeArrowheads="1"/>
            </p:cNvSpPr>
            <p:nvPr/>
          </p:nvSpPr>
          <p:spPr bwMode="auto">
            <a:xfrm>
              <a:off x="4815" y="1083"/>
              <a:ext cx="144" cy="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  <a:latin typeface="Arial" panose="020B0604020202020204" pitchFamily="34" charset="0"/>
                </a:rPr>
                <a:t>180</a:t>
              </a:r>
            </a:p>
          </p:txBody>
        </p:sp>
        <p:sp>
          <p:nvSpPr>
            <p:cNvPr id="2198" name="Text Box 284"/>
            <p:cNvSpPr txBox="1">
              <a:spLocks noChangeArrowheads="1"/>
            </p:cNvSpPr>
            <p:nvPr/>
          </p:nvSpPr>
          <p:spPr bwMode="auto">
            <a:xfrm>
              <a:off x="4815" y="945"/>
              <a:ext cx="144" cy="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  <a:latin typeface="Arial" panose="020B0604020202020204" pitchFamily="34" charset="0"/>
                </a:rPr>
                <a:t>200</a:t>
              </a:r>
            </a:p>
          </p:txBody>
        </p:sp>
        <p:sp>
          <p:nvSpPr>
            <p:cNvPr id="2199" name="Text Box 285"/>
            <p:cNvSpPr txBox="1">
              <a:spLocks noChangeArrowheads="1"/>
            </p:cNvSpPr>
            <p:nvPr/>
          </p:nvSpPr>
          <p:spPr bwMode="auto">
            <a:xfrm>
              <a:off x="4800" y="720"/>
              <a:ext cx="144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800" baseline="30000" dirty="0">
                  <a:solidFill>
                    <a:srgbClr val="CC0000"/>
                  </a:solidFill>
                  <a:latin typeface="Arial" panose="020B0604020202020204" pitchFamily="34" charset="0"/>
                </a:rPr>
                <a:t>0 </a:t>
              </a:r>
              <a:r>
                <a:rPr lang="en-US" altLang="en-US" sz="800" dirty="0">
                  <a:solidFill>
                    <a:srgbClr val="CC0000"/>
                  </a:solidFill>
                  <a:latin typeface="Arial" panose="020B0604020202020204" pitchFamily="34" charset="0"/>
                </a:rPr>
                <a:t>F</a:t>
              </a:r>
            </a:p>
          </p:txBody>
        </p:sp>
        <p:sp>
          <p:nvSpPr>
            <p:cNvPr id="2200" name="Line 286"/>
            <p:cNvSpPr>
              <a:spLocks noChangeShapeType="1"/>
            </p:cNvSpPr>
            <p:nvPr/>
          </p:nvSpPr>
          <p:spPr bwMode="auto">
            <a:xfrm>
              <a:off x="4875" y="195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1" name="Line 287"/>
            <p:cNvSpPr>
              <a:spLocks noChangeShapeType="1"/>
            </p:cNvSpPr>
            <p:nvPr/>
          </p:nvSpPr>
          <p:spPr bwMode="auto">
            <a:xfrm>
              <a:off x="4875" y="197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2" name="Line 288"/>
            <p:cNvSpPr>
              <a:spLocks noChangeShapeType="1"/>
            </p:cNvSpPr>
            <p:nvPr/>
          </p:nvSpPr>
          <p:spPr bwMode="auto">
            <a:xfrm>
              <a:off x="4875" y="198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3" name="Line 289"/>
            <p:cNvSpPr>
              <a:spLocks noChangeShapeType="1"/>
            </p:cNvSpPr>
            <p:nvPr/>
          </p:nvSpPr>
          <p:spPr bwMode="auto">
            <a:xfrm>
              <a:off x="4875" y="201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4" name="Line 290"/>
            <p:cNvSpPr>
              <a:spLocks noChangeShapeType="1"/>
            </p:cNvSpPr>
            <p:nvPr/>
          </p:nvSpPr>
          <p:spPr bwMode="auto">
            <a:xfrm>
              <a:off x="4875" y="200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5" name="Line 291"/>
            <p:cNvSpPr>
              <a:spLocks noChangeShapeType="1"/>
            </p:cNvSpPr>
            <p:nvPr/>
          </p:nvSpPr>
          <p:spPr bwMode="auto">
            <a:xfrm>
              <a:off x="4875" y="2034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6" name="Line 292"/>
            <p:cNvSpPr>
              <a:spLocks noChangeShapeType="1"/>
            </p:cNvSpPr>
            <p:nvPr/>
          </p:nvSpPr>
          <p:spPr bwMode="auto">
            <a:xfrm>
              <a:off x="4875" y="204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7" name="Line 293"/>
            <p:cNvSpPr>
              <a:spLocks noChangeShapeType="1"/>
            </p:cNvSpPr>
            <p:nvPr/>
          </p:nvSpPr>
          <p:spPr bwMode="auto">
            <a:xfrm>
              <a:off x="4875" y="206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8" name="Line 294"/>
            <p:cNvSpPr>
              <a:spLocks noChangeShapeType="1"/>
            </p:cNvSpPr>
            <p:nvPr/>
          </p:nvSpPr>
          <p:spPr bwMode="auto">
            <a:xfrm>
              <a:off x="4875" y="207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9" name="Line 295"/>
            <p:cNvSpPr>
              <a:spLocks noChangeShapeType="1"/>
            </p:cNvSpPr>
            <p:nvPr/>
          </p:nvSpPr>
          <p:spPr bwMode="auto">
            <a:xfrm>
              <a:off x="4872" y="1818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0" name="Line 296"/>
            <p:cNvSpPr>
              <a:spLocks noChangeShapeType="1"/>
            </p:cNvSpPr>
            <p:nvPr/>
          </p:nvSpPr>
          <p:spPr bwMode="auto">
            <a:xfrm>
              <a:off x="4872" y="183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1" name="Line 297"/>
            <p:cNvSpPr>
              <a:spLocks noChangeShapeType="1"/>
            </p:cNvSpPr>
            <p:nvPr/>
          </p:nvSpPr>
          <p:spPr bwMode="auto">
            <a:xfrm>
              <a:off x="4872" y="185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2" name="Line 298"/>
            <p:cNvSpPr>
              <a:spLocks noChangeShapeType="1"/>
            </p:cNvSpPr>
            <p:nvPr/>
          </p:nvSpPr>
          <p:spPr bwMode="auto">
            <a:xfrm>
              <a:off x="4872" y="188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3" name="Line 299"/>
            <p:cNvSpPr>
              <a:spLocks noChangeShapeType="1"/>
            </p:cNvSpPr>
            <p:nvPr/>
          </p:nvSpPr>
          <p:spPr bwMode="auto">
            <a:xfrm>
              <a:off x="4872" y="186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4" name="Line 300"/>
            <p:cNvSpPr>
              <a:spLocks noChangeShapeType="1"/>
            </p:cNvSpPr>
            <p:nvPr/>
          </p:nvSpPr>
          <p:spPr bwMode="auto">
            <a:xfrm>
              <a:off x="4872" y="189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5" name="Line 301"/>
            <p:cNvSpPr>
              <a:spLocks noChangeShapeType="1"/>
            </p:cNvSpPr>
            <p:nvPr/>
          </p:nvSpPr>
          <p:spPr bwMode="auto">
            <a:xfrm>
              <a:off x="4872" y="191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6" name="Line 302"/>
            <p:cNvSpPr>
              <a:spLocks noChangeShapeType="1"/>
            </p:cNvSpPr>
            <p:nvPr/>
          </p:nvSpPr>
          <p:spPr bwMode="auto">
            <a:xfrm>
              <a:off x="4872" y="192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7" name="Line 303"/>
            <p:cNvSpPr>
              <a:spLocks noChangeShapeType="1"/>
            </p:cNvSpPr>
            <p:nvPr/>
          </p:nvSpPr>
          <p:spPr bwMode="auto">
            <a:xfrm>
              <a:off x="4872" y="194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8" name="Line 304"/>
            <p:cNvSpPr>
              <a:spLocks noChangeShapeType="1"/>
            </p:cNvSpPr>
            <p:nvPr/>
          </p:nvSpPr>
          <p:spPr bwMode="auto">
            <a:xfrm>
              <a:off x="4875" y="168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9" name="Line 305"/>
            <p:cNvSpPr>
              <a:spLocks noChangeShapeType="1"/>
            </p:cNvSpPr>
            <p:nvPr/>
          </p:nvSpPr>
          <p:spPr bwMode="auto">
            <a:xfrm>
              <a:off x="4875" y="169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0" name="Line 306"/>
            <p:cNvSpPr>
              <a:spLocks noChangeShapeType="1"/>
            </p:cNvSpPr>
            <p:nvPr/>
          </p:nvSpPr>
          <p:spPr bwMode="auto">
            <a:xfrm>
              <a:off x="4875" y="171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1" name="Line 307"/>
            <p:cNvSpPr>
              <a:spLocks noChangeShapeType="1"/>
            </p:cNvSpPr>
            <p:nvPr/>
          </p:nvSpPr>
          <p:spPr bwMode="auto">
            <a:xfrm>
              <a:off x="4875" y="174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2" name="Line 308"/>
            <p:cNvSpPr>
              <a:spLocks noChangeShapeType="1"/>
            </p:cNvSpPr>
            <p:nvPr/>
          </p:nvSpPr>
          <p:spPr bwMode="auto">
            <a:xfrm>
              <a:off x="4875" y="173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3" name="Line 309"/>
            <p:cNvSpPr>
              <a:spLocks noChangeShapeType="1"/>
            </p:cNvSpPr>
            <p:nvPr/>
          </p:nvSpPr>
          <p:spPr bwMode="auto">
            <a:xfrm>
              <a:off x="4875" y="1760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4" name="Line 310"/>
            <p:cNvSpPr>
              <a:spLocks noChangeShapeType="1"/>
            </p:cNvSpPr>
            <p:nvPr/>
          </p:nvSpPr>
          <p:spPr bwMode="auto">
            <a:xfrm>
              <a:off x="4875" y="177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5" name="Line 311"/>
            <p:cNvSpPr>
              <a:spLocks noChangeShapeType="1"/>
            </p:cNvSpPr>
            <p:nvPr/>
          </p:nvSpPr>
          <p:spPr bwMode="auto">
            <a:xfrm>
              <a:off x="4875" y="179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6" name="Line 312"/>
            <p:cNvSpPr>
              <a:spLocks noChangeShapeType="1"/>
            </p:cNvSpPr>
            <p:nvPr/>
          </p:nvSpPr>
          <p:spPr bwMode="auto">
            <a:xfrm>
              <a:off x="4875" y="180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7" name="Line 313"/>
            <p:cNvSpPr>
              <a:spLocks noChangeShapeType="1"/>
            </p:cNvSpPr>
            <p:nvPr/>
          </p:nvSpPr>
          <p:spPr bwMode="auto">
            <a:xfrm>
              <a:off x="4875" y="154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8" name="Line 314"/>
            <p:cNvSpPr>
              <a:spLocks noChangeShapeType="1"/>
            </p:cNvSpPr>
            <p:nvPr/>
          </p:nvSpPr>
          <p:spPr bwMode="auto">
            <a:xfrm>
              <a:off x="4875" y="156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9" name="Line 315"/>
            <p:cNvSpPr>
              <a:spLocks noChangeShapeType="1"/>
            </p:cNvSpPr>
            <p:nvPr/>
          </p:nvSpPr>
          <p:spPr bwMode="auto">
            <a:xfrm>
              <a:off x="4875" y="157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0" name="Line 316"/>
            <p:cNvSpPr>
              <a:spLocks noChangeShapeType="1"/>
            </p:cNvSpPr>
            <p:nvPr/>
          </p:nvSpPr>
          <p:spPr bwMode="auto">
            <a:xfrm>
              <a:off x="4875" y="160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1" name="Line 317"/>
            <p:cNvSpPr>
              <a:spLocks noChangeShapeType="1"/>
            </p:cNvSpPr>
            <p:nvPr/>
          </p:nvSpPr>
          <p:spPr bwMode="auto">
            <a:xfrm>
              <a:off x="4875" y="159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2" name="Line 318"/>
            <p:cNvSpPr>
              <a:spLocks noChangeShapeType="1"/>
            </p:cNvSpPr>
            <p:nvPr/>
          </p:nvSpPr>
          <p:spPr bwMode="auto">
            <a:xfrm>
              <a:off x="4875" y="1624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3" name="Line 319"/>
            <p:cNvSpPr>
              <a:spLocks noChangeShapeType="1"/>
            </p:cNvSpPr>
            <p:nvPr/>
          </p:nvSpPr>
          <p:spPr bwMode="auto">
            <a:xfrm>
              <a:off x="4875" y="163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4" name="Line 320"/>
            <p:cNvSpPr>
              <a:spLocks noChangeShapeType="1"/>
            </p:cNvSpPr>
            <p:nvPr/>
          </p:nvSpPr>
          <p:spPr bwMode="auto">
            <a:xfrm>
              <a:off x="4875" y="165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5" name="Line 321"/>
            <p:cNvSpPr>
              <a:spLocks noChangeShapeType="1"/>
            </p:cNvSpPr>
            <p:nvPr/>
          </p:nvSpPr>
          <p:spPr bwMode="auto">
            <a:xfrm>
              <a:off x="4875" y="166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6" name="Line 322"/>
            <p:cNvSpPr>
              <a:spLocks noChangeShapeType="1"/>
            </p:cNvSpPr>
            <p:nvPr/>
          </p:nvSpPr>
          <p:spPr bwMode="auto">
            <a:xfrm>
              <a:off x="4878" y="1410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7" name="Line 323"/>
            <p:cNvSpPr>
              <a:spLocks noChangeShapeType="1"/>
            </p:cNvSpPr>
            <p:nvPr/>
          </p:nvSpPr>
          <p:spPr bwMode="auto">
            <a:xfrm>
              <a:off x="4878" y="142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8" name="Line 324"/>
            <p:cNvSpPr>
              <a:spLocks noChangeShapeType="1"/>
            </p:cNvSpPr>
            <p:nvPr/>
          </p:nvSpPr>
          <p:spPr bwMode="auto">
            <a:xfrm>
              <a:off x="4878" y="144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9" name="Line 325"/>
            <p:cNvSpPr>
              <a:spLocks noChangeShapeType="1"/>
            </p:cNvSpPr>
            <p:nvPr/>
          </p:nvSpPr>
          <p:spPr bwMode="auto">
            <a:xfrm>
              <a:off x="4878" y="147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0" name="Line 326"/>
            <p:cNvSpPr>
              <a:spLocks noChangeShapeType="1"/>
            </p:cNvSpPr>
            <p:nvPr/>
          </p:nvSpPr>
          <p:spPr bwMode="auto">
            <a:xfrm>
              <a:off x="4878" y="145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1" name="Line 327"/>
            <p:cNvSpPr>
              <a:spLocks noChangeShapeType="1"/>
            </p:cNvSpPr>
            <p:nvPr/>
          </p:nvSpPr>
          <p:spPr bwMode="auto">
            <a:xfrm>
              <a:off x="4878" y="1488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2" name="Line 328"/>
            <p:cNvSpPr>
              <a:spLocks noChangeShapeType="1"/>
            </p:cNvSpPr>
            <p:nvPr/>
          </p:nvSpPr>
          <p:spPr bwMode="auto">
            <a:xfrm>
              <a:off x="4878" y="150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3" name="Line 329"/>
            <p:cNvSpPr>
              <a:spLocks noChangeShapeType="1"/>
            </p:cNvSpPr>
            <p:nvPr/>
          </p:nvSpPr>
          <p:spPr bwMode="auto">
            <a:xfrm>
              <a:off x="4878" y="151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4" name="Line 330"/>
            <p:cNvSpPr>
              <a:spLocks noChangeShapeType="1"/>
            </p:cNvSpPr>
            <p:nvPr/>
          </p:nvSpPr>
          <p:spPr bwMode="auto">
            <a:xfrm>
              <a:off x="4878" y="153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5" name="Line 331"/>
            <p:cNvSpPr>
              <a:spLocks noChangeShapeType="1"/>
            </p:cNvSpPr>
            <p:nvPr/>
          </p:nvSpPr>
          <p:spPr bwMode="auto">
            <a:xfrm>
              <a:off x="4875" y="127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6" name="Line 332"/>
            <p:cNvSpPr>
              <a:spLocks noChangeShapeType="1"/>
            </p:cNvSpPr>
            <p:nvPr/>
          </p:nvSpPr>
          <p:spPr bwMode="auto">
            <a:xfrm>
              <a:off x="4875" y="128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7" name="Line 333"/>
            <p:cNvSpPr>
              <a:spLocks noChangeShapeType="1"/>
            </p:cNvSpPr>
            <p:nvPr/>
          </p:nvSpPr>
          <p:spPr bwMode="auto">
            <a:xfrm>
              <a:off x="4875" y="130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8" name="Line 334"/>
            <p:cNvSpPr>
              <a:spLocks noChangeShapeType="1"/>
            </p:cNvSpPr>
            <p:nvPr/>
          </p:nvSpPr>
          <p:spPr bwMode="auto">
            <a:xfrm>
              <a:off x="4875" y="133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9" name="Line 335"/>
            <p:cNvSpPr>
              <a:spLocks noChangeShapeType="1"/>
            </p:cNvSpPr>
            <p:nvPr/>
          </p:nvSpPr>
          <p:spPr bwMode="auto">
            <a:xfrm>
              <a:off x="4875" y="132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0" name="Line 336"/>
            <p:cNvSpPr>
              <a:spLocks noChangeShapeType="1"/>
            </p:cNvSpPr>
            <p:nvPr/>
          </p:nvSpPr>
          <p:spPr bwMode="auto">
            <a:xfrm>
              <a:off x="4875" y="1350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1" name="Line 337"/>
            <p:cNvSpPr>
              <a:spLocks noChangeShapeType="1"/>
            </p:cNvSpPr>
            <p:nvPr/>
          </p:nvSpPr>
          <p:spPr bwMode="auto">
            <a:xfrm>
              <a:off x="4875" y="136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2" name="Line 338"/>
            <p:cNvSpPr>
              <a:spLocks noChangeShapeType="1"/>
            </p:cNvSpPr>
            <p:nvPr/>
          </p:nvSpPr>
          <p:spPr bwMode="auto">
            <a:xfrm>
              <a:off x="4875" y="138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3" name="Line 339"/>
            <p:cNvSpPr>
              <a:spLocks noChangeShapeType="1"/>
            </p:cNvSpPr>
            <p:nvPr/>
          </p:nvSpPr>
          <p:spPr bwMode="auto">
            <a:xfrm>
              <a:off x="4875" y="139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4" name="Line 340"/>
            <p:cNvSpPr>
              <a:spLocks noChangeShapeType="1"/>
            </p:cNvSpPr>
            <p:nvPr/>
          </p:nvSpPr>
          <p:spPr bwMode="auto">
            <a:xfrm>
              <a:off x="4878" y="113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5" name="Line 341"/>
            <p:cNvSpPr>
              <a:spLocks noChangeShapeType="1"/>
            </p:cNvSpPr>
            <p:nvPr/>
          </p:nvSpPr>
          <p:spPr bwMode="auto">
            <a:xfrm>
              <a:off x="4878" y="115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6" name="Line 342"/>
            <p:cNvSpPr>
              <a:spLocks noChangeShapeType="1"/>
            </p:cNvSpPr>
            <p:nvPr/>
          </p:nvSpPr>
          <p:spPr bwMode="auto">
            <a:xfrm>
              <a:off x="4878" y="116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7" name="Line 343"/>
            <p:cNvSpPr>
              <a:spLocks noChangeShapeType="1"/>
            </p:cNvSpPr>
            <p:nvPr/>
          </p:nvSpPr>
          <p:spPr bwMode="auto">
            <a:xfrm>
              <a:off x="4878" y="119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8" name="Line 344"/>
            <p:cNvSpPr>
              <a:spLocks noChangeShapeType="1"/>
            </p:cNvSpPr>
            <p:nvPr/>
          </p:nvSpPr>
          <p:spPr bwMode="auto">
            <a:xfrm>
              <a:off x="4878" y="118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9" name="Line 345"/>
            <p:cNvSpPr>
              <a:spLocks noChangeShapeType="1"/>
            </p:cNvSpPr>
            <p:nvPr/>
          </p:nvSpPr>
          <p:spPr bwMode="auto">
            <a:xfrm>
              <a:off x="4878" y="1214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0" name="Line 346"/>
            <p:cNvSpPr>
              <a:spLocks noChangeShapeType="1"/>
            </p:cNvSpPr>
            <p:nvPr/>
          </p:nvSpPr>
          <p:spPr bwMode="auto">
            <a:xfrm>
              <a:off x="4878" y="122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1" name="Line 347"/>
            <p:cNvSpPr>
              <a:spLocks noChangeShapeType="1"/>
            </p:cNvSpPr>
            <p:nvPr/>
          </p:nvSpPr>
          <p:spPr bwMode="auto">
            <a:xfrm>
              <a:off x="4878" y="124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2" name="Line 348"/>
            <p:cNvSpPr>
              <a:spLocks noChangeShapeType="1"/>
            </p:cNvSpPr>
            <p:nvPr/>
          </p:nvSpPr>
          <p:spPr bwMode="auto">
            <a:xfrm>
              <a:off x="4878" y="125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3" name="Line 349"/>
            <p:cNvSpPr>
              <a:spLocks noChangeShapeType="1"/>
            </p:cNvSpPr>
            <p:nvPr/>
          </p:nvSpPr>
          <p:spPr bwMode="auto">
            <a:xfrm>
              <a:off x="4872" y="999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4" name="Line 350"/>
            <p:cNvSpPr>
              <a:spLocks noChangeShapeType="1"/>
            </p:cNvSpPr>
            <p:nvPr/>
          </p:nvSpPr>
          <p:spPr bwMode="auto">
            <a:xfrm>
              <a:off x="4872" y="101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5" name="Line 351"/>
            <p:cNvSpPr>
              <a:spLocks noChangeShapeType="1"/>
            </p:cNvSpPr>
            <p:nvPr/>
          </p:nvSpPr>
          <p:spPr bwMode="auto">
            <a:xfrm>
              <a:off x="4872" y="103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6" name="Line 352"/>
            <p:cNvSpPr>
              <a:spLocks noChangeShapeType="1"/>
            </p:cNvSpPr>
            <p:nvPr/>
          </p:nvSpPr>
          <p:spPr bwMode="auto">
            <a:xfrm>
              <a:off x="4872" y="106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7" name="Line 353"/>
            <p:cNvSpPr>
              <a:spLocks noChangeShapeType="1"/>
            </p:cNvSpPr>
            <p:nvPr/>
          </p:nvSpPr>
          <p:spPr bwMode="auto">
            <a:xfrm>
              <a:off x="4872" y="104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8" name="Line 354"/>
            <p:cNvSpPr>
              <a:spLocks noChangeShapeType="1"/>
            </p:cNvSpPr>
            <p:nvPr/>
          </p:nvSpPr>
          <p:spPr bwMode="auto">
            <a:xfrm>
              <a:off x="4872" y="1077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9" name="Line 355"/>
            <p:cNvSpPr>
              <a:spLocks noChangeShapeType="1"/>
            </p:cNvSpPr>
            <p:nvPr/>
          </p:nvSpPr>
          <p:spPr bwMode="auto">
            <a:xfrm>
              <a:off x="4872" y="109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0" name="Line 356"/>
            <p:cNvSpPr>
              <a:spLocks noChangeShapeType="1"/>
            </p:cNvSpPr>
            <p:nvPr/>
          </p:nvSpPr>
          <p:spPr bwMode="auto">
            <a:xfrm>
              <a:off x="4872" y="110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1" name="Line 357"/>
            <p:cNvSpPr>
              <a:spLocks noChangeShapeType="1"/>
            </p:cNvSpPr>
            <p:nvPr/>
          </p:nvSpPr>
          <p:spPr bwMode="auto">
            <a:xfrm>
              <a:off x="4872" y="112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2" name="Line 358"/>
            <p:cNvSpPr>
              <a:spLocks noChangeShapeType="1"/>
            </p:cNvSpPr>
            <p:nvPr/>
          </p:nvSpPr>
          <p:spPr bwMode="auto">
            <a:xfrm>
              <a:off x="4875" y="863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3" name="Line 359"/>
            <p:cNvSpPr>
              <a:spLocks noChangeShapeType="1"/>
            </p:cNvSpPr>
            <p:nvPr/>
          </p:nvSpPr>
          <p:spPr bwMode="auto">
            <a:xfrm>
              <a:off x="4875" y="87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4" name="Line 360"/>
            <p:cNvSpPr>
              <a:spLocks noChangeShapeType="1"/>
            </p:cNvSpPr>
            <p:nvPr/>
          </p:nvSpPr>
          <p:spPr bwMode="auto">
            <a:xfrm>
              <a:off x="4875" y="89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5" name="Line 361"/>
            <p:cNvSpPr>
              <a:spLocks noChangeShapeType="1"/>
            </p:cNvSpPr>
            <p:nvPr/>
          </p:nvSpPr>
          <p:spPr bwMode="auto">
            <a:xfrm>
              <a:off x="4875" y="92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6" name="Line 362"/>
            <p:cNvSpPr>
              <a:spLocks noChangeShapeType="1"/>
            </p:cNvSpPr>
            <p:nvPr/>
          </p:nvSpPr>
          <p:spPr bwMode="auto">
            <a:xfrm>
              <a:off x="4875" y="91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7" name="Line 363"/>
            <p:cNvSpPr>
              <a:spLocks noChangeShapeType="1"/>
            </p:cNvSpPr>
            <p:nvPr/>
          </p:nvSpPr>
          <p:spPr bwMode="auto">
            <a:xfrm>
              <a:off x="4875" y="941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8" name="Line 364"/>
            <p:cNvSpPr>
              <a:spLocks noChangeShapeType="1"/>
            </p:cNvSpPr>
            <p:nvPr/>
          </p:nvSpPr>
          <p:spPr bwMode="auto">
            <a:xfrm>
              <a:off x="4875" y="95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9" name="Line 365"/>
            <p:cNvSpPr>
              <a:spLocks noChangeShapeType="1"/>
            </p:cNvSpPr>
            <p:nvPr/>
          </p:nvSpPr>
          <p:spPr bwMode="auto">
            <a:xfrm>
              <a:off x="4875" y="97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0" name="Line 366"/>
            <p:cNvSpPr>
              <a:spLocks noChangeShapeType="1"/>
            </p:cNvSpPr>
            <p:nvPr/>
          </p:nvSpPr>
          <p:spPr bwMode="auto">
            <a:xfrm>
              <a:off x="4875" y="98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02" name="Group 400"/>
          <p:cNvGrpSpPr>
            <a:grpSpLocks/>
          </p:cNvGrpSpPr>
          <p:nvPr/>
        </p:nvGrpSpPr>
        <p:grpSpPr bwMode="auto">
          <a:xfrm>
            <a:off x="4267200" y="5562601"/>
            <a:ext cx="274638" cy="206375"/>
            <a:chOff x="4224" y="1968"/>
            <a:chExt cx="144" cy="108"/>
          </a:xfrm>
        </p:grpSpPr>
        <p:sp>
          <p:nvSpPr>
            <p:cNvPr id="2169" name="Freeform 401"/>
            <p:cNvSpPr>
              <a:spLocks/>
            </p:cNvSpPr>
            <p:nvPr/>
          </p:nvSpPr>
          <p:spPr bwMode="auto">
            <a:xfrm>
              <a:off x="4224" y="1968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70" name="Freeform 402"/>
            <p:cNvSpPr>
              <a:spLocks/>
            </p:cNvSpPr>
            <p:nvPr/>
          </p:nvSpPr>
          <p:spPr bwMode="auto">
            <a:xfrm rot="7895004">
              <a:off x="4272" y="1980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104" name="Text Box 429"/>
          <p:cNvSpPr txBox="1">
            <a:spLocks noChangeArrowheads="1"/>
          </p:cNvSpPr>
          <p:nvPr/>
        </p:nvSpPr>
        <p:spPr bwMode="auto">
          <a:xfrm>
            <a:off x="3733800" y="5257800"/>
            <a:ext cx="738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CC0066"/>
                </a:solidFill>
                <a:latin typeface="Arial" panose="020B0604020202020204" pitchFamily="34" charset="0"/>
              </a:rPr>
              <a:t>32</a:t>
            </a:r>
            <a:r>
              <a:rPr lang="en-US" altLang="en-US" sz="2000" b="1" baseline="30000" dirty="0">
                <a:solidFill>
                  <a:srgbClr val="CC0066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000" b="1" dirty="0">
                <a:solidFill>
                  <a:srgbClr val="CC0066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2105" name="Text Box 430"/>
          <p:cNvSpPr txBox="1">
            <a:spLocks noChangeArrowheads="1"/>
          </p:cNvSpPr>
          <p:nvPr/>
        </p:nvSpPr>
        <p:spPr bwMode="auto">
          <a:xfrm>
            <a:off x="3886200" y="25146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CC0000"/>
                </a:solidFill>
                <a:latin typeface="Arial" panose="020B0604020202020204" pitchFamily="34" charset="0"/>
              </a:rPr>
              <a:t>212</a:t>
            </a:r>
            <a:r>
              <a:rPr lang="en-US" altLang="en-US" sz="2000" b="1" baseline="30000" dirty="0">
                <a:solidFill>
                  <a:srgbClr val="CC00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000" b="1" dirty="0">
                <a:solidFill>
                  <a:srgbClr val="CC00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2106" name="Line 431"/>
          <p:cNvSpPr>
            <a:spLocks noChangeShapeType="1"/>
          </p:cNvSpPr>
          <p:nvPr/>
        </p:nvSpPr>
        <p:spPr bwMode="auto">
          <a:xfrm>
            <a:off x="1981201" y="2895600"/>
            <a:ext cx="561975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07" name="Text Box 432"/>
          <p:cNvSpPr txBox="1">
            <a:spLocks noChangeArrowheads="1"/>
          </p:cNvSpPr>
          <p:nvPr/>
        </p:nvSpPr>
        <p:spPr bwMode="auto">
          <a:xfrm>
            <a:off x="1524000" y="2514601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>
                <a:solidFill>
                  <a:srgbClr val="3333FF"/>
                </a:solidFill>
                <a:latin typeface="Arial" panose="020B0604020202020204" pitchFamily="34" charset="0"/>
              </a:rPr>
              <a:t>100</a:t>
            </a:r>
            <a:r>
              <a:rPr lang="en-US" altLang="en-US" sz="1800" b="1" baseline="30000" dirty="0">
                <a:solidFill>
                  <a:srgbClr val="3333FF"/>
                </a:solidFill>
                <a:latin typeface="Arial" panose="020B0604020202020204" pitchFamily="34" charset="0"/>
              </a:rPr>
              <a:t>0</a:t>
            </a:r>
            <a:r>
              <a:rPr lang="en-US" altLang="en-US" sz="1800" b="1" dirty="0">
                <a:solidFill>
                  <a:srgbClr val="3333FF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108" name="Line 433"/>
          <p:cNvSpPr>
            <a:spLocks noChangeShapeType="1"/>
          </p:cNvSpPr>
          <p:nvPr/>
        </p:nvSpPr>
        <p:spPr bwMode="auto">
          <a:xfrm>
            <a:off x="2133601" y="5638800"/>
            <a:ext cx="5619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09" name="Text Box 434"/>
          <p:cNvSpPr txBox="1">
            <a:spLocks noChangeArrowheads="1"/>
          </p:cNvSpPr>
          <p:nvPr/>
        </p:nvSpPr>
        <p:spPr bwMode="auto">
          <a:xfrm>
            <a:off x="1752600" y="5257801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3333FF"/>
                </a:solidFill>
                <a:latin typeface="Arial" panose="020B0604020202020204" pitchFamily="34" charset="0"/>
              </a:rPr>
              <a:t>0</a:t>
            </a:r>
            <a:r>
              <a:rPr lang="en-US" altLang="en-US" sz="1800" b="1" baseline="30000">
                <a:solidFill>
                  <a:srgbClr val="3333FF"/>
                </a:solidFill>
                <a:latin typeface="Arial" panose="020B0604020202020204" pitchFamily="34" charset="0"/>
              </a:rPr>
              <a:t>0</a:t>
            </a:r>
            <a:r>
              <a:rPr lang="en-US" altLang="en-US" sz="1800" b="1">
                <a:solidFill>
                  <a:srgbClr val="3333FF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110" name="Line 435"/>
          <p:cNvSpPr>
            <a:spLocks noChangeShapeType="1"/>
          </p:cNvSpPr>
          <p:nvPr/>
        </p:nvSpPr>
        <p:spPr bwMode="auto">
          <a:xfrm>
            <a:off x="2667001" y="5638800"/>
            <a:ext cx="561975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11" name="Line 436"/>
          <p:cNvSpPr>
            <a:spLocks noChangeShapeType="1"/>
          </p:cNvSpPr>
          <p:nvPr/>
        </p:nvSpPr>
        <p:spPr bwMode="auto">
          <a:xfrm>
            <a:off x="3200401" y="5638800"/>
            <a:ext cx="5619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12" name="Line 437"/>
          <p:cNvSpPr>
            <a:spLocks noChangeShapeType="1"/>
          </p:cNvSpPr>
          <p:nvPr/>
        </p:nvSpPr>
        <p:spPr bwMode="auto">
          <a:xfrm>
            <a:off x="3124200" y="2895600"/>
            <a:ext cx="7620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13" name="Line 438"/>
          <p:cNvSpPr>
            <a:spLocks noChangeShapeType="1"/>
          </p:cNvSpPr>
          <p:nvPr/>
        </p:nvSpPr>
        <p:spPr bwMode="auto">
          <a:xfrm>
            <a:off x="2514601" y="2895600"/>
            <a:ext cx="561975" cy="0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1" name="Rectangle 3"/>
          <p:cNvSpPr>
            <a:spLocks noChangeArrowheads="1"/>
          </p:cNvSpPr>
          <p:nvPr/>
        </p:nvSpPr>
        <p:spPr bwMode="auto">
          <a:xfrm>
            <a:off x="4622800" y="617538"/>
            <a:ext cx="70739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990033"/>
                </a:solidFill>
              </a:rPr>
              <a:t>Em có biết?</a:t>
            </a:r>
            <a:endParaRPr lang="en-US" sz="3200" dirty="0">
              <a:solidFill>
                <a:prstClr val="black"/>
              </a:solidFill>
            </a:endParaRPr>
          </a:p>
          <a:p>
            <a:pPr algn="just"/>
            <a:r>
              <a:rPr lang="vi-VN" sz="3200" dirty="0">
                <a:solidFill>
                  <a:prstClr val="black"/>
                </a:solidFill>
              </a:rPr>
              <a:t> Ở các nước nói tiếng Anh, người ta đo nhiệt độ theo độ Fa-ren-hai (Fahrenheit), kí hiệu là °F Trong nhiệt giai Fa-ren-hai, nhiệt độ của nước đá đang tan là 32°F, của hơi nước đang sôi là 212°F( có 180 khoảng chia).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0350"/>
            <a:ext cx="1864784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7082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48" grpId="0" animBg="1"/>
      <p:bldP spid="2104" grpId="0"/>
      <p:bldP spid="2105" grpId="0"/>
      <p:bldP spid="2107" grpId="0"/>
      <p:bldP spid="2108" grpId="0" animBg="1"/>
      <p:bldP spid="2109" grpId="0"/>
      <p:bldP spid="4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 txBox="1">
            <a:spLocks noChangeArrowheads="1"/>
          </p:cNvSpPr>
          <p:nvPr/>
        </p:nvSpPr>
        <p:spPr bwMode="auto">
          <a:xfrm>
            <a:off x="1524000" y="19050"/>
            <a:ext cx="9144000" cy="8191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500" b="1" dirty="0">
                <a:solidFill>
                  <a:srgbClr val="FFFF00"/>
                </a:solidFill>
                <a:cs typeface="Times New Roman" panose="02020603050405020304" pitchFamily="18" charset="0"/>
              </a:rPr>
              <a:t>BẢNG TỔNG HỢP</a:t>
            </a:r>
          </a:p>
        </p:txBody>
      </p:sp>
      <p:graphicFrame>
        <p:nvGraphicFramePr>
          <p:cNvPr id="3" name="Group 26">
            <a:extLst>
              <a:ext uri="{FF2B5EF4-FFF2-40B4-BE49-F238E27FC236}">
                <a16:creationId xmlns:a16="http://schemas.microsoft.com/office/drawing/2014/main" xmlns="" id="{AE9C2F1A-170E-A84F-82E1-F06921E67A7C}"/>
              </a:ext>
            </a:extLst>
          </p:cNvPr>
          <p:cNvGraphicFramePr>
            <a:graphicFrameLocks noGrp="1"/>
          </p:cNvGraphicFramePr>
          <p:nvPr/>
        </p:nvGraphicFramePr>
        <p:xfrm>
          <a:off x="1743075" y="990600"/>
          <a:ext cx="8382000" cy="5638800"/>
        </p:xfrm>
        <a:graphic>
          <a:graphicData uri="http://schemas.openxmlformats.org/drawingml/2006/table">
            <a:tbl>
              <a:tblPr/>
              <a:tblGrid>
                <a:gridCol w="2679525">
                  <a:extLst>
                    <a:ext uri="{9D8B030D-6E8A-4147-A177-3AD203B41FA5}">
                      <a16:colId xmlns:a16="http://schemas.microsoft.com/office/drawing/2014/main" xmlns="" val="1868505965"/>
                    </a:ext>
                  </a:extLst>
                </a:gridCol>
                <a:gridCol w="2908475">
                  <a:extLst>
                    <a:ext uri="{9D8B030D-6E8A-4147-A177-3AD203B41FA5}">
                      <a16:colId xmlns:a16="http://schemas.microsoft.com/office/drawing/2014/main" xmlns="" val="3030009625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xmlns="" val="2620175349"/>
                    </a:ext>
                  </a:extLst>
                </a:gridCol>
              </a:tblGrid>
              <a:tr h="16337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giai</a:t>
                      </a:r>
                      <a:endParaRPr kumimoji="0" lang="en-US" alt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endParaRPr kumimoji="0" lang="en-US" alt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1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Xenxiut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1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en-US" sz="2200" b="1" i="1" u="none" strike="noStrike" cap="none" normalizeH="0" baseline="3000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en-US" altLang="en-US" sz="2200" b="1" i="1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Farenhai</a:t>
                      </a:r>
                      <a:endParaRPr kumimoji="0" lang="en-US" alt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en-US" sz="2200" b="1" i="1" u="none" strike="noStrike" cap="none" normalizeH="0" baseline="3000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F)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11869084"/>
                  </a:ext>
                </a:extLst>
              </a:tr>
              <a:tr h="1033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đang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tan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2814580"/>
                  </a:ext>
                </a:extLst>
              </a:tr>
              <a:tr h="914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Hơi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đang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sôi</a:t>
                      </a:r>
                      <a:endParaRPr kumimoji="0" lang="en-US" alt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56994648"/>
                  </a:ext>
                </a:extLst>
              </a:tr>
              <a:tr h="9905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Thang </a:t>
                      </a: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endParaRPr kumimoji="0" lang="en-US" alt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02477240"/>
                  </a:ext>
                </a:extLst>
              </a:tr>
              <a:tr h="106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ĐCNN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3673720"/>
                  </a:ext>
                </a:extLst>
              </a:tr>
            </a:tbl>
          </a:graphicData>
        </a:graphic>
      </p:graphicFrame>
      <p:sp>
        <p:nvSpPr>
          <p:cNvPr id="28700" name="Line 21"/>
          <p:cNvSpPr>
            <a:spLocks noChangeShapeType="1"/>
          </p:cNvSpPr>
          <p:nvPr/>
        </p:nvSpPr>
        <p:spPr bwMode="auto">
          <a:xfrm>
            <a:off x="1743076" y="993776"/>
            <a:ext cx="2676525" cy="159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4983164" y="2971800"/>
            <a:ext cx="1582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 dirty="0">
                <a:solidFill>
                  <a:srgbClr val="FFFFFF"/>
                </a:solidFill>
              </a:rPr>
              <a:t>0</a:t>
            </a:r>
            <a:r>
              <a:rPr lang="en-US" altLang="en-US" sz="3200" b="1" baseline="30000" dirty="0">
                <a:solidFill>
                  <a:srgbClr val="FFFFFF"/>
                </a:solidFill>
              </a:rPr>
              <a:t>0</a:t>
            </a:r>
            <a:r>
              <a:rPr lang="en-US" altLang="en-US" sz="3200" b="1" dirty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4983164" y="3962400"/>
            <a:ext cx="1582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100</a:t>
            </a:r>
            <a:r>
              <a:rPr lang="en-US" altLang="en-US" sz="3200" b="1" baseline="30000">
                <a:solidFill>
                  <a:srgbClr val="FFFFFF"/>
                </a:solidFill>
              </a:rPr>
              <a:t>0</a:t>
            </a:r>
            <a:r>
              <a:rPr lang="en-US" altLang="en-US" sz="3200" b="1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7570789" y="2968625"/>
            <a:ext cx="1582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32</a:t>
            </a:r>
            <a:r>
              <a:rPr lang="en-US" altLang="en-US" sz="3200" b="1" baseline="30000">
                <a:solidFill>
                  <a:srgbClr val="FFFFFF"/>
                </a:solidFill>
              </a:rPr>
              <a:t>0</a:t>
            </a:r>
            <a:r>
              <a:rPr lang="en-US" altLang="en-US" sz="3200" b="1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4999039" y="4876800"/>
            <a:ext cx="1582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100</a:t>
            </a: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5008564" y="5922963"/>
            <a:ext cx="1582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1</a:t>
            </a:r>
            <a:r>
              <a:rPr lang="en-US" altLang="en-US" sz="3200" b="1" baseline="30000">
                <a:solidFill>
                  <a:srgbClr val="FFFFFF"/>
                </a:solidFill>
              </a:rPr>
              <a:t>0</a:t>
            </a:r>
            <a:r>
              <a:rPr lang="en-US" altLang="en-US" sz="3200" b="1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7513639" y="4876800"/>
            <a:ext cx="1582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180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7589839" y="5867400"/>
            <a:ext cx="1582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1,8</a:t>
            </a:r>
            <a:r>
              <a:rPr lang="en-US" altLang="en-US" sz="3200" b="1" baseline="30000">
                <a:solidFill>
                  <a:srgbClr val="FFFFFF"/>
                </a:solidFill>
              </a:rPr>
              <a:t>0</a:t>
            </a:r>
            <a:r>
              <a:rPr lang="en-US" altLang="en-US" sz="3200" b="1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7437439" y="3962400"/>
            <a:ext cx="1582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212</a:t>
            </a:r>
            <a:r>
              <a:rPr lang="en-US" altLang="en-US" sz="3200" b="1" baseline="30000">
                <a:solidFill>
                  <a:srgbClr val="FFFFFF"/>
                </a:solidFill>
              </a:rPr>
              <a:t>0</a:t>
            </a:r>
            <a:r>
              <a:rPr lang="en-US" altLang="en-US" sz="3200" b="1">
                <a:solidFill>
                  <a:srgbClr val="FFFFFF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70129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animBg="1"/>
      <p:bldP spid="5" grpId="0"/>
      <p:bldP spid="6" grpId="0"/>
      <p:bldP spid="7" grpId="0"/>
      <p:bldP spid="9" grpId="0"/>
      <p:bldP spid="10" grpId="0"/>
      <p:bldP spid="11" grpId="0"/>
      <p:bldP spid="1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4"/>
          <p:cNvSpPr txBox="1">
            <a:spLocks noChangeArrowheads="1"/>
          </p:cNvSpPr>
          <p:nvPr/>
        </p:nvSpPr>
        <p:spPr bwMode="auto">
          <a:xfrm>
            <a:off x="1524000" y="152400"/>
            <a:ext cx="617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3. Phương pháp đổi nhiệt độ</a:t>
            </a:r>
          </a:p>
        </p:txBody>
      </p:sp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1524000" y="1581150"/>
            <a:ext cx="228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Nhiệt giai Xenxiut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3657600" y="149225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 baseline="3000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7696200" y="149225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100</a:t>
            </a:r>
            <a:r>
              <a:rPr lang="en-US" altLang="en-US" sz="3200" b="1" baseline="3000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C</a:t>
            </a:r>
          </a:p>
        </p:txBody>
      </p:sp>
      <p:grpSp>
        <p:nvGrpSpPr>
          <p:cNvPr id="29701" name="Group 8"/>
          <p:cNvGrpSpPr>
            <a:grpSpLocks/>
          </p:cNvGrpSpPr>
          <p:nvPr/>
        </p:nvGrpSpPr>
        <p:grpSpPr bwMode="auto">
          <a:xfrm>
            <a:off x="2057400" y="2025650"/>
            <a:ext cx="7543800" cy="260350"/>
            <a:chOff x="336" y="1276"/>
            <a:chExt cx="4752" cy="164"/>
          </a:xfrm>
        </p:grpSpPr>
        <p:sp>
          <p:nvSpPr>
            <p:cNvPr id="29722" name="Line 9"/>
            <p:cNvSpPr>
              <a:spLocks noChangeShapeType="1"/>
            </p:cNvSpPr>
            <p:nvPr/>
          </p:nvSpPr>
          <p:spPr bwMode="auto">
            <a:xfrm>
              <a:off x="1488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9723" name="Line 10"/>
            <p:cNvSpPr>
              <a:spLocks noChangeShapeType="1"/>
            </p:cNvSpPr>
            <p:nvPr/>
          </p:nvSpPr>
          <p:spPr bwMode="auto">
            <a:xfrm>
              <a:off x="4320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29724" name="Group 11"/>
            <p:cNvGrpSpPr>
              <a:grpSpLocks/>
            </p:cNvGrpSpPr>
            <p:nvPr/>
          </p:nvGrpSpPr>
          <p:grpSpPr bwMode="auto">
            <a:xfrm>
              <a:off x="336" y="1372"/>
              <a:ext cx="4752" cy="0"/>
              <a:chOff x="336" y="1372"/>
              <a:chExt cx="4752" cy="0"/>
            </a:xfrm>
          </p:grpSpPr>
          <p:sp>
            <p:nvSpPr>
              <p:cNvPr id="29729" name="Line 12"/>
              <p:cNvSpPr>
                <a:spLocks noChangeShapeType="1"/>
              </p:cNvSpPr>
              <p:nvPr/>
            </p:nvSpPr>
            <p:spPr bwMode="auto">
              <a:xfrm flipV="1">
                <a:off x="336" y="1372"/>
                <a:ext cx="2030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30" name="Line 13"/>
              <p:cNvSpPr>
                <a:spLocks noChangeShapeType="1"/>
              </p:cNvSpPr>
              <p:nvPr/>
            </p:nvSpPr>
            <p:spPr bwMode="auto">
              <a:xfrm flipV="1">
                <a:off x="2366" y="1372"/>
                <a:ext cx="1138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31" name="Line 14"/>
              <p:cNvSpPr>
                <a:spLocks noChangeShapeType="1"/>
              </p:cNvSpPr>
              <p:nvPr/>
            </p:nvSpPr>
            <p:spPr bwMode="auto">
              <a:xfrm flipV="1">
                <a:off x="3504" y="1372"/>
                <a:ext cx="1584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725" name="Line 15"/>
            <p:cNvSpPr>
              <a:spLocks noChangeShapeType="1"/>
            </p:cNvSpPr>
            <p:nvPr/>
          </p:nvSpPr>
          <p:spPr bwMode="auto">
            <a:xfrm>
              <a:off x="1824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9726" name="Line 16"/>
            <p:cNvSpPr>
              <a:spLocks noChangeShapeType="1"/>
            </p:cNvSpPr>
            <p:nvPr/>
          </p:nvSpPr>
          <p:spPr bwMode="auto">
            <a:xfrm>
              <a:off x="2160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9727" name="Line 17"/>
            <p:cNvSpPr>
              <a:spLocks noChangeShapeType="1"/>
            </p:cNvSpPr>
            <p:nvPr/>
          </p:nvSpPr>
          <p:spPr bwMode="auto">
            <a:xfrm>
              <a:off x="3648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9728" name="Line 18"/>
            <p:cNvSpPr>
              <a:spLocks noChangeShapeType="1"/>
            </p:cNvSpPr>
            <p:nvPr/>
          </p:nvSpPr>
          <p:spPr bwMode="auto">
            <a:xfrm>
              <a:off x="3984" y="129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1524000" y="3124200"/>
            <a:ext cx="2209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Nhiệt giai Frenhai</a:t>
            </a:r>
          </a:p>
        </p:txBody>
      </p:sp>
      <p:sp>
        <p:nvSpPr>
          <p:cNvPr id="55316" name="Text Box 20"/>
          <p:cNvSpPr txBox="1">
            <a:spLocks noChangeArrowheads="1"/>
          </p:cNvSpPr>
          <p:nvPr/>
        </p:nvSpPr>
        <p:spPr bwMode="auto">
          <a:xfrm>
            <a:off x="3505200" y="362585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?</a:t>
            </a:r>
            <a:r>
              <a:rPr lang="en-US" altLang="en-US" sz="3200" b="1" baseline="3000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7772400" y="3640139"/>
            <a:ext cx="1295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?</a:t>
            </a:r>
            <a:r>
              <a:rPr lang="en-US" altLang="en-US" sz="3200" b="1" baseline="3000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F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057400" y="3487738"/>
            <a:ext cx="7543800" cy="246062"/>
            <a:chOff x="336" y="2197"/>
            <a:chExt cx="4752" cy="155"/>
          </a:xfrm>
        </p:grpSpPr>
        <p:sp>
          <p:nvSpPr>
            <p:cNvPr id="29712" name="Line 23"/>
            <p:cNvSpPr>
              <a:spLocks noChangeShapeType="1"/>
            </p:cNvSpPr>
            <p:nvPr/>
          </p:nvSpPr>
          <p:spPr bwMode="auto">
            <a:xfrm>
              <a:off x="1488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9713" name="Line 24"/>
            <p:cNvSpPr>
              <a:spLocks noChangeShapeType="1"/>
            </p:cNvSpPr>
            <p:nvPr/>
          </p:nvSpPr>
          <p:spPr bwMode="auto">
            <a:xfrm>
              <a:off x="4320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29714" name="Group 25"/>
            <p:cNvGrpSpPr>
              <a:grpSpLocks/>
            </p:cNvGrpSpPr>
            <p:nvPr/>
          </p:nvGrpSpPr>
          <p:grpSpPr bwMode="auto">
            <a:xfrm flipV="1">
              <a:off x="336" y="2293"/>
              <a:ext cx="4752" cy="47"/>
              <a:chOff x="336" y="1584"/>
              <a:chExt cx="4608" cy="0"/>
            </a:xfrm>
          </p:grpSpPr>
          <p:sp>
            <p:nvSpPr>
              <p:cNvPr id="29719" name="Line 26"/>
              <p:cNvSpPr>
                <a:spLocks noChangeShapeType="1"/>
              </p:cNvSpPr>
              <p:nvPr/>
            </p:nvSpPr>
            <p:spPr bwMode="auto">
              <a:xfrm>
                <a:off x="336" y="1584"/>
                <a:ext cx="1968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20" name="Line 27"/>
              <p:cNvSpPr>
                <a:spLocks noChangeShapeType="1"/>
              </p:cNvSpPr>
              <p:nvPr/>
            </p:nvSpPr>
            <p:spPr bwMode="auto">
              <a:xfrm>
                <a:off x="2304" y="1584"/>
                <a:ext cx="1104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21" name="Line 28"/>
              <p:cNvSpPr>
                <a:spLocks noChangeShapeType="1"/>
              </p:cNvSpPr>
              <p:nvPr/>
            </p:nvSpPr>
            <p:spPr bwMode="auto">
              <a:xfrm>
                <a:off x="3408" y="1584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715" name="Line 29"/>
            <p:cNvSpPr>
              <a:spLocks noChangeShapeType="1"/>
            </p:cNvSpPr>
            <p:nvPr/>
          </p:nvSpPr>
          <p:spPr bwMode="auto">
            <a:xfrm>
              <a:off x="1824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9716" name="Line 30"/>
            <p:cNvSpPr>
              <a:spLocks noChangeShapeType="1"/>
            </p:cNvSpPr>
            <p:nvPr/>
          </p:nvSpPr>
          <p:spPr bwMode="auto">
            <a:xfrm>
              <a:off x="2160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9717" name="Line 31"/>
            <p:cNvSpPr>
              <a:spLocks noChangeShapeType="1"/>
            </p:cNvSpPr>
            <p:nvPr/>
          </p:nvSpPr>
          <p:spPr bwMode="auto">
            <a:xfrm>
              <a:off x="3648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9718" name="Line 32"/>
            <p:cNvSpPr>
              <a:spLocks noChangeShapeType="1"/>
            </p:cNvSpPr>
            <p:nvPr/>
          </p:nvSpPr>
          <p:spPr bwMode="auto">
            <a:xfrm>
              <a:off x="3984" y="2208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55329" name="Line 33"/>
          <p:cNvSpPr>
            <a:spLocks noChangeShapeType="1"/>
          </p:cNvSpPr>
          <p:nvPr/>
        </p:nvSpPr>
        <p:spPr bwMode="auto">
          <a:xfrm>
            <a:off x="3886200" y="2286000"/>
            <a:ext cx="0" cy="1219200"/>
          </a:xfrm>
          <a:prstGeom prst="line">
            <a:avLst/>
          </a:prstGeom>
          <a:noFill/>
          <a:ln w="28575">
            <a:solidFill>
              <a:srgbClr val="00FA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5330" name="Text Box 34"/>
          <p:cNvSpPr txBox="1">
            <a:spLocks noChangeArrowheads="1"/>
          </p:cNvSpPr>
          <p:nvPr/>
        </p:nvSpPr>
        <p:spPr bwMode="auto">
          <a:xfrm>
            <a:off x="2286000" y="49530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Nước đá đang tan</a:t>
            </a:r>
          </a:p>
        </p:txBody>
      </p:sp>
      <p:sp>
        <p:nvSpPr>
          <p:cNvPr id="55331" name="Text Box 35"/>
          <p:cNvSpPr txBox="1">
            <a:spLocks noChangeArrowheads="1"/>
          </p:cNvSpPr>
          <p:nvPr/>
        </p:nvSpPr>
        <p:spPr bwMode="auto">
          <a:xfrm>
            <a:off x="6629400" y="5029200"/>
            <a:ext cx="396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Hơi nước đang sôi</a:t>
            </a:r>
          </a:p>
        </p:txBody>
      </p:sp>
      <p:sp>
        <p:nvSpPr>
          <p:cNvPr id="55332" name="Line 36"/>
          <p:cNvSpPr>
            <a:spLocks noChangeShapeType="1"/>
          </p:cNvSpPr>
          <p:nvPr/>
        </p:nvSpPr>
        <p:spPr bwMode="auto">
          <a:xfrm>
            <a:off x="3886200" y="3733800"/>
            <a:ext cx="0" cy="1219200"/>
          </a:xfrm>
          <a:prstGeom prst="line">
            <a:avLst/>
          </a:prstGeom>
          <a:noFill/>
          <a:ln w="28575">
            <a:solidFill>
              <a:srgbClr val="00FA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5333" name="Line 37"/>
          <p:cNvSpPr>
            <a:spLocks noChangeShapeType="1"/>
          </p:cNvSpPr>
          <p:nvPr/>
        </p:nvSpPr>
        <p:spPr bwMode="auto">
          <a:xfrm>
            <a:off x="8382000" y="3733800"/>
            <a:ext cx="0" cy="1219200"/>
          </a:xfrm>
          <a:prstGeom prst="line">
            <a:avLst/>
          </a:prstGeom>
          <a:noFill/>
          <a:ln w="28575">
            <a:solidFill>
              <a:srgbClr val="00FA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5334" name="Line 38"/>
          <p:cNvSpPr>
            <a:spLocks noChangeShapeType="1"/>
          </p:cNvSpPr>
          <p:nvPr/>
        </p:nvSpPr>
        <p:spPr bwMode="auto">
          <a:xfrm>
            <a:off x="8382000" y="2209800"/>
            <a:ext cx="0" cy="1219200"/>
          </a:xfrm>
          <a:prstGeom prst="line">
            <a:avLst/>
          </a:prstGeom>
          <a:noFill/>
          <a:ln w="28575">
            <a:solidFill>
              <a:srgbClr val="00FA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2686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5" grpId="0"/>
      <p:bldP spid="55316" grpId="0"/>
      <p:bldP spid="55316" grpId="1"/>
      <p:bldP spid="55317" grpId="0"/>
      <p:bldP spid="55317" grpId="1"/>
      <p:bldP spid="55329" grpId="0" animBg="1"/>
      <p:bldP spid="55330" grpId="0"/>
      <p:bldP spid="55331" grpId="0"/>
      <p:bldP spid="55332" grpId="0" animBg="1"/>
      <p:bldP spid="55333" grpId="0" animBg="1"/>
      <p:bldP spid="553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5"/>
          <p:cNvSpPr txBox="1">
            <a:spLocks noChangeArrowheads="1"/>
          </p:cNvSpPr>
          <p:nvPr/>
        </p:nvSpPr>
        <p:spPr bwMode="auto">
          <a:xfrm>
            <a:off x="1524000" y="1600200"/>
            <a:ext cx="281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Nhiệt giai Xenxiut</a:t>
            </a:r>
          </a:p>
        </p:txBody>
      </p:sp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3657600" y="149225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 baseline="3000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7467600" y="149225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100</a:t>
            </a:r>
            <a:r>
              <a:rPr lang="en-US" altLang="en-US" sz="3200" b="1" baseline="3000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C</a:t>
            </a:r>
          </a:p>
        </p:txBody>
      </p:sp>
      <p:grpSp>
        <p:nvGrpSpPr>
          <p:cNvPr id="30724" name="Group 8"/>
          <p:cNvGrpSpPr>
            <a:grpSpLocks/>
          </p:cNvGrpSpPr>
          <p:nvPr/>
        </p:nvGrpSpPr>
        <p:grpSpPr bwMode="auto">
          <a:xfrm>
            <a:off x="2057400" y="2025650"/>
            <a:ext cx="7543800" cy="260350"/>
            <a:chOff x="336" y="1276"/>
            <a:chExt cx="4752" cy="164"/>
          </a:xfrm>
        </p:grpSpPr>
        <p:sp>
          <p:nvSpPr>
            <p:cNvPr id="30749" name="Line 9"/>
            <p:cNvSpPr>
              <a:spLocks noChangeShapeType="1"/>
            </p:cNvSpPr>
            <p:nvPr/>
          </p:nvSpPr>
          <p:spPr bwMode="auto">
            <a:xfrm>
              <a:off x="1488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750" name="Line 10"/>
            <p:cNvSpPr>
              <a:spLocks noChangeShapeType="1"/>
            </p:cNvSpPr>
            <p:nvPr/>
          </p:nvSpPr>
          <p:spPr bwMode="auto">
            <a:xfrm>
              <a:off x="4320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30751" name="Group 11"/>
            <p:cNvGrpSpPr>
              <a:grpSpLocks/>
            </p:cNvGrpSpPr>
            <p:nvPr/>
          </p:nvGrpSpPr>
          <p:grpSpPr bwMode="auto">
            <a:xfrm>
              <a:off x="336" y="1372"/>
              <a:ext cx="4752" cy="0"/>
              <a:chOff x="336" y="1372"/>
              <a:chExt cx="4752" cy="0"/>
            </a:xfrm>
          </p:grpSpPr>
          <p:sp>
            <p:nvSpPr>
              <p:cNvPr id="30756" name="Line 12"/>
              <p:cNvSpPr>
                <a:spLocks noChangeShapeType="1"/>
              </p:cNvSpPr>
              <p:nvPr/>
            </p:nvSpPr>
            <p:spPr bwMode="auto">
              <a:xfrm flipV="1">
                <a:off x="336" y="1372"/>
                <a:ext cx="2030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7" name="Line 13"/>
              <p:cNvSpPr>
                <a:spLocks noChangeShapeType="1"/>
              </p:cNvSpPr>
              <p:nvPr/>
            </p:nvSpPr>
            <p:spPr bwMode="auto">
              <a:xfrm flipV="1">
                <a:off x="2366" y="1372"/>
                <a:ext cx="1138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8" name="Line 14"/>
              <p:cNvSpPr>
                <a:spLocks noChangeShapeType="1"/>
              </p:cNvSpPr>
              <p:nvPr/>
            </p:nvSpPr>
            <p:spPr bwMode="auto">
              <a:xfrm flipV="1">
                <a:off x="3504" y="1372"/>
                <a:ext cx="1584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752" name="Line 15"/>
            <p:cNvSpPr>
              <a:spLocks noChangeShapeType="1"/>
            </p:cNvSpPr>
            <p:nvPr/>
          </p:nvSpPr>
          <p:spPr bwMode="auto">
            <a:xfrm>
              <a:off x="1824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753" name="Line 16"/>
            <p:cNvSpPr>
              <a:spLocks noChangeShapeType="1"/>
            </p:cNvSpPr>
            <p:nvPr/>
          </p:nvSpPr>
          <p:spPr bwMode="auto">
            <a:xfrm>
              <a:off x="2160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754" name="Line 17"/>
            <p:cNvSpPr>
              <a:spLocks noChangeShapeType="1"/>
            </p:cNvSpPr>
            <p:nvPr/>
          </p:nvSpPr>
          <p:spPr bwMode="auto">
            <a:xfrm>
              <a:off x="3648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755" name="Line 18"/>
            <p:cNvSpPr>
              <a:spLocks noChangeShapeType="1"/>
            </p:cNvSpPr>
            <p:nvPr/>
          </p:nvSpPr>
          <p:spPr bwMode="auto">
            <a:xfrm>
              <a:off x="3984" y="129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30725" name="Line 19"/>
          <p:cNvSpPr>
            <a:spLocks noChangeShapeType="1"/>
          </p:cNvSpPr>
          <p:nvPr/>
        </p:nvSpPr>
        <p:spPr bwMode="auto">
          <a:xfrm>
            <a:off x="3886200" y="2406650"/>
            <a:ext cx="533400" cy="0"/>
          </a:xfrm>
          <a:prstGeom prst="line">
            <a:avLst/>
          </a:prstGeom>
          <a:noFill/>
          <a:ln w="28575">
            <a:solidFill>
              <a:srgbClr val="00FA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0726" name="Text Box 20"/>
          <p:cNvSpPr txBox="1">
            <a:spLocks noChangeArrowheads="1"/>
          </p:cNvSpPr>
          <p:nvPr/>
        </p:nvSpPr>
        <p:spPr bwMode="auto">
          <a:xfrm>
            <a:off x="3829050" y="2336800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r>
              <a:rPr lang="en-US" altLang="en-US" sz="3200" b="1" baseline="3000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0727" name="Text Box 21"/>
          <p:cNvSpPr txBox="1">
            <a:spLocks noChangeArrowheads="1"/>
          </p:cNvSpPr>
          <p:nvPr/>
        </p:nvSpPr>
        <p:spPr bwMode="auto">
          <a:xfrm>
            <a:off x="1524000" y="3124200"/>
            <a:ext cx="2514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Nhiệt giai Frenhai</a:t>
            </a:r>
          </a:p>
        </p:txBody>
      </p:sp>
      <p:sp>
        <p:nvSpPr>
          <p:cNvPr id="56342" name="Text Box 22"/>
          <p:cNvSpPr txBox="1">
            <a:spLocks noChangeArrowheads="1"/>
          </p:cNvSpPr>
          <p:nvPr/>
        </p:nvSpPr>
        <p:spPr bwMode="auto">
          <a:xfrm>
            <a:off x="3276600" y="3759200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32</a:t>
            </a:r>
            <a:r>
              <a:rPr lang="en-US" altLang="en-US" sz="3200" b="1" baseline="3000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56343" name="Text Box 23"/>
          <p:cNvSpPr txBox="1">
            <a:spLocks noChangeArrowheads="1"/>
          </p:cNvSpPr>
          <p:nvPr/>
        </p:nvSpPr>
        <p:spPr bwMode="auto">
          <a:xfrm>
            <a:off x="7924800" y="3763964"/>
            <a:ext cx="1295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212</a:t>
            </a:r>
            <a:r>
              <a:rPr lang="en-US" altLang="en-US" sz="3200" b="1" baseline="3000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F</a:t>
            </a:r>
          </a:p>
        </p:txBody>
      </p:sp>
      <p:grpSp>
        <p:nvGrpSpPr>
          <p:cNvPr id="30730" name="Group 24"/>
          <p:cNvGrpSpPr>
            <a:grpSpLocks/>
          </p:cNvGrpSpPr>
          <p:nvPr/>
        </p:nvGrpSpPr>
        <p:grpSpPr bwMode="auto">
          <a:xfrm>
            <a:off x="2057400" y="3487738"/>
            <a:ext cx="7543800" cy="246062"/>
            <a:chOff x="336" y="2197"/>
            <a:chExt cx="4752" cy="155"/>
          </a:xfrm>
        </p:grpSpPr>
        <p:sp>
          <p:nvSpPr>
            <p:cNvPr id="30739" name="Line 25"/>
            <p:cNvSpPr>
              <a:spLocks noChangeShapeType="1"/>
            </p:cNvSpPr>
            <p:nvPr/>
          </p:nvSpPr>
          <p:spPr bwMode="auto">
            <a:xfrm>
              <a:off x="1488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740" name="Line 26"/>
            <p:cNvSpPr>
              <a:spLocks noChangeShapeType="1"/>
            </p:cNvSpPr>
            <p:nvPr/>
          </p:nvSpPr>
          <p:spPr bwMode="auto">
            <a:xfrm>
              <a:off x="4320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30741" name="Group 27"/>
            <p:cNvGrpSpPr>
              <a:grpSpLocks/>
            </p:cNvGrpSpPr>
            <p:nvPr/>
          </p:nvGrpSpPr>
          <p:grpSpPr bwMode="auto">
            <a:xfrm flipV="1">
              <a:off x="336" y="2293"/>
              <a:ext cx="4752" cy="47"/>
              <a:chOff x="336" y="1584"/>
              <a:chExt cx="4608" cy="0"/>
            </a:xfrm>
          </p:grpSpPr>
          <p:sp>
            <p:nvSpPr>
              <p:cNvPr id="30746" name="Line 28"/>
              <p:cNvSpPr>
                <a:spLocks noChangeShapeType="1"/>
              </p:cNvSpPr>
              <p:nvPr/>
            </p:nvSpPr>
            <p:spPr bwMode="auto">
              <a:xfrm>
                <a:off x="336" y="1584"/>
                <a:ext cx="1968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47" name="Line 29"/>
              <p:cNvSpPr>
                <a:spLocks noChangeShapeType="1"/>
              </p:cNvSpPr>
              <p:nvPr/>
            </p:nvSpPr>
            <p:spPr bwMode="auto">
              <a:xfrm>
                <a:off x="2304" y="1584"/>
                <a:ext cx="1104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48" name="Line 30"/>
              <p:cNvSpPr>
                <a:spLocks noChangeShapeType="1"/>
              </p:cNvSpPr>
              <p:nvPr/>
            </p:nvSpPr>
            <p:spPr bwMode="auto">
              <a:xfrm>
                <a:off x="3408" y="1584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742" name="Line 31"/>
            <p:cNvSpPr>
              <a:spLocks noChangeShapeType="1"/>
            </p:cNvSpPr>
            <p:nvPr/>
          </p:nvSpPr>
          <p:spPr bwMode="auto">
            <a:xfrm>
              <a:off x="1824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743" name="Line 32"/>
            <p:cNvSpPr>
              <a:spLocks noChangeShapeType="1"/>
            </p:cNvSpPr>
            <p:nvPr/>
          </p:nvSpPr>
          <p:spPr bwMode="auto">
            <a:xfrm>
              <a:off x="2160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744" name="Line 33"/>
            <p:cNvSpPr>
              <a:spLocks noChangeShapeType="1"/>
            </p:cNvSpPr>
            <p:nvPr/>
          </p:nvSpPr>
          <p:spPr bwMode="auto">
            <a:xfrm>
              <a:off x="3648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745" name="Line 34"/>
            <p:cNvSpPr>
              <a:spLocks noChangeShapeType="1"/>
            </p:cNvSpPr>
            <p:nvPr/>
          </p:nvSpPr>
          <p:spPr bwMode="auto">
            <a:xfrm>
              <a:off x="3984" y="2208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56355" name="Line 35"/>
          <p:cNvSpPr>
            <a:spLocks noChangeShapeType="1"/>
          </p:cNvSpPr>
          <p:nvPr/>
        </p:nvSpPr>
        <p:spPr bwMode="auto">
          <a:xfrm>
            <a:off x="3886200" y="3411538"/>
            <a:ext cx="533400" cy="0"/>
          </a:xfrm>
          <a:prstGeom prst="line">
            <a:avLst/>
          </a:prstGeom>
          <a:noFill/>
          <a:ln w="28575">
            <a:solidFill>
              <a:srgbClr val="00FA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6356" name="Text Box 36"/>
          <p:cNvSpPr txBox="1">
            <a:spLocks noChangeArrowheads="1"/>
          </p:cNvSpPr>
          <p:nvPr/>
        </p:nvSpPr>
        <p:spPr bwMode="auto">
          <a:xfrm>
            <a:off x="3810000" y="2897189"/>
            <a:ext cx="1371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1,8</a:t>
            </a:r>
            <a:r>
              <a:rPr lang="en-US" altLang="en-US" sz="3200" b="1" baseline="3000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56357" name="Line 37"/>
          <p:cNvSpPr>
            <a:spLocks noChangeShapeType="1"/>
          </p:cNvSpPr>
          <p:nvPr/>
        </p:nvSpPr>
        <p:spPr bwMode="auto">
          <a:xfrm>
            <a:off x="3886200" y="2254250"/>
            <a:ext cx="0" cy="1219200"/>
          </a:xfrm>
          <a:prstGeom prst="line">
            <a:avLst/>
          </a:prstGeom>
          <a:noFill/>
          <a:ln w="28575">
            <a:solidFill>
              <a:srgbClr val="00FA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6358" name="Line 38"/>
          <p:cNvSpPr>
            <a:spLocks noChangeShapeType="1"/>
          </p:cNvSpPr>
          <p:nvPr/>
        </p:nvSpPr>
        <p:spPr bwMode="auto">
          <a:xfrm>
            <a:off x="4419600" y="2254250"/>
            <a:ext cx="0" cy="1219200"/>
          </a:xfrm>
          <a:prstGeom prst="line">
            <a:avLst/>
          </a:prstGeom>
          <a:noFill/>
          <a:ln w="28575">
            <a:solidFill>
              <a:srgbClr val="00FA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6359" name="Text Box 39"/>
          <p:cNvSpPr txBox="1">
            <a:spLocks noChangeArrowheads="1"/>
          </p:cNvSpPr>
          <p:nvPr/>
        </p:nvSpPr>
        <p:spPr bwMode="auto">
          <a:xfrm>
            <a:off x="4191000" y="4876800"/>
            <a:ext cx="495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212</a:t>
            </a:r>
            <a:r>
              <a:rPr lang="en-US" altLang="en-US" sz="3200" b="1" baseline="30000">
                <a:solidFill>
                  <a:srgbClr val="FFFF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F – 32</a:t>
            </a:r>
            <a:r>
              <a:rPr lang="en-US" altLang="en-US" sz="3200" b="1" baseline="30000">
                <a:solidFill>
                  <a:srgbClr val="FFFF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F = 180</a:t>
            </a:r>
            <a:r>
              <a:rPr lang="en-US" altLang="en-US" sz="3200" b="1" baseline="30000">
                <a:solidFill>
                  <a:srgbClr val="FFFF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F</a:t>
            </a:r>
            <a:endParaRPr lang="en-US" altLang="en-US" sz="32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6360" name="Text Box 40"/>
          <p:cNvSpPr txBox="1">
            <a:spLocks noChangeArrowheads="1"/>
          </p:cNvSpPr>
          <p:nvPr/>
        </p:nvSpPr>
        <p:spPr bwMode="auto">
          <a:xfrm>
            <a:off x="3048000" y="5562600"/>
            <a:ext cx="487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4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3200" b="1" baseline="30000">
                <a:solidFill>
                  <a:srgbClr val="FFFF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C = 1,8</a:t>
            </a:r>
            <a:r>
              <a:rPr lang="en-US" altLang="en-US" sz="3200" b="1" baseline="30000">
                <a:solidFill>
                  <a:srgbClr val="FFFF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56361" name="AutoShape 41"/>
          <p:cNvSpPr>
            <a:spLocks/>
          </p:cNvSpPr>
          <p:nvPr/>
        </p:nvSpPr>
        <p:spPr bwMode="auto">
          <a:xfrm rot="5400000" flipV="1">
            <a:off x="6019800" y="1600200"/>
            <a:ext cx="228600" cy="4495800"/>
          </a:xfrm>
          <a:prstGeom prst="rightBrace">
            <a:avLst>
              <a:gd name="adj1" fmla="val 374577"/>
              <a:gd name="adj2" fmla="val 47319"/>
            </a:avLst>
          </a:prstGeom>
          <a:noFill/>
          <a:ln w="28575">
            <a:solidFill>
              <a:srgbClr val="00F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56362" name="Text Box 42"/>
          <p:cNvSpPr txBox="1">
            <a:spLocks noChangeArrowheads="1"/>
          </p:cNvSpPr>
          <p:nvPr/>
        </p:nvSpPr>
        <p:spPr bwMode="auto">
          <a:xfrm>
            <a:off x="3886200" y="419100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180</a:t>
            </a:r>
            <a:r>
              <a:rPr lang="en-US" altLang="en-US" sz="3200" b="1" baseline="3000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F chia 100 phần</a:t>
            </a:r>
          </a:p>
        </p:txBody>
      </p:sp>
    </p:spTree>
    <p:extLst>
      <p:ext uri="{BB962C8B-B14F-4D97-AF65-F5344CB8AC3E}">
        <p14:creationId xmlns:p14="http://schemas.microsoft.com/office/powerpoint/2010/main" val="402321896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6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6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6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6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6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2" grpId="0"/>
      <p:bldP spid="56343" grpId="0"/>
      <p:bldP spid="56355" grpId="0" animBg="1"/>
      <p:bldP spid="56356" grpId="0"/>
      <p:bldP spid="56357" grpId="0" animBg="1"/>
      <p:bldP spid="56358" grpId="0" animBg="1"/>
      <p:bldP spid="56359" grpId="0"/>
      <p:bldP spid="56360" grpId="0"/>
      <p:bldP spid="56361" grpId="0" animBg="1"/>
      <p:bldP spid="56361" grpId="1" animBg="1"/>
      <p:bldP spid="56362" grpId="0"/>
      <p:bldP spid="5636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524000" y="493714"/>
            <a:ext cx="8077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 i="1" u="sng">
                <a:solidFill>
                  <a:srgbClr val="FFFFFF"/>
                </a:solidFill>
                <a:cs typeface="Times New Roman" panose="02020603050405020304" pitchFamily="18" charset="0"/>
              </a:rPr>
              <a:t>Ví dụ 1:</a:t>
            </a:r>
            <a:r>
              <a:rPr lang="en-US" altLang="en-US" sz="3200" b="1" i="1">
                <a:solidFill>
                  <a:srgbClr val="FFFFFF"/>
                </a:solidFill>
                <a:cs typeface="Times New Roman" panose="02020603050405020304" pitchFamily="18" charset="0"/>
              </a:rPr>
              <a:t> Hãy tính 15</a:t>
            </a:r>
            <a:r>
              <a:rPr lang="en-US" altLang="en-US" sz="3200" b="1" i="1" baseline="30000">
                <a:solidFill>
                  <a:srgbClr val="FFFFFF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3200" b="1" i="1">
                <a:solidFill>
                  <a:srgbClr val="FFFFFF"/>
                </a:solidFill>
                <a:cs typeface="Times New Roman" panose="02020603050405020304" pitchFamily="18" charset="0"/>
              </a:rPr>
              <a:t>C  =…?.....   </a:t>
            </a:r>
            <a:r>
              <a:rPr lang="en-US" altLang="en-US" sz="3200" b="1" i="1" baseline="30000">
                <a:solidFill>
                  <a:srgbClr val="FFFFFF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3200" b="1" i="1">
                <a:solidFill>
                  <a:srgbClr val="FFFFFF"/>
                </a:solidFill>
                <a:cs typeface="Times New Roman" panose="02020603050405020304" pitchFamily="18" charset="0"/>
              </a:rPr>
              <a:t>F</a:t>
            </a:r>
            <a:endParaRPr lang="en-US" altLang="en-US" sz="32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2514600" y="4159250"/>
            <a:ext cx="54864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15</a:t>
            </a:r>
            <a:r>
              <a:rPr lang="en-US" altLang="en-US" sz="3200" b="1" baseline="30000">
                <a:solidFill>
                  <a:srgbClr val="FFFF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C</a:t>
            </a: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= 0</a:t>
            </a:r>
            <a:r>
              <a:rPr lang="en-US" altLang="en-US" sz="3200" b="1" baseline="30000">
                <a:solidFill>
                  <a:srgbClr val="FFFFFF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C + </a:t>
            </a: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15</a:t>
            </a:r>
            <a:r>
              <a:rPr lang="en-US" altLang="en-US" sz="3200" b="1" baseline="30000">
                <a:solidFill>
                  <a:srgbClr val="FFFF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C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         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= 32</a:t>
            </a:r>
            <a:r>
              <a:rPr lang="en-US" altLang="en-US" sz="3200" b="1" baseline="30000">
                <a:solidFill>
                  <a:srgbClr val="FFFFFF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F + (</a:t>
            </a: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15</a:t>
            </a: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x 1,8</a:t>
            </a:r>
            <a:r>
              <a:rPr lang="en-US" altLang="en-US" sz="3200" b="1" baseline="30000">
                <a:solidFill>
                  <a:srgbClr val="FFFFFF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F)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         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= 32</a:t>
            </a:r>
            <a:r>
              <a:rPr lang="en-US" altLang="en-US" sz="3200" b="1" baseline="30000">
                <a:solidFill>
                  <a:srgbClr val="FFFFFF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F +  27</a:t>
            </a:r>
            <a:r>
              <a:rPr lang="en-US" altLang="en-US" sz="3200" b="1" baseline="30000">
                <a:solidFill>
                  <a:srgbClr val="FFFFFF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F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         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= </a:t>
            </a: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59</a:t>
            </a:r>
            <a:r>
              <a:rPr lang="en-US" altLang="en-US" sz="3200" b="1" baseline="30000">
                <a:solidFill>
                  <a:srgbClr val="FFFF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F</a:t>
            </a:r>
            <a:endParaRPr lang="en-US" altLang="en-US" sz="32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6096000" y="6240464"/>
            <a:ext cx="396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Vậy 15</a:t>
            </a:r>
            <a:r>
              <a:rPr lang="en-US" altLang="en-US" sz="3200" b="1" i="1" baseline="30000">
                <a:solidFill>
                  <a:srgbClr val="FFFFFF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C bằng 59</a:t>
            </a:r>
            <a:r>
              <a:rPr lang="en-US" altLang="en-US" sz="3200" b="1" i="1" baseline="30000">
                <a:solidFill>
                  <a:srgbClr val="FFFFFF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31748" name="Text Box 8"/>
          <p:cNvSpPr txBox="1">
            <a:spLocks noChangeArrowheads="1"/>
          </p:cNvSpPr>
          <p:nvPr/>
        </p:nvSpPr>
        <p:spPr bwMode="auto">
          <a:xfrm>
            <a:off x="3657600" y="149225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 baseline="3000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1749" name="Text Box 9"/>
          <p:cNvSpPr txBox="1">
            <a:spLocks noChangeArrowheads="1"/>
          </p:cNvSpPr>
          <p:nvPr/>
        </p:nvSpPr>
        <p:spPr bwMode="auto">
          <a:xfrm>
            <a:off x="7467600" y="149225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100</a:t>
            </a:r>
            <a:r>
              <a:rPr lang="en-US" altLang="en-US" sz="3200" b="1" baseline="3000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1750" name="Line 10"/>
          <p:cNvSpPr>
            <a:spLocks noChangeShapeType="1"/>
          </p:cNvSpPr>
          <p:nvPr/>
        </p:nvSpPr>
        <p:spPr bwMode="auto">
          <a:xfrm>
            <a:off x="3886200" y="2406650"/>
            <a:ext cx="533400" cy="0"/>
          </a:xfrm>
          <a:prstGeom prst="line">
            <a:avLst/>
          </a:prstGeom>
          <a:noFill/>
          <a:ln w="28575">
            <a:solidFill>
              <a:srgbClr val="00FA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1751" name="Text Box 11"/>
          <p:cNvSpPr txBox="1">
            <a:spLocks noChangeArrowheads="1"/>
          </p:cNvSpPr>
          <p:nvPr/>
        </p:nvSpPr>
        <p:spPr bwMode="auto">
          <a:xfrm>
            <a:off x="3733800" y="24384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r>
              <a:rPr lang="en-US" altLang="en-US" sz="3200" b="1" baseline="3000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1752" name="Text Box 12"/>
          <p:cNvSpPr txBox="1">
            <a:spLocks noChangeArrowheads="1"/>
          </p:cNvSpPr>
          <p:nvPr/>
        </p:nvSpPr>
        <p:spPr bwMode="auto">
          <a:xfrm>
            <a:off x="3505200" y="362585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32</a:t>
            </a:r>
            <a:r>
              <a:rPr lang="en-US" altLang="en-US" sz="3200" b="1" baseline="3000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31753" name="Text Box 13"/>
          <p:cNvSpPr txBox="1">
            <a:spLocks noChangeArrowheads="1"/>
          </p:cNvSpPr>
          <p:nvPr/>
        </p:nvSpPr>
        <p:spPr bwMode="auto">
          <a:xfrm>
            <a:off x="7924800" y="3640139"/>
            <a:ext cx="1295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212</a:t>
            </a:r>
            <a:r>
              <a:rPr lang="en-US" altLang="en-US" sz="3200" b="1" baseline="3000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31754" name="Line 14"/>
          <p:cNvSpPr>
            <a:spLocks noChangeShapeType="1"/>
          </p:cNvSpPr>
          <p:nvPr/>
        </p:nvSpPr>
        <p:spPr bwMode="auto">
          <a:xfrm>
            <a:off x="3886200" y="3411538"/>
            <a:ext cx="533400" cy="0"/>
          </a:xfrm>
          <a:prstGeom prst="line">
            <a:avLst/>
          </a:prstGeom>
          <a:noFill/>
          <a:ln w="28575">
            <a:solidFill>
              <a:srgbClr val="00FA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1755" name="Text Box 15"/>
          <p:cNvSpPr txBox="1">
            <a:spLocks noChangeArrowheads="1"/>
          </p:cNvSpPr>
          <p:nvPr/>
        </p:nvSpPr>
        <p:spPr bwMode="auto">
          <a:xfrm>
            <a:off x="3733800" y="289560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1,8</a:t>
            </a:r>
            <a:r>
              <a:rPr lang="en-US" altLang="en-US" sz="3200" b="1" baseline="3000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31756" name="Line 16"/>
          <p:cNvSpPr>
            <a:spLocks noChangeShapeType="1"/>
          </p:cNvSpPr>
          <p:nvPr/>
        </p:nvSpPr>
        <p:spPr bwMode="auto">
          <a:xfrm>
            <a:off x="3886200" y="2254250"/>
            <a:ext cx="0" cy="1219200"/>
          </a:xfrm>
          <a:prstGeom prst="line">
            <a:avLst/>
          </a:prstGeom>
          <a:noFill/>
          <a:ln w="28575">
            <a:solidFill>
              <a:srgbClr val="00FA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1757" name="Line 17"/>
          <p:cNvSpPr>
            <a:spLocks noChangeShapeType="1"/>
          </p:cNvSpPr>
          <p:nvPr/>
        </p:nvSpPr>
        <p:spPr bwMode="auto">
          <a:xfrm>
            <a:off x="4419600" y="2254250"/>
            <a:ext cx="0" cy="1219200"/>
          </a:xfrm>
          <a:prstGeom prst="line">
            <a:avLst/>
          </a:prstGeom>
          <a:noFill/>
          <a:ln w="28575">
            <a:solidFill>
              <a:srgbClr val="00FA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grpSp>
        <p:nvGrpSpPr>
          <p:cNvPr id="31758" name="Group 18"/>
          <p:cNvGrpSpPr>
            <a:grpSpLocks/>
          </p:cNvGrpSpPr>
          <p:nvPr/>
        </p:nvGrpSpPr>
        <p:grpSpPr bwMode="auto">
          <a:xfrm>
            <a:off x="2057400" y="2025650"/>
            <a:ext cx="7543800" cy="260350"/>
            <a:chOff x="336" y="1276"/>
            <a:chExt cx="4752" cy="164"/>
          </a:xfrm>
        </p:grpSpPr>
        <p:sp>
          <p:nvSpPr>
            <p:cNvPr id="31777" name="Line 19"/>
            <p:cNvSpPr>
              <a:spLocks noChangeShapeType="1"/>
            </p:cNvSpPr>
            <p:nvPr/>
          </p:nvSpPr>
          <p:spPr bwMode="auto">
            <a:xfrm>
              <a:off x="1488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1778" name="Line 20"/>
            <p:cNvSpPr>
              <a:spLocks noChangeShapeType="1"/>
            </p:cNvSpPr>
            <p:nvPr/>
          </p:nvSpPr>
          <p:spPr bwMode="auto">
            <a:xfrm>
              <a:off x="4320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31779" name="Group 21"/>
            <p:cNvGrpSpPr>
              <a:grpSpLocks/>
            </p:cNvGrpSpPr>
            <p:nvPr/>
          </p:nvGrpSpPr>
          <p:grpSpPr bwMode="auto">
            <a:xfrm flipV="1">
              <a:off x="336" y="1372"/>
              <a:ext cx="4752" cy="47"/>
              <a:chOff x="336" y="1584"/>
              <a:chExt cx="4608" cy="0"/>
            </a:xfrm>
          </p:grpSpPr>
          <p:sp>
            <p:nvSpPr>
              <p:cNvPr id="31785" name="Line 22"/>
              <p:cNvSpPr>
                <a:spLocks noChangeShapeType="1"/>
              </p:cNvSpPr>
              <p:nvPr/>
            </p:nvSpPr>
            <p:spPr bwMode="auto">
              <a:xfrm>
                <a:off x="336" y="1584"/>
                <a:ext cx="1968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86" name="Line 23"/>
              <p:cNvSpPr>
                <a:spLocks noChangeShapeType="1"/>
              </p:cNvSpPr>
              <p:nvPr/>
            </p:nvSpPr>
            <p:spPr bwMode="auto">
              <a:xfrm>
                <a:off x="2304" y="1584"/>
                <a:ext cx="1104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87" name="Line 24"/>
              <p:cNvSpPr>
                <a:spLocks noChangeShapeType="1"/>
              </p:cNvSpPr>
              <p:nvPr/>
            </p:nvSpPr>
            <p:spPr bwMode="auto">
              <a:xfrm>
                <a:off x="3408" y="1584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1780" name="Line 25"/>
            <p:cNvSpPr>
              <a:spLocks noChangeShapeType="1"/>
            </p:cNvSpPr>
            <p:nvPr/>
          </p:nvSpPr>
          <p:spPr bwMode="auto">
            <a:xfrm>
              <a:off x="1824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1781" name="Line 26"/>
            <p:cNvSpPr>
              <a:spLocks noChangeShapeType="1"/>
            </p:cNvSpPr>
            <p:nvPr/>
          </p:nvSpPr>
          <p:spPr bwMode="auto">
            <a:xfrm>
              <a:off x="2160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1782" name="Line 27"/>
            <p:cNvSpPr>
              <a:spLocks noChangeShapeType="1"/>
            </p:cNvSpPr>
            <p:nvPr/>
          </p:nvSpPr>
          <p:spPr bwMode="auto">
            <a:xfrm>
              <a:off x="3648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1783" name="Line 28"/>
            <p:cNvSpPr>
              <a:spLocks noChangeShapeType="1"/>
            </p:cNvSpPr>
            <p:nvPr/>
          </p:nvSpPr>
          <p:spPr bwMode="auto">
            <a:xfrm>
              <a:off x="3984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1784" name="Line 29"/>
            <p:cNvSpPr>
              <a:spLocks noChangeShapeType="1"/>
            </p:cNvSpPr>
            <p:nvPr/>
          </p:nvSpPr>
          <p:spPr bwMode="auto">
            <a:xfrm>
              <a:off x="2736" y="129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31759" name="Group 30"/>
          <p:cNvGrpSpPr>
            <a:grpSpLocks/>
          </p:cNvGrpSpPr>
          <p:nvPr/>
        </p:nvGrpSpPr>
        <p:grpSpPr bwMode="auto">
          <a:xfrm>
            <a:off x="2057400" y="3487738"/>
            <a:ext cx="7543800" cy="246062"/>
            <a:chOff x="336" y="2197"/>
            <a:chExt cx="4752" cy="155"/>
          </a:xfrm>
        </p:grpSpPr>
        <p:sp>
          <p:nvSpPr>
            <p:cNvPr id="31766" name="Line 31"/>
            <p:cNvSpPr>
              <a:spLocks noChangeShapeType="1"/>
            </p:cNvSpPr>
            <p:nvPr/>
          </p:nvSpPr>
          <p:spPr bwMode="auto">
            <a:xfrm>
              <a:off x="1488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1767" name="Line 32"/>
            <p:cNvSpPr>
              <a:spLocks noChangeShapeType="1"/>
            </p:cNvSpPr>
            <p:nvPr/>
          </p:nvSpPr>
          <p:spPr bwMode="auto">
            <a:xfrm>
              <a:off x="4320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31768" name="Group 33"/>
            <p:cNvGrpSpPr>
              <a:grpSpLocks/>
            </p:cNvGrpSpPr>
            <p:nvPr/>
          </p:nvGrpSpPr>
          <p:grpSpPr bwMode="auto">
            <a:xfrm flipV="1">
              <a:off x="336" y="2293"/>
              <a:ext cx="4752" cy="47"/>
              <a:chOff x="336" y="1584"/>
              <a:chExt cx="4608" cy="0"/>
            </a:xfrm>
          </p:grpSpPr>
          <p:sp>
            <p:nvSpPr>
              <p:cNvPr id="31774" name="Line 34"/>
              <p:cNvSpPr>
                <a:spLocks noChangeShapeType="1"/>
              </p:cNvSpPr>
              <p:nvPr/>
            </p:nvSpPr>
            <p:spPr bwMode="auto">
              <a:xfrm>
                <a:off x="336" y="1584"/>
                <a:ext cx="1968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75" name="Line 35"/>
              <p:cNvSpPr>
                <a:spLocks noChangeShapeType="1"/>
              </p:cNvSpPr>
              <p:nvPr/>
            </p:nvSpPr>
            <p:spPr bwMode="auto">
              <a:xfrm>
                <a:off x="2304" y="1584"/>
                <a:ext cx="1104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76" name="Line 36"/>
              <p:cNvSpPr>
                <a:spLocks noChangeShapeType="1"/>
              </p:cNvSpPr>
              <p:nvPr/>
            </p:nvSpPr>
            <p:spPr bwMode="auto">
              <a:xfrm>
                <a:off x="3408" y="1584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1769" name="Line 37"/>
            <p:cNvSpPr>
              <a:spLocks noChangeShapeType="1"/>
            </p:cNvSpPr>
            <p:nvPr/>
          </p:nvSpPr>
          <p:spPr bwMode="auto">
            <a:xfrm>
              <a:off x="1824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1770" name="Line 38"/>
            <p:cNvSpPr>
              <a:spLocks noChangeShapeType="1"/>
            </p:cNvSpPr>
            <p:nvPr/>
          </p:nvSpPr>
          <p:spPr bwMode="auto">
            <a:xfrm>
              <a:off x="2160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1771" name="Line 39"/>
            <p:cNvSpPr>
              <a:spLocks noChangeShapeType="1"/>
            </p:cNvSpPr>
            <p:nvPr/>
          </p:nvSpPr>
          <p:spPr bwMode="auto">
            <a:xfrm>
              <a:off x="3648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1772" name="Line 40"/>
            <p:cNvSpPr>
              <a:spLocks noChangeShapeType="1"/>
            </p:cNvSpPr>
            <p:nvPr/>
          </p:nvSpPr>
          <p:spPr bwMode="auto">
            <a:xfrm>
              <a:off x="3984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1773" name="Line 41"/>
            <p:cNvSpPr>
              <a:spLocks noChangeShapeType="1"/>
            </p:cNvSpPr>
            <p:nvPr/>
          </p:nvSpPr>
          <p:spPr bwMode="auto">
            <a:xfrm>
              <a:off x="2736" y="2208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31760" name="Line 42"/>
          <p:cNvSpPr>
            <a:spLocks noChangeShapeType="1"/>
          </p:cNvSpPr>
          <p:nvPr/>
        </p:nvSpPr>
        <p:spPr bwMode="auto">
          <a:xfrm>
            <a:off x="5867400" y="2286000"/>
            <a:ext cx="0" cy="1219200"/>
          </a:xfrm>
          <a:prstGeom prst="line">
            <a:avLst/>
          </a:prstGeom>
          <a:noFill/>
          <a:ln w="28575">
            <a:solidFill>
              <a:srgbClr val="00FA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1761" name="Text Box 43"/>
          <p:cNvSpPr txBox="1">
            <a:spLocks noChangeArrowheads="1"/>
          </p:cNvSpPr>
          <p:nvPr/>
        </p:nvSpPr>
        <p:spPr bwMode="auto">
          <a:xfrm>
            <a:off x="5486400" y="144780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15</a:t>
            </a:r>
            <a:r>
              <a:rPr lang="en-US" altLang="en-US" sz="3200" b="1" baseline="3000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57388" name="Text Box 44"/>
          <p:cNvSpPr txBox="1">
            <a:spLocks noChangeArrowheads="1"/>
          </p:cNvSpPr>
          <p:nvPr/>
        </p:nvSpPr>
        <p:spPr bwMode="auto">
          <a:xfrm>
            <a:off x="5334000" y="37338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59</a:t>
            </a:r>
            <a:r>
              <a:rPr lang="en-US" altLang="en-US" sz="3200" b="1" baseline="3000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57389" name="Text Box 45"/>
          <p:cNvSpPr txBox="1">
            <a:spLocks noChangeArrowheads="1"/>
          </p:cNvSpPr>
          <p:nvPr/>
        </p:nvSpPr>
        <p:spPr bwMode="auto">
          <a:xfrm>
            <a:off x="5410200" y="371475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?</a:t>
            </a:r>
            <a:r>
              <a:rPr lang="en-US" altLang="en-US" sz="3200" b="1" baseline="30000">
                <a:solidFill>
                  <a:srgbClr val="FFFFFF"/>
                </a:solidFill>
                <a:latin typeface="Arial" panose="020B0604020202020204" pitchFamily="34" charset="0"/>
              </a:rPr>
              <a:t>o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31764" name="Text Box 49"/>
          <p:cNvSpPr txBox="1">
            <a:spLocks noChangeArrowheads="1"/>
          </p:cNvSpPr>
          <p:nvPr/>
        </p:nvSpPr>
        <p:spPr bwMode="auto">
          <a:xfrm>
            <a:off x="1524000" y="1600200"/>
            <a:ext cx="2667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Nhiệt giai Xenxiut</a:t>
            </a:r>
          </a:p>
        </p:txBody>
      </p:sp>
      <p:sp>
        <p:nvSpPr>
          <p:cNvPr id="31765" name="Text Box 50"/>
          <p:cNvSpPr txBox="1">
            <a:spLocks noChangeArrowheads="1"/>
          </p:cNvSpPr>
          <p:nvPr/>
        </p:nvSpPr>
        <p:spPr bwMode="auto">
          <a:xfrm>
            <a:off x="1524000" y="3048000"/>
            <a:ext cx="2514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Nhiệt giai Frenhai</a:t>
            </a:r>
          </a:p>
        </p:txBody>
      </p:sp>
    </p:spTree>
    <p:extLst>
      <p:ext uri="{BB962C8B-B14F-4D97-AF65-F5344CB8AC3E}">
        <p14:creationId xmlns:p14="http://schemas.microsoft.com/office/powerpoint/2010/main" val="769250799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  <p:bldP spid="57351" grpId="0"/>
      <p:bldP spid="57388" grpId="0"/>
      <p:bldP spid="57389" grpId="0"/>
      <p:bldP spid="57389" grpId="1"/>
      <p:bldP spid="57389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524000" y="533400"/>
            <a:ext cx="838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 i="1" u="sng">
                <a:solidFill>
                  <a:srgbClr val="FFFFFF"/>
                </a:solidFill>
              </a:rPr>
              <a:t>Ví dụ 2:</a:t>
            </a:r>
            <a:r>
              <a:rPr lang="en-US" altLang="en-US" sz="3200" b="1">
                <a:solidFill>
                  <a:srgbClr val="FFFFFF"/>
                </a:solidFill>
              </a:rPr>
              <a:t> Tính 30</a:t>
            </a:r>
            <a:r>
              <a:rPr lang="en-US" altLang="en-US" sz="3200" b="1" baseline="30000">
                <a:solidFill>
                  <a:srgbClr val="FFFFFF"/>
                </a:solidFill>
              </a:rPr>
              <a:t>0</a:t>
            </a:r>
            <a:r>
              <a:rPr lang="en-US" altLang="en-US" sz="3200" b="1">
                <a:solidFill>
                  <a:srgbClr val="FFFFFF"/>
                </a:solidFill>
              </a:rPr>
              <a:t>C bằng bao nhiêu </a:t>
            </a:r>
            <a:r>
              <a:rPr lang="en-US" altLang="en-US" sz="3200" b="1" baseline="30000">
                <a:solidFill>
                  <a:srgbClr val="FFFFFF"/>
                </a:solidFill>
              </a:rPr>
              <a:t>0</a:t>
            </a:r>
            <a:r>
              <a:rPr lang="en-US" altLang="en-US" sz="3200" b="1">
                <a:solidFill>
                  <a:srgbClr val="FFFFFF"/>
                </a:solidFill>
              </a:rPr>
              <a:t>F? 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514600" y="4114800"/>
            <a:ext cx="54864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600" b="1">
                <a:solidFill>
                  <a:srgbClr val="FFFF00"/>
                </a:solidFill>
                <a:latin typeface="VNI-Times" pitchFamily="2" charset="0"/>
              </a:rPr>
              <a:t>30</a:t>
            </a:r>
            <a:r>
              <a:rPr lang="en-US" altLang="en-US" sz="2600" b="1" baseline="30000">
                <a:solidFill>
                  <a:srgbClr val="FFFF00"/>
                </a:solidFill>
                <a:latin typeface="VNI-Times" pitchFamily="2" charset="0"/>
              </a:rPr>
              <a:t>0</a:t>
            </a:r>
            <a:r>
              <a:rPr lang="en-US" altLang="en-US" sz="2600" b="1">
                <a:solidFill>
                  <a:srgbClr val="FFFF00"/>
                </a:solidFill>
                <a:latin typeface="VNI-Times" pitchFamily="2" charset="0"/>
              </a:rPr>
              <a:t>C</a:t>
            </a:r>
            <a:r>
              <a:rPr lang="en-US" altLang="en-US" sz="2600" b="1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600" b="1">
                <a:solidFill>
                  <a:srgbClr val="FFFFFF"/>
                </a:solidFill>
                <a:latin typeface="VNI-Times" pitchFamily="2" charset="0"/>
              </a:rPr>
              <a:t>= 0</a:t>
            </a:r>
            <a:r>
              <a:rPr lang="en-US" altLang="en-US" sz="2600" b="1" baseline="30000">
                <a:solidFill>
                  <a:srgbClr val="FFFFFF"/>
                </a:solidFill>
                <a:latin typeface="VNI-Times" pitchFamily="2" charset="0"/>
              </a:rPr>
              <a:t>0</a:t>
            </a:r>
            <a:r>
              <a:rPr lang="en-US" altLang="en-US" sz="2600" b="1">
                <a:solidFill>
                  <a:srgbClr val="FFFFFF"/>
                </a:solidFill>
                <a:latin typeface="VNI-Times" pitchFamily="2" charset="0"/>
              </a:rPr>
              <a:t>C + </a:t>
            </a:r>
            <a:r>
              <a:rPr lang="en-US" altLang="en-US" sz="2600" b="1">
                <a:solidFill>
                  <a:srgbClr val="FFFF00"/>
                </a:solidFill>
                <a:latin typeface="VNI-Times" pitchFamily="2" charset="0"/>
              </a:rPr>
              <a:t>30</a:t>
            </a:r>
            <a:r>
              <a:rPr lang="en-US" altLang="en-US" sz="2600" b="1" baseline="30000">
                <a:solidFill>
                  <a:srgbClr val="FFFF00"/>
                </a:solidFill>
                <a:latin typeface="VNI-Times" pitchFamily="2" charset="0"/>
              </a:rPr>
              <a:t>0</a:t>
            </a:r>
            <a:r>
              <a:rPr lang="en-US" altLang="en-US" sz="2600" b="1">
                <a:solidFill>
                  <a:srgbClr val="FFFF00"/>
                </a:solidFill>
                <a:latin typeface="VNI-Times" pitchFamily="2" charset="0"/>
              </a:rPr>
              <a:t>C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600" b="1">
                <a:solidFill>
                  <a:srgbClr val="0000FF"/>
                </a:solidFill>
                <a:latin typeface="VNI-Times" pitchFamily="2" charset="0"/>
              </a:rPr>
              <a:t>      </a:t>
            </a:r>
            <a:r>
              <a:rPr lang="en-US" altLang="en-US" sz="2600" b="1">
                <a:solidFill>
                  <a:srgbClr val="FFFFFF"/>
                </a:solidFill>
                <a:latin typeface="VNI-Times" pitchFamily="2" charset="0"/>
              </a:rPr>
              <a:t>= 32</a:t>
            </a:r>
            <a:r>
              <a:rPr lang="en-US" altLang="en-US" sz="2600" b="1" baseline="30000">
                <a:solidFill>
                  <a:srgbClr val="FFFFFF"/>
                </a:solidFill>
                <a:latin typeface="VNI-Times" pitchFamily="2" charset="0"/>
              </a:rPr>
              <a:t>0</a:t>
            </a:r>
            <a:r>
              <a:rPr lang="en-US" altLang="en-US" sz="2600" b="1">
                <a:solidFill>
                  <a:srgbClr val="FFFFFF"/>
                </a:solidFill>
                <a:latin typeface="VNI-Times" pitchFamily="2" charset="0"/>
              </a:rPr>
              <a:t>F + (</a:t>
            </a:r>
            <a:r>
              <a:rPr lang="en-US" altLang="en-US" sz="2600" b="1">
                <a:solidFill>
                  <a:srgbClr val="FFFF00"/>
                </a:solidFill>
                <a:latin typeface="VNI-Times" pitchFamily="2" charset="0"/>
              </a:rPr>
              <a:t>30</a:t>
            </a:r>
            <a:r>
              <a:rPr lang="en-US" altLang="en-US" sz="2600" b="1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600" b="1">
                <a:solidFill>
                  <a:srgbClr val="FFFFFF"/>
                </a:solidFill>
                <a:latin typeface="VNI-Times" pitchFamily="2" charset="0"/>
              </a:rPr>
              <a:t>x 1,8</a:t>
            </a:r>
            <a:r>
              <a:rPr lang="en-US" altLang="en-US" sz="2600" b="1" baseline="30000">
                <a:solidFill>
                  <a:srgbClr val="FFFFFF"/>
                </a:solidFill>
                <a:latin typeface="VNI-Times" pitchFamily="2" charset="0"/>
              </a:rPr>
              <a:t>0</a:t>
            </a:r>
            <a:r>
              <a:rPr lang="en-US" altLang="en-US" sz="2600" b="1">
                <a:solidFill>
                  <a:srgbClr val="FFFFFF"/>
                </a:solidFill>
                <a:latin typeface="VNI-Times" pitchFamily="2" charset="0"/>
              </a:rPr>
              <a:t>F)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600" b="1">
                <a:solidFill>
                  <a:srgbClr val="FFFFFF"/>
                </a:solidFill>
                <a:latin typeface="VNI-Times" pitchFamily="2" charset="0"/>
              </a:rPr>
              <a:t>      = 32</a:t>
            </a:r>
            <a:r>
              <a:rPr lang="en-US" altLang="en-US" sz="2600" b="1" baseline="30000">
                <a:solidFill>
                  <a:srgbClr val="FFFFFF"/>
                </a:solidFill>
                <a:latin typeface="VNI-Times" pitchFamily="2" charset="0"/>
              </a:rPr>
              <a:t>0</a:t>
            </a:r>
            <a:r>
              <a:rPr lang="en-US" altLang="en-US" sz="2600" b="1">
                <a:solidFill>
                  <a:srgbClr val="FFFFFF"/>
                </a:solidFill>
                <a:latin typeface="VNI-Times" pitchFamily="2" charset="0"/>
              </a:rPr>
              <a:t>F +  54</a:t>
            </a:r>
            <a:r>
              <a:rPr lang="en-US" altLang="en-US" sz="2600" b="1" baseline="30000">
                <a:solidFill>
                  <a:srgbClr val="FFFFFF"/>
                </a:solidFill>
                <a:latin typeface="VNI-Times" pitchFamily="2" charset="0"/>
              </a:rPr>
              <a:t>0</a:t>
            </a:r>
            <a:r>
              <a:rPr lang="en-US" altLang="en-US" sz="2600" b="1">
                <a:solidFill>
                  <a:srgbClr val="FFFFFF"/>
                </a:solidFill>
                <a:latin typeface="VNI-Times" pitchFamily="2" charset="0"/>
              </a:rPr>
              <a:t>F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600" b="1">
                <a:solidFill>
                  <a:srgbClr val="0000FF"/>
                </a:solidFill>
                <a:latin typeface="VNI-Times" pitchFamily="2" charset="0"/>
              </a:rPr>
              <a:t>      </a:t>
            </a:r>
            <a:r>
              <a:rPr lang="en-US" altLang="en-US" sz="2600" b="1">
                <a:solidFill>
                  <a:srgbClr val="FFFFFF"/>
                </a:solidFill>
                <a:latin typeface="VNI-Times" pitchFamily="2" charset="0"/>
              </a:rPr>
              <a:t>= </a:t>
            </a:r>
            <a:r>
              <a:rPr lang="en-US" altLang="en-US" sz="2600" b="1">
                <a:solidFill>
                  <a:srgbClr val="FFFF00"/>
                </a:solidFill>
                <a:latin typeface="VNI-Times" pitchFamily="2" charset="0"/>
              </a:rPr>
              <a:t>86</a:t>
            </a:r>
            <a:r>
              <a:rPr lang="en-US" altLang="en-US" sz="2600" b="1" baseline="30000">
                <a:solidFill>
                  <a:srgbClr val="FFFF00"/>
                </a:solidFill>
                <a:latin typeface="VNI-Times" pitchFamily="2" charset="0"/>
              </a:rPr>
              <a:t>0</a:t>
            </a:r>
            <a:r>
              <a:rPr lang="en-US" altLang="en-US" sz="2600" b="1">
                <a:solidFill>
                  <a:srgbClr val="FFFF00"/>
                </a:solidFill>
                <a:latin typeface="VNI-Times" pitchFamily="2" charset="0"/>
              </a:rPr>
              <a:t>F</a:t>
            </a:r>
            <a:endParaRPr lang="en-US" altLang="en-US" sz="2600">
              <a:solidFill>
                <a:srgbClr val="FFFF00"/>
              </a:solidFill>
              <a:latin typeface="VNI-Times" pitchFamily="2" charset="0"/>
            </a:endParaRP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5638800" y="5867400"/>
            <a:ext cx="4419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600" b="1" i="1">
                <a:solidFill>
                  <a:srgbClr val="FFFFFF"/>
                </a:solidFill>
              </a:rPr>
              <a:t>Vậy 30</a:t>
            </a:r>
            <a:r>
              <a:rPr lang="en-US" altLang="en-US" sz="2600" b="1" i="1" baseline="30000">
                <a:solidFill>
                  <a:srgbClr val="FFFFFF"/>
                </a:solidFill>
              </a:rPr>
              <a:t>0</a:t>
            </a:r>
            <a:r>
              <a:rPr lang="en-US" altLang="en-US" sz="2600" b="1" i="1">
                <a:solidFill>
                  <a:srgbClr val="FFFFFF"/>
                </a:solidFill>
              </a:rPr>
              <a:t>C bằng 86</a:t>
            </a:r>
            <a:r>
              <a:rPr lang="en-US" altLang="en-US" sz="2600" b="1" i="1" baseline="30000">
                <a:solidFill>
                  <a:srgbClr val="FFFFFF"/>
                </a:solidFill>
              </a:rPr>
              <a:t>0</a:t>
            </a:r>
            <a:r>
              <a:rPr lang="en-US" altLang="en-US" sz="2600" b="1" i="1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3657600" y="1492251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latin typeface="VNI-Times" pitchFamily="2" charset="0"/>
              </a:rPr>
              <a:t>0</a:t>
            </a:r>
            <a:r>
              <a:rPr lang="en-US" altLang="en-US" sz="2800" b="1" baseline="30000">
                <a:solidFill>
                  <a:srgbClr val="FFFFFF"/>
                </a:solidFill>
                <a:latin typeface="VNI-Times" pitchFamily="2" charset="0"/>
              </a:rPr>
              <a:t>o</a:t>
            </a:r>
            <a:r>
              <a:rPr lang="en-US" altLang="en-US" sz="2800" b="1">
                <a:solidFill>
                  <a:srgbClr val="FFFFFF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7924800" y="1492251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latin typeface="VNI-Times" pitchFamily="2" charset="0"/>
              </a:rPr>
              <a:t>100</a:t>
            </a:r>
            <a:r>
              <a:rPr lang="en-US" altLang="en-US" sz="2800" b="1" baseline="30000">
                <a:solidFill>
                  <a:srgbClr val="FFFFFF"/>
                </a:solidFill>
                <a:latin typeface="VNI-Times" pitchFamily="2" charset="0"/>
              </a:rPr>
              <a:t>o</a:t>
            </a:r>
            <a:r>
              <a:rPr lang="en-US" altLang="en-US" sz="2800" b="1">
                <a:solidFill>
                  <a:srgbClr val="FFFFFF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32774" name="Line 10"/>
          <p:cNvSpPr>
            <a:spLocks noChangeShapeType="1"/>
          </p:cNvSpPr>
          <p:nvPr/>
        </p:nvSpPr>
        <p:spPr bwMode="auto">
          <a:xfrm>
            <a:off x="3886200" y="2025650"/>
            <a:ext cx="0" cy="228600"/>
          </a:xfrm>
          <a:prstGeom prst="line">
            <a:avLst/>
          </a:prstGeom>
          <a:noFill/>
          <a:ln w="38100">
            <a:solidFill>
              <a:srgbClr val="00F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2775" name="Line 11"/>
          <p:cNvSpPr>
            <a:spLocks noChangeShapeType="1"/>
          </p:cNvSpPr>
          <p:nvPr/>
        </p:nvSpPr>
        <p:spPr bwMode="auto">
          <a:xfrm>
            <a:off x="8382000" y="2025650"/>
            <a:ext cx="0" cy="228600"/>
          </a:xfrm>
          <a:prstGeom prst="line">
            <a:avLst/>
          </a:prstGeom>
          <a:noFill/>
          <a:ln w="38100">
            <a:solidFill>
              <a:srgbClr val="00F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grpSp>
        <p:nvGrpSpPr>
          <p:cNvPr id="32776" name="Group 12"/>
          <p:cNvGrpSpPr>
            <a:grpSpLocks/>
          </p:cNvGrpSpPr>
          <p:nvPr/>
        </p:nvGrpSpPr>
        <p:grpSpPr bwMode="auto">
          <a:xfrm flipV="1">
            <a:off x="2057400" y="2178051"/>
            <a:ext cx="7543800" cy="74613"/>
            <a:chOff x="336" y="1584"/>
            <a:chExt cx="4608" cy="0"/>
          </a:xfrm>
        </p:grpSpPr>
        <p:sp>
          <p:nvSpPr>
            <p:cNvPr id="32808" name="Line 13"/>
            <p:cNvSpPr>
              <a:spLocks noChangeShapeType="1"/>
            </p:cNvSpPr>
            <p:nvPr/>
          </p:nvSpPr>
          <p:spPr bwMode="auto">
            <a:xfrm>
              <a:off x="336" y="1584"/>
              <a:ext cx="1968" cy="0"/>
            </a:xfrm>
            <a:prstGeom prst="line">
              <a:avLst/>
            </a:prstGeom>
            <a:noFill/>
            <a:ln w="28575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809" name="Line 14"/>
            <p:cNvSpPr>
              <a:spLocks noChangeShapeType="1"/>
            </p:cNvSpPr>
            <p:nvPr/>
          </p:nvSpPr>
          <p:spPr bwMode="auto">
            <a:xfrm>
              <a:off x="2304" y="1584"/>
              <a:ext cx="1104" cy="0"/>
            </a:xfrm>
            <a:prstGeom prst="line">
              <a:avLst/>
            </a:prstGeom>
            <a:noFill/>
            <a:ln w="28575">
              <a:solidFill>
                <a:srgbClr val="00FA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810" name="Line 15"/>
            <p:cNvSpPr>
              <a:spLocks noChangeShapeType="1"/>
            </p:cNvSpPr>
            <p:nvPr/>
          </p:nvSpPr>
          <p:spPr bwMode="auto">
            <a:xfrm>
              <a:off x="3408" y="1584"/>
              <a:ext cx="1536" cy="0"/>
            </a:xfrm>
            <a:prstGeom prst="line">
              <a:avLst/>
            </a:prstGeom>
            <a:noFill/>
            <a:ln w="28575">
              <a:solidFill>
                <a:srgbClr val="00FA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32777" name="Line 16"/>
          <p:cNvSpPr>
            <a:spLocks noChangeShapeType="1"/>
          </p:cNvSpPr>
          <p:nvPr/>
        </p:nvSpPr>
        <p:spPr bwMode="auto">
          <a:xfrm>
            <a:off x="4419600" y="2025650"/>
            <a:ext cx="0" cy="228600"/>
          </a:xfrm>
          <a:prstGeom prst="line">
            <a:avLst/>
          </a:prstGeom>
          <a:noFill/>
          <a:ln w="38100">
            <a:solidFill>
              <a:srgbClr val="00F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2778" name="Line 17"/>
          <p:cNvSpPr>
            <a:spLocks noChangeShapeType="1"/>
          </p:cNvSpPr>
          <p:nvPr/>
        </p:nvSpPr>
        <p:spPr bwMode="auto">
          <a:xfrm>
            <a:off x="4953000" y="2025650"/>
            <a:ext cx="0" cy="228600"/>
          </a:xfrm>
          <a:prstGeom prst="line">
            <a:avLst/>
          </a:prstGeom>
          <a:noFill/>
          <a:ln w="38100">
            <a:solidFill>
              <a:srgbClr val="00F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2779" name="Line 18"/>
          <p:cNvSpPr>
            <a:spLocks noChangeShapeType="1"/>
          </p:cNvSpPr>
          <p:nvPr/>
        </p:nvSpPr>
        <p:spPr bwMode="auto">
          <a:xfrm>
            <a:off x="7315200" y="2025650"/>
            <a:ext cx="0" cy="228600"/>
          </a:xfrm>
          <a:prstGeom prst="line">
            <a:avLst/>
          </a:prstGeom>
          <a:noFill/>
          <a:ln w="38100">
            <a:solidFill>
              <a:srgbClr val="00F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2780" name="Line 19"/>
          <p:cNvSpPr>
            <a:spLocks noChangeShapeType="1"/>
          </p:cNvSpPr>
          <p:nvPr/>
        </p:nvSpPr>
        <p:spPr bwMode="auto">
          <a:xfrm>
            <a:off x="3886200" y="2406650"/>
            <a:ext cx="533400" cy="0"/>
          </a:xfrm>
          <a:prstGeom prst="line">
            <a:avLst/>
          </a:prstGeom>
          <a:noFill/>
          <a:ln w="28575">
            <a:solidFill>
              <a:srgbClr val="00FA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2781" name="Text Box 20"/>
          <p:cNvSpPr txBox="1">
            <a:spLocks noChangeArrowheads="1"/>
          </p:cNvSpPr>
          <p:nvPr/>
        </p:nvSpPr>
        <p:spPr bwMode="auto">
          <a:xfrm>
            <a:off x="3810000" y="2482851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  <a:latin typeface="VNI-Times" pitchFamily="2" charset="0"/>
              </a:rPr>
              <a:t>1</a:t>
            </a:r>
            <a:r>
              <a:rPr lang="en-US" altLang="en-US" sz="2000" b="1" baseline="30000">
                <a:solidFill>
                  <a:srgbClr val="FFFFFF"/>
                </a:solidFill>
                <a:latin typeface="VNI-Times" pitchFamily="2" charset="0"/>
              </a:rPr>
              <a:t>o</a:t>
            </a:r>
            <a:r>
              <a:rPr lang="en-US" altLang="en-US" sz="2000" b="1">
                <a:solidFill>
                  <a:srgbClr val="FFFFFF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32782" name="Text Box 21"/>
          <p:cNvSpPr txBox="1">
            <a:spLocks noChangeArrowheads="1"/>
          </p:cNvSpPr>
          <p:nvPr/>
        </p:nvSpPr>
        <p:spPr bwMode="auto">
          <a:xfrm>
            <a:off x="3552825" y="3733801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latin typeface="VNI-Times" pitchFamily="2" charset="0"/>
              </a:rPr>
              <a:t>32</a:t>
            </a:r>
            <a:r>
              <a:rPr lang="en-US" altLang="en-US" sz="2800" b="1" baseline="30000">
                <a:solidFill>
                  <a:srgbClr val="FFFFFF"/>
                </a:solidFill>
                <a:latin typeface="VNI-Times" pitchFamily="2" charset="0"/>
              </a:rPr>
              <a:t>o</a:t>
            </a:r>
            <a:r>
              <a:rPr lang="en-US" altLang="en-US" sz="2800" b="1">
                <a:solidFill>
                  <a:srgbClr val="FFFFFF"/>
                </a:solidFill>
                <a:latin typeface="VNI-Times" pitchFamily="2" charset="0"/>
              </a:rPr>
              <a:t>F</a:t>
            </a:r>
          </a:p>
        </p:txBody>
      </p:sp>
      <p:sp>
        <p:nvSpPr>
          <p:cNvPr id="32783" name="Text Box 22"/>
          <p:cNvSpPr txBox="1">
            <a:spLocks noChangeArrowheads="1"/>
          </p:cNvSpPr>
          <p:nvPr/>
        </p:nvSpPr>
        <p:spPr bwMode="auto">
          <a:xfrm>
            <a:off x="7848600" y="37480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latin typeface="VNI-Times" pitchFamily="2" charset="0"/>
              </a:rPr>
              <a:t>212</a:t>
            </a:r>
            <a:r>
              <a:rPr lang="en-US" altLang="en-US" sz="2800" b="1" baseline="30000">
                <a:solidFill>
                  <a:srgbClr val="FFFFFF"/>
                </a:solidFill>
                <a:latin typeface="VNI-Times" pitchFamily="2" charset="0"/>
              </a:rPr>
              <a:t>o</a:t>
            </a:r>
            <a:r>
              <a:rPr lang="en-US" altLang="en-US" sz="2800" b="1">
                <a:solidFill>
                  <a:srgbClr val="FFFFFF"/>
                </a:solidFill>
                <a:latin typeface="VNI-Times" pitchFamily="2" charset="0"/>
              </a:rPr>
              <a:t>F</a:t>
            </a:r>
          </a:p>
        </p:txBody>
      </p:sp>
      <p:sp>
        <p:nvSpPr>
          <p:cNvPr id="32784" name="Line 23"/>
          <p:cNvSpPr>
            <a:spLocks noChangeShapeType="1"/>
          </p:cNvSpPr>
          <p:nvPr/>
        </p:nvSpPr>
        <p:spPr bwMode="auto">
          <a:xfrm>
            <a:off x="3886200" y="3411538"/>
            <a:ext cx="533400" cy="0"/>
          </a:xfrm>
          <a:prstGeom prst="line">
            <a:avLst/>
          </a:prstGeom>
          <a:noFill/>
          <a:ln w="28575">
            <a:solidFill>
              <a:srgbClr val="00FA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2785" name="Text Box 24"/>
          <p:cNvSpPr txBox="1">
            <a:spLocks noChangeArrowheads="1"/>
          </p:cNvSpPr>
          <p:nvPr/>
        </p:nvSpPr>
        <p:spPr bwMode="auto">
          <a:xfrm>
            <a:off x="3810000" y="295433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latin typeface="VNI-Times" pitchFamily="2" charset="0"/>
              </a:rPr>
              <a:t>1,8</a:t>
            </a:r>
            <a:r>
              <a:rPr lang="en-US" altLang="en-US" sz="1800" b="1" baseline="30000">
                <a:solidFill>
                  <a:srgbClr val="FFFFFF"/>
                </a:solidFill>
                <a:latin typeface="VNI-Times" pitchFamily="2" charset="0"/>
              </a:rPr>
              <a:t>o</a:t>
            </a:r>
            <a:r>
              <a:rPr lang="en-US" altLang="en-US" sz="1800" b="1">
                <a:solidFill>
                  <a:srgbClr val="FFFFFF"/>
                </a:solidFill>
                <a:latin typeface="VNI-Times" pitchFamily="2" charset="0"/>
              </a:rPr>
              <a:t>F</a:t>
            </a:r>
          </a:p>
        </p:txBody>
      </p:sp>
      <p:sp>
        <p:nvSpPr>
          <p:cNvPr id="32786" name="Line 25"/>
          <p:cNvSpPr>
            <a:spLocks noChangeShapeType="1"/>
          </p:cNvSpPr>
          <p:nvPr/>
        </p:nvSpPr>
        <p:spPr bwMode="auto">
          <a:xfrm>
            <a:off x="3886200" y="2254250"/>
            <a:ext cx="0" cy="1219200"/>
          </a:xfrm>
          <a:prstGeom prst="line">
            <a:avLst/>
          </a:prstGeom>
          <a:noFill/>
          <a:ln w="28575">
            <a:solidFill>
              <a:srgbClr val="00FA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2787" name="Line 26"/>
          <p:cNvSpPr>
            <a:spLocks noChangeShapeType="1"/>
          </p:cNvSpPr>
          <p:nvPr/>
        </p:nvSpPr>
        <p:spPr bwMode="auto">
          <a:xfrm>
            <a:off x="4419600" y="2254250"/>
            <a:ext cx="0" cy="1219200"/>
          </a:xfrm>
          <a:prstGeom prst="line">
            <a:avLst/>
          </a:prstGeom>
          <a:noFill/>
          <a:ln w="28575">
            <a:solidFill>
              <a:srgbClr val="00FA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2788" name="Line 27"/>
          <p:cNvSpPr>
            <a:spLocks noChangeShapeType="1"/>
          </p:cNvSpPr>
          <p:nvPr/>
        </p:nvSpPr>
        <p:spPr bwMode="auto">
          <a:xfrm>
            <a:off x="5867400" y="2057400"/>
            <a:ext cx="0" cy="228600"/>
          </a:xfrm>
          <a:prstGeom prst="line">
            <a:avLst/>
          </a:prstGeom>
          <a:noFill/>
          <a:ln w="38100">
            <a:solidFill>
              <a:srgbClr val="00F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grpSp>
        <p:nvGrpSpPr>
          <p:cNvPr id="32789" name="Group 28"/>
          <p:cNvGrpSpPr>
            <a:grpSpLocks/>
          </p:cNvGrpSpPr>
          <p:nvPr/>
        </p:nvGrpSpPr>
        <p:grpSpPr bwMode="auto">
          <a:xfrm>
            <a:off x="2057400" y="2025650"/>
            <a:ext cx="7543800" cy="1708150"/>
            <a:chOff x="336" y="1276"/>
            <a:chExt cx="4752" cy="1076"/>
          </a:xfrm>
        </p:grpSpPr>
        <p:sp>
          <p:nvSpPr>
            <p:cNvPr id="32796" name="Line 29"/>
            <p:cNvSpPr>
              <a:spLocks noChangeShapeType="1"/>
            </p:cNvSpPr>
            <p:nvPr/>
          </p:nvSpPr>
          <p:spPr bwMode="auto">
            <a:xfrm>
              <a:off x="3984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797" name="Line 30"/>
            <p:cNvSpPr>
              <a:spLocks noChangeShapeType="1"/>
            </p:cNvSpPr>
            <p:nvPr/>
          </p:nvSpPr>
          <p:spPr bwMode="auto">
            <a:xfrm>
              <a:off x="1488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798" name="Line 31"/>
            <p:cNvSpPr>
              <a:spLocks noChangeShapeType="1"/>
            </p:cNvSpPr>
            <p:nvPr/>
          </p:nvSpPr>
          <p:spPr bwMode="auto">
            <a:xfrm>
              <a:off x="4320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32799" name="Group 32"/>
            <p:cNvGrpSpPr>
              <a:grpSpLocks/>
            </p:cNvGrpSpPr>
            <p:nvPr/>
          </p:nvGrpSpPr>
          <p:grpSpPr bwMode="auto">
            <a:xfrm flipV="1">
              <a:off x="336" y="2293"/>
              <a:ext cx="4752" cy="47"/>
              <a:chOff x="336" y="1584"/>
              <a:chExt cx="4608" cy="0"/>
            </a:xfrm>
          </p:grpSpPr>
          <p:sp>
            <p:nvSpPr>
              <p:cNvPr id="32805" name="Line 33"/>
              <p:cNvSpPr>
                <a:spLocks noChangeShapeType="1"/>
              </p:cNvSpPr>
              <p:nvPr/>
            </p:nvSpPr>
            <p:spPr bwMode="auto">
              <a:xfrm>
                <a:off x="336" y="1584"/>
                <a:ext cx="1968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06" name="Line 34"/>
              <p:cNvSpPr>
                <a:spLocks noChangeShapeType="1"/>
              </p:cNvSpPr>
              <p:nvPr/>
            </p:nvSpPr>
            <p:spPr bwMode="auto">
              <a:xfrm>
                <a:off x="2304" y="1584"/>
                <a:ext cx="1104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07" name="Line 35"/>
              <p:cNvSpPr>
                <a:spLocks noChangeShapeType="1"/>
              </p:cNvSpPr>
              <p:nvPr/>
            </p:nvSpPr>
            <p:spPr bwMode="auto">
              <a:xfrm>
                <a:off x="3408" y="1584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800" name="Line 36"/>
            <p:cNvSpPr>
              <a:spLocks noChangeShapeType="1"/>
            </p:cNvSpPr>
            <p:nvPr/>
          </p:nvSpPr>
          <p:spPr bwMode="auto">
            <a:xfrm>
              <a:off x="1824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801" name="Line 37"/>
            <p:cNvSpPr>
              <a:spLocks noChangeShapeType="1"/>
            </p:cNvSpPr>
            <p:nvPr/>
          </p:nvSpPr>
          <p:spPr bwMode="auto">
            <a:xfrm>
              <a:off x="2160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802" name="Line 38"/>
            <p:cNvSpPr>
              <a:spLocks noChangeShapeType="1"/>
            </p:cNvSpPr>
            <p:nvPr/>
          </p:nvSpPr>
          <p:spPr bwMode="auto">
            <a:xfrm>
              <a:off x="3648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803" name="Line 39"/>
            <p:cNvSpPr>
              <a:spLocks noChangeShapeType="1"/>
            </p:cNvSpPr>
            <p:nvPr/>
          </p:nvSpPr>
          <p:spPr bwMode="auto">
            <a:xfrm>
              <a:off x="3984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804" name="Line 40"/>
            <p:cNvSpPr>
              <a:spLocks noChangeShapeType="1"/>
            </p:cNvSpPr>
            <p:nvPr/>
          </p:nvSpPr>
          <p:spPr bwMode="auto">
            <a:xfrm>
              <a:off x="2736" y="2208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32790" name="Line 41"/>
          <p:cNvSpPr>
            <a:spLocks noChangeShapeType="1"/>
          </p:cNvSpPr>
          <p:nvPr/>
        </p:nvSpPr>
        <p:spPr bwMode="auto">
          <a:xfrm>
            <a:off x="5867400" y="2286000"/>
            <a:ext cx="0" cy="1219200"/>
          </a:xfrm>
          <a:prstGeom prst="line">
            <a:avLst/>
          </a:prstGeom>
          <a:noFill/>
          <a:ln w="28575">
            <a:solidFill>
              <a:srgbClr val="00FA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2791" name="Text Box 42"/>
          <p:cNvSpPr txBox="1">
            <a:spLocks noChangeArrowheads="1"/>
          </p:cNvSpPr>
          <p:nvPr/>
        </p:nvSpPr>
        <p:spPr bwMode="auto">
          <a:xfrm>
            <a:off x="5486400" y="1447801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latin typeface="VNI-Times" pitchFamily="2" charset="0"/>
              </a:rPr>
              <a:t>30</a:t>
            </a:r>
            <a:r>
              <a:rPr lang="en-US" altLang="en-US" sz="2800" b="1" baseline="30000">
                <a:solidFill>
                  <a:srgbClr val="FFFFFF"/>
                </a:solidFill>
                <a:latin typeface="VNI-Times" pitchFamily="2" charset="0"/>
              </a:rPr>
              <a:t>o</a:t>
            </a:r>
            <a:r>
              <a:rPr lang="en-US" altLang="en-US" sz="2800" b="1">
                <a:solidFill>
                  <a:srgbClr val="FFFFFF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58411" name="Text Box 43"/>
          <p:cNvSpPr txBox="1">
            <a:spLocks noChangeArrowheads="1"/>
          </p:cNvSpPr>
          <p:nvPr/>
        </p:nvSpPr>
        <p:spPr bwMode="auto">
          <a:xfrm>
            <a:off x="5410200" y="3733801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latin typeface="VNI-Times" pitchFamily="2" charset="0"/>
              </a:rPr>
              <a:t>86</a:t>
            </a:r>
            <a:r>
              <a:rPr lang="en-US" altLang="en-US" sz="2800" b="1" baseline="30000">
                <a:solidFill>
                  <a:srgbClr val="FFFFFF"/>
                </a:solidFill>
                <a:latin typeface="VNI-Times" pitchFamily="2" charset="0"/>
              </a:rPr>
              <a:t>o</a:t>
            </a:r>
            <a:r>
              <a:rPr lang="en-US" altLang="en-US" sz="2800" b="1">
                <a:solidFill>
                  <a:srgbClr val="FFFFFF"/>
                </a:solidFill>
                <a:latin typeface="VNI-Times" pitchFamily="2" charset="0"/>
              </a:rPr>
              <a:t>F</a:t>
            </a:r>
          </a:p>
        </p:txBody>
      </p:sp>
      <p:sp>
        <p:nvSpPr>
          <p:cNvPr id="58416" name="Text Box 48"/>
          <p:cNvSpPr txBox="1">
            <a:spLocks noChangeArrowheads="1"/>
          </p:cNvSpPr>
          <p:nvPr/>
        </p:nvSpPr>
        <p:spPr bwMode="auto">
          <a:xfrm>
            <a:off x="5605463" y="3733801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latin typeface="VNI-Times" pitchFamily="2" charset="0"/>
              </a:rPr>
              <a:t>?</a:t>
            </a:r>
            <a:r>
              <a:rPr lang="en-US" altLang="en-US" sz="2800" b="1" baseline="30000">
                <a:solidFill>
                  <a:srgbClr val="FFFFFF"/>
                </a:solidFill>
                <a:latin typeface="VNI-Times" pitchFamily="2" charset="0"/>
              </a:rPr>
              <a:t>o</a:t>
            </a:r>
            <a:r>
              <a:rPr lang="en-US" altLang="en-US" sz="2800" b="1">
                <a:solidFill>
                  <a:srgbClr val="FFFFFF"/>
                </a:solidFill>
                <a:latin typeface="VNI-Times" pitchFamily="2" charset="0"/>
              </a:rPr>
              <a:t>F</a:t>
            </a:r>
          </a:p>
        </p:txBody>
      </p:sp>
      <p:sp>
        <p:nvSpPr>
          <p:cNvPr id="32794" name="Text Box 49"/>
          <p:cNvSpPr txBox="1">
            <a:spLocks noChangeArrowheads="1"/>
          </p:cNvSpPr>
          <p:nvPr/>
        </p:nvSpPr>
        <p:spPr bwMode="auto">
          <a:xfrm>
            <a:off x="1524000" y="1752601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 Nhiệt giai Celsius</a:t>
            </a:r>
          </a:p>
        </p:txBody>
      </p:sp>
      <p:sp>
        <p:nvSpPr>
          <p:cNvPr id="32795" name="Text Box 50"/>
          <p:cNvSpPr txBox="1">
            <a:spLocks noChangeArrowheads="1"/>
          </p:cNvSpPr>
          <p:nvPr/>
        </p:nvSpPr>
        <p:spPr bwMode="auto">
          <a:xfrm>
            <a:off x="1371600" y="3276601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  Nhiệt giai Farenhai</a:t>
            </a:r>
          </a:p>
        </p:txBody>
      </p:sp>
    </p:spTree>
    <p:extLst>
      <p:ext uri="{BB962C8B-B14F-4D97-AF65-F5344CB8AC3E}">
        <p14:creationId xmlns:p14="http://schemas.microsoft.com/office/powerpoint/2010/main" val="305381793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58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8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84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8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8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8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8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8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8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8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  <p:bldP spid="58375" grpId="0"/>
      <p:bldP spid="58411" grpId="0"/>
      <p:bldP spid="58416" grpId="0"/>
      <p:bldP spid="58416" grpId="1"/>
      <p:bldP spid="58416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828800" y="1143000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 i="1" u="sng">
                <a:solidFill>
                  <a:srgbClr val="FFFF00"/>
                </a:solidFill>
                <a:latin typeface="Arial" panose="020B0604020202020204" pitchFamily="34" charset="0"/>
              </a:rPr>
              <a:t>Tổng quát:  </a:t>
            </a:r>
            <a:r>
              <a:rPr lang="en-US" altLang="en-US" sz="3200" b="1" i="1">
                <a:solidFill>
                  <a:srgbClr val="FFFF00"/>
                </a:solidFill>
                <a:latin typeface="Arial" panose="020B0604020202020204" pitchFamily="34" charset="0"/>
              </a:rPr>
              <a:t>Tính A</a:t>
            </a:r>
            <a:r>
              <a:rPr lang="en-US" altLang="en-US" sz="3200" b="1" i="1" baseline="30000">
                <a:solidFill>
                  <a:srgbClr val="FFFF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 i="1">
                <a:solidFill>
                  <a:srgbClr val="FFFF00"/>
                </a:solidFill>
                <a:latin typeface="Arial" panose="020B0604020202020204" pitchFamily="34" charset="0"/>
              </a:rPr>
              <a:t>C =…..?..... </a:t>
            </a:r>
            <a:r>
              <a:rPr lang="en-US" altLang="en-US" sz="3200" b="1" i="1" baseline="30000">
                <a:solidFill>
                  <a:srgbClr val="FFFF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 i="1">
                <a:solidFill>
                  <a:srgbClr val="FFFF00"/>
                </a:solidFill>
                <a:latin typeface="Arial" panose="020B0604020202020204" pitchFamily="34" charset="0"/>
              </a:rPr>
              <a:t>F</a:t>
            </a:r>
            <a:endParaRPr lang="en-US" altLang="en-US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2438400" y="2209801"/>
            <a:ext cx="5486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3200" b="1" baseline="30000">
                <a:solidFill>
                  <a:srgbClr val="FFFFFF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C = 0</a:t>
            </a:r>
            <a:r>
              <a:rPr lang="en-US" altLang="en-US" sz="3200" b="1" baseline="30000">
                <a:solidFill>
                  <a:srgbClr val="FFFFFF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C + </a:t>
            </a: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3200" b="1" baseline="30000">
                <a:solidFill>
                  <a:srgbClr val="FFFFFF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C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       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= 32</a:t>
            </a:r>
            <a:r>
              <a:rPr lang="en-US" altLang="en-US" sz="3200" b="1" baseline="30000">
                <a:solidFill>
                  <a:srgbClr val="FFFFFF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F + (</a:t>
            </a: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x 1,8</a:t>
            </a:r>
            <a:r>
              <a:rPr lang="en-US" altLang="en-US" sz="3200" b="1" baseline="30000">
                <a:solidFill>
                  <a:srgbClr val="FFFFFF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F) </a:t>
            </a:r>
            <a:endParaRPr lang="en-US" altLang="en-US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2514600" y="4191000"/>
            <a:ext cx="4916488" cy="584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 A</a:t>
            </a:r>
            <a:r>
              <a:rPr lang="en-US" altLang="en-US" sz="3200" b="1" baseline="30000">
                <a:solidFill>
                  <a:srgbClr val="FFFF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C 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= 32</a:t>
            </a:r>
            <a:r>
              <a:rPr lang="en-US" altLang="en-US" sz="3200" b="1" baseline="30000">
                <a:solidFill>
                  <a:srgbClr val="FFFFFF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F + (</a:t>
            </a: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x 1,8</a:t>
            </a:r>
            <a:r>
              <a:rPr lang="en-US" altLang="en-US" sz="3200" b="1" baseline="30000">
                <a:solidFill>
                  <a:srgbClr val="FFFFFF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200" b="1">
                <a:solidFill>
                  <a:srgbClr val="FFFFFF"/>
                </a:solidFill>
                <a:latin typeface="Arial" panose="020B0604020202020204" pitchFamily="34" charset="0"/>
              </a:rPr>
              <a:t>F)</a:t>
            </a:r>
            <a:r>
              <a:rPr lang="en-US" altLang="en-US" sz="32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2308765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524000" y="304800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 i="1">
                <a:solidFill>
                  <a:srgbClr val="FFFFFF"/>
                </a:solidFill>
              </a:rPr>
              <a:t>Tính 68</a:t>
            </a:r>
            <a:r>
              <a:rPr lang="en-US" altLang="en-US" sz="3200" b="1" i="1" baseline="30000">
                <a:solidFill>
                  <a:srgbClr val="FFFFFF"/>
                </a:solidFill>
              </a:rPr>
              <a:t>0</a:t>
            </a:r>
            <a:r>
              <a:rPr lang="en-US" altLang="en-US" sz="3200" b="1" i="1">
                <a:solidFill>
                  <a:srgbClr val="FFFFFF"/>
                </a:solidFill>
              </a:rPr>
              <a:t>F, 95</a:t>
            </a:r>
            <a:r>
              <a:rPr lang="en-US" altLang="en-US" sz="3200" b="1" i="1" baseline="30000">
                <a:solidFill>
                  <a:srgbClr val="FFFFFF"/>
                </a:solidFill>
              </a:rPr>
              <a:t>0</a:t>
            </a:r>
            <a:r>
              <a:rPr lang="en-US" altLang="en-US" sz="3200" b="1" i="1">
                <a:solidFill>
                  <a:srgbClr val="FFFFFF"/>
                </a:solidFill>
              </a:rPr>
              <a:t>F bằng bao nhiêu  </a:t>
            </a:r>
            <a:r>
              <a:rPr lang="en-US" altLang="en-US" sz="3200" b="1" i="1" baseline="30000">
                <a:solidFill>
                  <a:srgbClr val="FFFFFF"/>
                </a:solidFill>
              </a:rPr>
              <a:t>0</a:t>
            </a:r>
            <a:r>
              <a:rPr lang="en-US" altLang="en-US" sz="3200" b="1" i="1">
                <a:solidFill>
                  <a:srgbClr val="FFFFFF"/>
                </a:solidFill>
              </a:rPr>
              <a:t>C?</a:t>
            </a:r>
          </a:p>
        </p:txBody>
      </p:sp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3657600" y="1492251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latin typeface="VNI-Times" pitchFamily="2" charset="0"/>
              </a:rPr>
              <a:t>0</a:t>
            </a:r>
            <a:r>
              <a:rPr lang="en-US" altLang="en-US" sz="2800" b="1" baseline="30000">
                <a:solidFill>
                  <a:srgbClr val="FFFFFF"/>
                </a:solidFill>
                <a:latin typeface="VNI-Times" pitchFamily="2" charset="0"/>
              </a:rPr>
              <a:t>o</a:t>
            </a:r>
            <a:r>
              <a:rPr lang="en-US" altLang="en-US" sz="2800" b="1">
                <a:solidFill>
                  <a:srgbClr val="FFFFFF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7924800" y="1492251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latin typeface="VNI-Times" pitchFamily="2" charset="0"/>
              </a:rPr>
              <a:t>100</a:t>
            </a:r>
            <a:r>
              <a:rPr lang="en-US" altLang="en-US" sz="2800" b="1" baseline="30000">
                <a:solidFill>
                  <a:srgbClr val="FFFFFF"/>
                </a:solidFill>
                <a:latin typeface="VNI-Times" pitchFamily="2" charset="0"/>
              </a:rPr>
              <a:t>o</a:t>
            </a:r>
            <a:r>
              <a:rPr lang="en-US" altLang="en-US" sz="2800" b="1">
                <a:solidFill>
                  <a:srgbClr val="FFFFFF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34820" name="Line 6"/>
          <p:cNvSpPr>
            <a:spLocks noChangeShapeType="1"/>
          </p:cNvSpPr>
          <p:nvPr/>
        </p:nvSpPr>
        <p:spPr bwMode="auto">
          <a:xfrm>
            <a:off x="3886200" y="2406650"/>
            <a:ext cx="533400" cy="0"/>
          </a:xfrm>
          <a:prstGeom prst="line">
            <a:avLst/>
          </a:prstGeom>
          <a:noFill/>
          <a:ln w="28575">
            <a:solidFill>
              <a:srgbClr val="00FA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3810000" y="2482851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  <a:latin typeface="VNI-Times" pitchFamily="2" charset="0"/>
              </a:rPr>
              <a:t>1</a:t>
            </a:r>
            <a:r>
              <a:rPr lang="en-US" altLang="en-US" sz="2000" b="1" baseline="30000">
                <a:solidFill>
                  <a:srgbClr val="FFFFFF"/>
                </a:solidFill>
                <a:latin typeface="VNI-Times" pitchFamily="2" charset="0"/>
              </a:rPr>
              <a:t>o</a:t>
            </a:r>
            <a:r>
              <a:rPr lang="en-US" altLang="en-US" sz="2000" b="1">
                <a:solidFill>
                  <a:srgbClr val="FFFFFF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3505200" y="3748088"/>
            <a:ext cx="99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latin typeface="VNI-Times" pitchFamily="2" charset="0"/>
              </a:rPr>
              <a:t>32</a:t>
            </a:r>
            <a:r>
              <a:rPr lang="en-US" altLang="en-US" sz="2800" b="1" baseline="30000">
                <a:solidFill>
                  <a:srgbClr val="FFFFFF"/>
                </a:solidFill>
                <a:latin typeface="VNI-Times" pitchFamily="2" charset="0"/>
              </a:rPr>
              <a:t>o</a:t>
            </a:r>
            <a:r>
              <a:rPr lang="en-US" altLang="en-US" sz="2800" b="1">
                <a:solidFill>
                  <a:srgbClr val="FFFFFF"/>
                </a:solidFill>
                <a:latin typeface="VNI-Times" pitchFamily="2" charset="0"/>
              </a:rPr>
              <a:t>F</a:t>
            </a:r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7848600" y="37480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latin typeface="VNI-Times" pitchFamily="2" charset="0"/>
              </a:rPr>
              <a:t>212</a:t>
            </a:r>
            <a:r>
              <a:rPr lang="en-US" altLang="en-US" sz="2800" b="1" baseline="30000">
                <a:solidFill>
                  <a:srgbClr val="FFFFFF"/>
                </a:solidFill>
                <a:latin typeface="VNI-Times" pitchFamily="2" charset="0"/>
              </a:rPr>
              <a:t>o</a:t>
            </a:r>
            <a:r>
              <a:rPr lang="en-US" altLang="en-US" sz="2800" b="1">
                <a:solidFill>
                  <a:srgbClr val="FFFFFF"/>
                </a:solidFill>
                <a:latin typeface="VNI-Times" pitchFamily="2" charset="0"/>
              </a:rPr>
              <a:t>F</a:t>
            </a:r>
          </a:p>
        </p:txBody>
      </p:sp>
      <p:sp>
        <p:nvSpPr>
          <p:cNvPr id="34824" name="Line 10"/>
          <p:cNvSpPr>
            <a:spLocks noChangeShapeType="1"/>
          </p:cNvSpPr>
          <p:nvPr/>
        </p:nvSpPr>
        <p:spPr bwMode="auto">
          <a:xfrm>
            <a:off x="3886200" y="3411538"/>
            <a:ext cx="533400" cy="0"/>
          </a:xfrm>
          <a:prstGeom prst="line">
            <a:avLst/>
          </a:prstGeom>
          <a:noFill/>
          <a:ln w="28575">
            <a:solidFill>
              <a:srgbClr val="00FA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4825" name="Text Box 11"/>
          <p:cNvSpPr txBox="1">
            <a:spLocks noChangeArrowheads="1"/>
          </p:cNvSpPr>
          <p:nvPr/>
        </p:nvSpPr>
        <p:spPr bwMode="auto">
          <a:xfrm>
            <a:off x="3810000" y="295433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latin typeface="VNI-Times" pitchFamily="2" charset="0"/>
              </a:rPr>
              <a:t>1,8</a:t>
            </a:r>
            <a:r>
              <a:rPr lang="en-US" altLang="en-US" sz="1800" b="1" baseline="30000">
                <a:solidFill>
                  <a:srgbClr val="FFFFFF"/>
                </a:solidFill>
                <a:latin typeface="VNI-Times" pitchFamily="2" charset="0"/>
              </a:rPr>
              <a:t>o</a:t>
            </a:r>
            <a:r>
              <a:rPr lang="en-US" altLang="en-US" sz="1800" b="1">
                <a:solidFill>
                  <a:srgbClr val="FFFFFF"/>
                </a:solidFill>
                <a:latin typeface="VNI-Times" pitchFamily="2" charset="0"/>
              </a:rPr>
              <a:t>F</a:t>
            </a:r>
          </a:p>
        </p:txBody>
      </p:sp>
      <p:sp>
        <p:nvSpPr>
          <p:cNvPr id="34826" name="Line 12"/>
          <p:cNvSpPr>
            <a:spLocks noChangeShapeType="1"/>
          </p:cNvSpPr>
          <p:nvPr/>
        </p:nvSpPr>
        <p:spPr bwMode="auto">
          <a:xfrm>
            <a:off x="3886200" y="2254250"/>
            <a:ext cx="0" cy="1219200"/>
          </a:xfrm>
          <a:prstGeom prst="line">
            <a:avLst/>
          </a:prstGeom>
          <a:noFill/>
          <a:ln w="28575">
            <a:solidFill>
              <a:srgbClr val="00FA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4827" name="Line 13"/>
          <p:cNvSpPr>
            <a:spLocks noChangeShapeType="1"/>
          </p:cNvSpPr>
          <p:nvPr/>
        </p:nvSpPr>
        <p:spPr bwMode="auto">
          <a:xfrm>
            <a:off x="4419600" y="2254250"/>
            <a:ext cx="0" cy="1219200"/>
          </a:xfrm>
          <a:prstGeom prst="line">
            <a:avLst/>
          </a:prstGeom>
          <a:noFill/>
          <a:ln w="28575">
            <a:solidFill>
              <a:srgbClr val="00FA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grpSp>
        <p:nvGrpSpPr>
          <p:cNvPr id="34828" name="Group 14"/>
          <p:cNvGrpSpPr>
            <a:grpSpLocks/>
          </p:cNvGrpSpPr>
          <p:nvPr/>
        </p:nvGrpSpPr>
        <p:grpSpPr bwMode="auto">
          <a:xfrm>
            <a:off x="2057400" y="2025650"/>
            <a:ext cx="7543800" cy="260350"/>
            <a:chOff x="336" y="1276"/>
            <a:chExt cx="4752" cy="164"/>
          </a:xfrm>
        </p:grpSpPr>
        <p:sp>
          <p:nvSpPr>
            <p:cNvPr id="34853" name="Line 15"/>
            <p:cNvSpPr>
              <a:spLocks noChangeShapeType="1"/>
            </p:cNvSpPr>
            <p:nvPr/>
          </p:nvSpPr>
          <p:spPr bwMode="auto">
            <a:xfrm>
              <a:off x="1488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4854" name="Line 16"/>
            <p:cNvSpPr>
              <a:spLocks noChangeShapeType="1"/>
            </p:cNvSpPr>
            <p:nvPr/>
          </p:nvSpPr>
          <p:spPr bwMode="auto">
            <a:xfrm>
              <a:off x="4320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34855" name="Group 17"/>
            <p:cNvGrpSpPr>
              <a:grpSpLocks/>
            </p:cNvGrpSpPr>
            <p:nvPr/>
          </p:nvGrpSpPr>
          <p:grpSpPr bwMode="auto">
            <a:xfrm flipV="1">
              <a:off x="336" y="1372"/>
              <a:ext cx="4752" cy="47"/>
              <a:chOff x="336" y="1584"/>
              <a:chExt cx="4608" cy="0"/>
            </a:xfrm>
          </p:grpSpPr>
          <p:sp>
            <p:nvSpPr>
              <p:cNvPr id="34861" name="Line 18"/>
              <p:cNvSpPr>
                <a:spLocks noChangeShapeType="1"/>
              </p:cNvSpPr>
              <p:nvPr/>
            </p:nvSpPr>
            <p:spPr bwMode="auto">
              <a:xfrm>
                <a:off x="336" y="1584"/>
                <a:ext cx="1968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62" name="Line 19"/>
              <p:cNvSpPr>
                <a:spLocks noChangeShapeType="1"/>
              </p:cNvSpPr>
              <p:nvPr/>
            </p:nvSpPr>
            <p:spPr bwMode="auto">
              <a:xfrm>
                <a:off x="2304" y="1584"/>
                <a:ext cx="1104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63" name="Line 20"/>
              <p:cNvSpPr>
                <a:spLocks noChangeShapeType="1"/>
              </p:cNvSpPr>
              <p:nvPr/>
            </p:nvSpPr>
            <p:spPr bwMode="auto">
              <a:xfrm>
                <a:off x="3408" y="1584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4856" name="Line 21"/>
            <p:cNvSpPr>
              <a:spLocks noChangeShapeType="1"/>
            </p:cNvSpPr>
            <p:nvPr/>
          </p:nvSpPr>
          <p:spPr bwMode="auto">
            <a:xfrm>
              <a:off x="1824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4857" name="Line 22"/>
            <p:cNvSpPr>
              <a:spLocks noChangeShapeType="1"/>
            </p:cNvSpPr>
            <p:nvPr/>
          </p:nvSpPr>
          <p:spPr bwMode="auto">
            <a:xfrm>
              <a:off x="2160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4858" name="Line 23"/>
            <p:cNvSpPr>
              <a:spLocks noChangeShapeType="1"/>
            </p:cNvSpPr>
            <p:nvPr/>
          </p:nvSpPr>
          <p:spPr bwMode="auto">
            <a:xfrm>
              <a:off x="3648" y="127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4859" name="Line 24"/>
            <p:cNvSpPr>
              <a:spLocks noChangeShapeType="1"/>
            </p:cNvSpPr>
            <p:nvPr/>
          </p:nvSpPr>
          <p:spPr bwMode="auto">
            <a:xfrm>
              <a:off x="3984" y="1276"/>
              <a:ext cx="0" cy="16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4860" name="Line 25"/>
            <p:cNvSpPr>
              <a:spLocks noChangeShapeType="1"/>
            </p:cNvSpPr>
            <p:nvPr/>
          </p:nvSpPr>
          <p:spPr bwMode="auto">
            <a:xfrm>
              <a:off x="2736" y="1296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34829" name="Group 26"/>
          <p:cNvGrpSpPr>
            <a:grpSpLocks/>
          </p:cNvGrpSpPr>
          <p:nvPr/>
        </p:nvGrpSpPr>
        <p:grpSpPr bwMode="auto">
          <a:xfrm>
            <a:off x="2057400" y="3487738"/>
            <a:ext cx="7543800" cy="246062"/>
            <a:chOff x="336" y="2197"/>
            <a:chExt cx="4752" cy="155"/>
          </a:xfrm>
        </p:grpSpPr>
        <p:sp>
          <p:nvSpPr>
            <p:cNvPr id="34842" name="Line 27"/>
            <p:cNvSpPr>
              <a:spLocks noChangeShapeType="1"/>
            </p:cNvSpPr>
            <p:nvPr/>
          </p:nvSpPr>
          <p:spPr bwMode="auto">
            <a:xfrm>
              <a:off x="1488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4843" name="Line 28"/>
            <p:cNvSpPr>
              <a:spLocks noChangeShapeType="1"/>
            </p:cNvSpPr>
            <p:nvPr/>
          </p:nvSpPr>
          <p:spPr bwMode="auto">
            <a:xfrm>
              <a:off x="4320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34844" name="Group 29"/>
            <p:cNvGrpSpPr>
              <a:grpSpLocks/>
            </p:cNvGrpSpPr>
            <p:nvPr/>
          </p:nvGrpSpPr>
          <p:grpSpPr bwMode="auto">
            <a:xfrm flipV="1">
              <a:off x="336" y="2293"/>
              <a:ext cx="4752" cy="47"/>
              <a:chOff x="336" y="1584"/>
              <a:chExt cx="4608" cy="0"/>
            </a:xfrm>
          </p:grpSpPr>
          <p:sp>
            <p:nvSpPr>
              <p:cNvPr id="34850" name="Line 30"/>
              <p:cNvSpPr>
                <a:spLocks noChangeShapeType="1"/>
              </p:cNvSpPr>
              <p:nvPr/>
            </p:nvSpPr>
            <p:spPr bwMode="auto">
              <a:xfrm>
                <a:off x="336" y="1584"/>
                <a:ext cx="1968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51" name="Line 31"/>
              <p:cNvSpPr>
                <a:spLocks noChangeShapeType="1"/>
              </p:cNvSpPr>
              <p:nvPr/>
            </p:nvSpPr>
            <p:spPr bwMode="auto">
              <a:xfrm>
                <a:off x="2304" y="1584"/>
                <a:ext cx="1104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52" name="Line 32"/>
              <p:cNvSpPr>
                <a:spLocks noChangeShapeType="1"/>
              </p:cNvSpPr>
              <p:nvPr/>
            </p:nvSpPr>
            <p:spPr bwMode="auto">
              <a:xfrm>
                <a:off x="3408" y="1584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00FA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4845" name="Line 33"/>
            <p:cNvSpPr>
              <a:spLocks noChangeShapeType="1"/>
            </p:cNvSpPr>
            <p:nvPr/>
          </p:nvSpPr>
          <p:spPr bwMode="auto">
            <a:xfrm>
              <a:off x="1824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4846" name="Line 34"/>
            <p:cNvSpPr>
              <a:spLocks noChangeShapeType="1"/>
            </p:cNvSpPr>
            <p:nvPr/>
          </p:nvSpPr>
          <p:spPr bwMode="auto">
            <a:xfrm>
              <a:off x="2160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4847" name="Line 35"/>
            <p:cNvSpPr>
              <a:spLocks noChangeShapeType="1"/>
            </p:cNvSpPr>
            <p:nvPr/>
          </p:nvSpPr>
          <p:spPr bwMode="auto">
            <a:xfrm>
              <a:off x="3648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4848" name="Line 36"/>
            <p:cNvSpPr>
              <a:spLocks noChangeShapeType="1"/>
            </p:cNvSpPr>
            <p:nvPr/>
          </p:nvSpPr>
          <p:spPr bwMode="auto">
            <a:xfrm>
              <a:off x="3984" y="2197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4849" name="Line 37"/>
            <p:cNvSpPr>
              <a:spLocks noChangeShapeType="1"/>
            </p:cNvSpPr>
            <p:nvPr/>
          </p:nvSpPr>
          <p:spPr bwMode="auto">
            <a:xfrm>
              <a:off x="2736" y="2208"/>
              <a:ext cx="0" cy="144"/>
            </a:xfrm>
            <a:prstGeom prst="line">
              <a:avLst/>
            </a:prstGeom>
            <a:noFill/>
            <a:ln w="38100">
              <a:solidFill>
                <a:srgbClr val="00F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34830" name="Line 38"/>
          <p:cNvSpPr>
            <a:spLocks noChangeShapeType="1"/>
          </p:cNvSpPr>
          <p:nvPr/>
        </p:nvSpPr>
        <p:spPr bwMode="auto">
          <a:xfrm>
            <a:off x="5867400" y="2286000"/>
            <a:ext cx="0" cy="1219200"/>
          </a:xfrm>
          <a:prstGeom prst="line">
            <a:avLst/>
          </a:prstGeom>
          <a:noFill/>
          <a:ln w="28575">
            <a:solidFill>
              <a:srgbClr val="00FA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4831" name="Text Box 39"/>
          <p:cNvSpPr txBox="1">
            <a:spLocks noChangeArrowheads="1"/>
          </p:cNvSpPr>
          <p:nvPr/>
        </p:nvSpPr>
        <p:spPr bwMode="auto">
          <a:xfrm>
            <a:off x="5410200" y="3733801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latin typeface="VNI-Times" pitchFamily="2" charset="0"/>
              </a:rPr>
              <a:t>68</a:t>
            </a:r>
            <a:r>
              <a:rPr lang="en-US" altLang="en-US" sz="2800" b="1" baseline="30000">
                <a:solidFill>
                  <a:srgbClr val="FFFFFF"/>
                </a:solidFill>
                <a:latin typeface="VNI-Times" pitchFamily="2" charset="0"/>
              </a:rPr>
              <a:t>o</a:t>
            </a:r>
            <a:r>
              <a:rPr lang="en-US" altLang="en-US" sz="2800" b="1">
                <a:solidFill>
                  <a:srgbClr val="FFFFFF"/>
                </a:solidFill>
                <a:latin typeface="VNI-Times" pitchFamily="2" charset="0"/>
              </a:rPr>
              <a:t>F</a:t>
            </a:r>
          </a:p>
        </p:txBody>
      </p:sp>
      <p:sp>
        <p:nvSpPr>
          <p:cNvPr id="61480" name="Text Box 40"/>
          <p:cNvSpPr txBox="1">
            <a:spLocks noChangeArrowheads="1"/>
          </p:cNvSpPr>
          <p:nvPr/>
        </p:nvSpPr>
        <p:spPr bwMode="auto">
          <a:xfrm>
            <a:off x="5486400" y="1462088"/>
            <a:ext cx="99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latin typeface="VNI-Times" pitchFamily="2" charset="0"/>
              </a:rPr>
              <a:t>?</a:t>
            </a:r>
            <a:r>
              <a:rPr lang="en-US" altLang="en-US" sz="2800" b="1" baseline="30000">
                <a:solidFill>
                  <a:srgbClr val="FFFFFF"/>
                </a:solidFill>
                <a:latin typeface="VNI-Times" pitchFamily="2" charset="0"/>
              </a:rPr>
              <a:t>o</a:t>
            </a:r>
            <a:r>
              <a:rPr lang="en-US" altLang="en-US" sz="2800" b="1">
                <a:solidFill>
                  <a:srgbClr val="FFFFFF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61484" name="Text Box 44"/>
          <p:cNvSpPr txBox="1">
            <a:spLocks noChangeArrowheads="1"/>
          </p:cNvSpPr>
          <p:nvPr/>
        </p:nvSpPr>
        <p:spPr bwMode="auto">
          <a:xfrm>
            <a:off x="3124200" y="4648200"/>
            <a:ext cx="5867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600" b="1" i="1" u="sng">
                <a:solidFill>
                  <a:srgbClr val="FFFFFF"/>
                </a:solidFill>
                <a:latin typeface="Arial" panose="020B0604020202020204" pitchFamily="34" charset="0"/>
              </a:rPr>
              <a:t>Tổng quát: </a:t>
            </a:r>
            <a:r>
              <a:rPr lang="en-US" altLang="en-US" sz="2600" b="1" i="1">
                <a:solidFill>
                  <a:srgbClr val="FFFFFF"/>
                </a:solidFill>
                <a:latin typeface="Arial" panose="020B0604020202020204" pitchFamily="34" charset="0"/>
              </a:rPr>
              <a:t>Đổi B</a:t>
            </a:r>
            <a:r>
              <a:rPr lang="en-US" altLang="en-US" sz="2600" b="1" i="1" baseline="30000">
                <a:solidFill>
                  <a:srgbClr val="FFFFFF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600" b="1" i="1">
                <a:solidFill>
                  <a:srgbClr val="FFFFFF"/>
                </a:solidFill>
                <a:latin typeface="Arial" panose="020B0604020202020204" pitchFamily="34" charset="0"/>
              </a:rPr>
              <a:t>F = ….?.... </a:t>
            </a:r>
            <a:r>
              <a:rPr lang="en-US" altLang="en-US" sz="2600" b="1" i="1" baseline="30000">
                <a:solidFill>
                  <a:srgbClr val="FFFFFF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600" b="1" i="1">
                <a:solidFill>
                  <a:srgbClr val="FFFFFF"/>
                </a:solidFill>
                <a:latin typeface="Arial" panose="020B0604020202020204" pitchFamily="34" charset="0"/>
              </a:rPr>
              <a:t>C</a:t>
            </a:r>
            <a:endParaRPr lang="en-US" altLang="en-US" sz="26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1485" name="Text Box 45">
            <a:extLst>
              <a:ext uri="{FF2B5EF4-FFF2-40B4-BE49-F238E27FC236}">
                <a16:creationId xmlns:a16="http://schemas.microsoft.com/office/drawing/2014/main" xmlns="" id="{4595C238-0800-454F-91C1-BB86FA914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334000"/>
            <a:ext cx="4724400" cy="615950"/>
          </a:xfrm>
          <a:prstGeom prst="rect">
            <a:avLst/>
          </a:prstGeom>
          <a:solidFill>
            <a:srgbClr val="00B0F0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400" b="1" dirty="0">
                <a:solidFill>
                  <a:srgbClr val="FFFF00"/>
                </a:solidFill>
                <a:latin typeface="Times New Roman"/>
              </a:rPr>
              <a:t>B</a:t>
            </a:r>
            <a:r>
              <a:rPr lang="en-US" sz="3400" b="1" baseline="30000" dirty="0">
                <a:solidFill>
                  <a:srgbClr val="FFFF00"/>
                </a:solidFill>
                <a:latin typeface="Times New Roman"/>
              </a:rPr>
              <a:t>0</a:t>
            </a:r>
            <a:r>
              <a:rPr lang="en-US" sz="3400" b="1" dirty="0">
                <a:solidFill>
                  <a:srgbClr val="FFFF00"/>
                </a:solidFill>
                <a:latin typeface="Times New Roman"/>
              </a:rPr>
              <a:t>F</a:t>
            </a:r>
            <a:r>
              <a:rPr lang="en-US" sz="34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3400" b="1" dirty="0">
                <a:solidFill>
                  <a:srgbClr val="FFFFFF"/>
                </a:solidFill>
                <a:latin typeface="Times New Roman"/>
              </a:rPr>
              <a:t>= (</a:t>
            </a:r>
            <a:r>
              <a:rPr lang="en-US" sz="3400" b="1" dirty="0">
                <a:solidFill>
                  <a:srgbClr val="FFFF00"/>
                </a:solidFill>
                <a:latin typeface="Times New Roman"/>
              </a:rPr>
              <a:t>B</a:t>
            </a:r>
            <a:r>
              <a:rPr lang="en-US" sz="3400" b="1" baseline="30000" dirty="0">
                <a:solidFill>
                  <a:srgbClr val="FFFF00"/>
                </a:solidFill>
                <a:latin typeface="Times New Roman"/>
              </a:rPr>
              <a:t>0</a:t>
            </a:r>
            <a:r>
              <a:rPr lang="en-US" sz="3400" b="1" dirty="0">
                <a:solidFill>
                  <a:srgbClr val="FFFF00"/>
                </a:solidFill>
                <a:latin typeface="Times New Roman"/>
              </a:rPr>
              <a:t>F</a:t>
            </a:r>
            <a:r>
              <a:rPr lang="en-US" sz="3400" b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3400" b="1" dirty="0">
                <a:solidFill>
                  <a:srgbClr val="FFFFFF"/>
                </a:solidFill>
                <a:latin typeface="Times New Roman"/>
              </a:rPr>
              <a:t>- 32</a:t>
            </a:r>
            <a:r>
              <a:rPr lang="en-US" sz="3400" b="1" baseline="30000" dirty="0">
                <a:solidFill>
                  <a:srgbClr val="FFFFFF"/>
                </a:solidFill>
                <a:latin typeface="Times New Roman"/>
              </a:rPr>
              <a:t>0</a:t>
            </a:r>
            <a:r>
              <a:rPr lang="en-US" sz="3400" b="1" dirty="0">
                <a:solidFill>
                  <a:srgbClr val="FFFFFF"/>
                </a:solidFill>
                <a:latin typeface="Times New Roman"/>
              </a:rPr>
              <a:t>F): 1,8</a:t>
            </a:r>
            <a:r>
              <a:rPr lang="en-US" sz="3400" b="1" baseline="30000" dirty="0">
                <a:solidFill>
                  <a:srgbClr val="FFFFFF"/>
                </a:solidFill>
                <a:latin typeface="Times New Roman"/>
              </a:rPr>
              <a:t>0</a:t>
            </a:r>
            <a:r>
              <a:rPr lang="en-US" sz="3400" b="1" dirty="0">
                <a:solidFill>
                  <a:srgbClr val="FFFFFF"/>
                </a:solidFill>
                <a:latin typeface="Times New Roman"/>
              </a:rPr>
              <a:t>F</a:t>
            </a:r>
          </a:p>
        </p:txBody>
      </p:sp>
      <p:sp>
        <p:nvSpPr>
          <p:cNvPr id="34835" name="Line 46"/>
          <p:cNvSpPr>
            <a:spLocks noChangeShapeType="1"/>
          </p:cNvSpPr>
          <p:nvPr/>
        </p:nvSpPr>
        <p:spPr bwMode="auto">
          <a:xfrm>
            <a:off x="6781800" y="1981200"/>
            <a:ext cx="0" cy="304800"/>
          </a:xfrm>
          <a:prstGeom prst="line">
            <a:avLst/>
          </a:prstGeom>
          <a:noFill/>
          <a:ln w="38100">
            <a:solidFill>
              <a:srgbClr val="00F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4836" name="Line 47"/>
          <p:cNvSpPr>
            <a:spLocks noChangeShapeType="1"/>
          </p:cNvSpPr>
          <p:nvPr/>
        </p:nvSpPr>
        <p:spPr bwMode="auto">
          <a:xfrm>
            <a:off x="6781800" y="3429000"/>
            <a:ext cx="0" cy="304800"/>
          </a:xfrm>
          <a:prstGeom prst="line">
            <a:avLst/>
          </a:prstGeom>
          <a:noFill/>
          <a:ln w="38100">
            <a:solidFill>
              <a:srgbClr val="00FA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4837" name="Line 48"/>
          <p:cNvSpPr>
            <a:spLocks noChangeShapeType="1"/>
          </p:cNvSpPr>
          <p:nvPr/>
        </p:nvSpPr>
        <p:spPr bwMode="auto">
          <a:xfrm>
            <a:off x="6781800" y="2286000"/>
            <a:ext cx="0" cy="1219200"/>
          </a:xfrm>
          <a:prstGeom prst="line">
            <a:avLst/>
          </a:prstGeom>
          <a:noFill/>
          <a:ln w="28575">
            <a:solidFill>
              <a:srgbClr val="00FA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4838" name="Text Box 49"/>
          <p:cNvSpPr txBox="1">
            <a:spLocks noChangeArrowheads="1"/>
          </p:cNvSpPr>
          <p:nvPr/>
        </p:nvSpPr>
        <p:spPr bwMode="auto">
          <a:xfrm>
            <a:off x="6324600" y="3733801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latin typeface="VNI-Times" pitchFamily="2" charset="0"/>
              </a:rPr>
              <a:t>95</a:t>
            </a:r>
            <a:r>
              <a:rPr lang="en-US" altLang="en-US" sz="2800" b="1" baseline="30000">
                <a:solidFill>
                  <a:srgbClr val="FFFFFF"/>
                </a:solidFill>
                <a:latin typeface="VNI-Times" pitchFamily="2" charset="0"/>
              </a:rPr>
              <a:t>o</a:t>
            </a:r>
            <a:r>
              <a:rPr lang="en-US" altLang="en-US" sz="2800" b="1">
                <a:solidFill>
                  <a:srgbClr val="FFFFFF"/>
                </a:solidFill>
                <a:latin typeface="VNI-Times" pitchFamily="2" charset="0"/>
              </a:rPr>
              <a:t>F</a:t>
            </a:r>
          </a:p>
        </p:txBody>
      </p:sp>
      <p:sp>
        <p:nvSpPr>
          <p:cNvPr id="61490" name="Text Box 50"/>
          <p:cNvSpPr txBox="1">
            <a:spLocks noChangeArrowheads="1"/>
          </p:cNvSpPr>
          <p:nvPr/>
        </p:nvSpPr>
        <p:spPr bwMode="auto">
          <a:xfrm>
            <a:off x="6553200" y="1447801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latin typeface="VNI-Times" pitchFamily="2" charset="0"/>
              </a:rPr>
              <a:t>?</a:t>
            </a:r>
            <a:r>
              <a:rPr lang="en-US" altLang="en-US" sz="2800" b="1" baseline="30000">
                <a:solidFill>
                  <a:srgbClr val="FFFFFF"/>
                </a:solidFill>
                <a:latin typeface="VNI-Times" pitchFamily="2" charset="0"/>
              </a:rPr>
              <a:t>o</a:t>
            </a:r>
            <a:r>
              <a:rPr lang="en-US" altLang="en-US" sz="2800" b="1">
                <a:solidFill>
                  <a:srgbClr val="FFFFFF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34840" name="Text Box 51"/>
          <p:cNvSpPr txBox="1">
            <a:spLocks noChangeArrowheads="1"/>
          </p:cNvSpPr>
          <p:nvPr/>
        </p:nvSpPr>
        <p:spPr bwMode="auto">
          <a:xfrm>
            <a:off x="1524000" y="1752601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  <a:latin typeface="Arial" panose="020B0604020202020204" pitchFamily="34" charset="0"/>
              </a:rPr>
              <a:t>Nhiệt giai Xenxiut</a:t>
            </a:r>
          </a:p>
        </p:txBody>
      </p:sp>
      <p:sp>
        <p:nvSpPr>
          <p:cNvPr id="34841" name="Text Box 52"/>
          <p:cNvSpPr txBox="1">
            <a:spLocks noChangeArrowheads="1"/>
          </p:cNvSpPr>
          <p:nvPr/>
        </p:nvSpPr>
        <p:spPr bwMode="auto">
          <a:xfrm>
            <a:off x="1524000" y="3276601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  <a:latin typeface="Arial" panose="020B0604020202020204" pitchFamily="34" charset="0"/>
              </a:rPr>
              <a:t>Nhiệt giai Frenhai</a:t>
            </a:r>
          </a:p>
        </p:txBody>
      </p:sp>
    </p:spTree>
    <p:extLst>
      <p:ext uri="{BB962C8B-B14F-4D97-AF65-F5344CB8AC3E}">
        <p14:creationId xmlns:p14="http://schemas.microsoft.com/office/powerpoint/2010/main" val="16228625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61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1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14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1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614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14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614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14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80" grpId="0"/>
      <p:bldP spid="61480" grpId="1"/>
      <p:bldP spid="61484" grpId="0"/>
      <p:bldP spid="61490" grpId="0"/>
      <p:bldP spid="6149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5" name="Rectangle 41"/>
          <p:cNvSpPr>
            <a:spLocks noChangeArrowheads="1"/>
          </p:cNvSpPr>
          <p:nvPr/>
        </p:nvSpPr>
        <p:spPr bwMode="auto">
          <a:xfrm>
            <a:off x="8172450" y="1219200"/>
            <a:ext cx="173038" cy="177165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solidFill>
                <a:prstClr val="black"/>
              </a:solidFill>
            </a:endParaRPr>
          </a:p>
        </p:txBody>
      </p:sp>
      <p:sp>
        <p:nvSpPr>
          <p:cNvPr id="7171" name="Rectangle 40"/>
          <p:cNvSpPr>
            <a:spLocks noChangeArrowheads="1"/>
          </p:cNvSpPr>
          <p:nvPr/>
        </p:nvSpPr>
        <p:spPr bwMode="auto">
          <a:xfrm>
            <a:off x="8172450" y="2895600"/>
            <a:ext cx="173038" cy="177165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solidFill>
                <a:prstClr val="black"/>
              </a:solidFill>
            </a:endParaRPr>
          </a:p>
        </p:txBody>
      </p:sp>
      <p:sp>
        <p:nvSpPr>
          <p:cNvPr id="6173" name="Freeform 29" descr="Zig zag"/>
          <p:cNvSpPr>
            <a:spLocks/>
          </p:cNvSpPr>
          <p:nvPr/>
        </p:nvSpPr>
        <p:spPr bwMode="auto">
          <a:xfrm>
            <a:off x="6553200" y="4572001"/>
            <a:ext cx="3352800" cy="1674813"/>
          </a:xfrm>
          <a:custGeom>
            <a:avLst/>
            <a:gdLst>
              <a:gd name="T0" fmla="*/ 0 w 2112"/>
              <a:gd name="T1" fmla="*/ 0 h 1296"/>
              <a:gd name="T2" fmla="*/ 2147483646 w 2112"/>
              <a:gd name="T3" fmla="*/ 2147483646 h 1296"/>
              <a:gd name="T4" fmla="*/ 2147483646 w 2112"/>
              <a:gd name="T5" fmla="*/ 2147483646 h 1296"/>
              <a:gd name="T6" fmla="*/ 2147483646 w 2112"/>
              <a:gd name="T7" fmla="*/ 2147483646 h 1296"/>
              <a:gd name="T8" fmla="*/ 2147483646 w 2112"/>
              <a:gd name="T9" fmla="*/ 2147483646 h 1296"/>
              <a:gd name="T10" fmla="*/ 2147483646 w 2112"/>
              <a:gd name="T11" fmla="*/ 0 h 12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12"/>
              <a:gd name="T19" fmla="*/ 0 h 1296"/>
              <a:gd name="T20" fmla="*/ 2112 w 2112"/>
              <a:gd name="T21" fmla="*/ 1296 h 12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12" h="1296">
                <a:moveTo>
                  <a:pt x="0" y="0"/>
                </a:moveTo>
                <a:lnTo>
                  <a:pt x="144" y="1200"/>
                </a:lnTo>
                <a:lnTo>
                  <a:pt x="240" y="1296"/>
                </a:lnTo>
                <a:lnTo>
                  <a:pt x="1872" y="1296"/>
                </a:lnTo>
                <a:lnTo>
                  <a:pt x="1968" y="1152"/>
                </a:lnTo>
                <a:lnTo>
                  <a:pt x="2112" y="0"/>
                </a:lnTo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73" name="Oval 8"/>
          <p:cNvSpPr>
            <a:spLocks noChangeArrowheads="1"/>
          </p:cNvSpPr>
          <p:nvPr/>
        </p:nvSpPr>
        <p:spPr bwMode="auto">
          <a:xfrm>
            <a:off x="2743200" y="4305300"/>
            <a:ext cx="2324100" cy="2038350"/>
          </a:xfrm>
          <a:prstGeom prst="ellipse">
            <a:avLst/>
          </a:prstGeom>
          <a:solidFill>
            <a:srgbClr val="FFCCFF"/>
          </a:solidFill>
          <a:ln w="571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solidFill>
                <a:prstClr val="black"/>
              </a:solidFill>
            </a:endParaRPr>
          </a:p>
        </p:txBody>
      </p: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3505200" y="3219450"/>
            <a:ext cx="762000" cy="1219200"/>
          </a:xfrm>
          <a:prstGeom prst="rect">
            <a:avLst/>
          </a:prstGeom>
          <a:solidFill>
            <a:srgbClr val="FFCCFF"/>
          </a:solidFill>
          <a:ln w="5715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solidFill>
                <a:prstClr val="black"/>
              </a:solidFill>
            </a:endParaRPr>
          </a:p>
        </p:txBody>
      </p:sp>
      <p:sp>
        <p:nvSpPr>
          <p:cNvPr id="7175" name="Rectangle 15"/>
          <p:cNvSpPr>
            <a:spLocks noChangeArrowheads="1"/>
          </p:cNvSpPr>
          <p:nvPr/>
        </p:nvSpPr>
        <p:spPr bwMode="auto">
          <a:xfrm>
            <a:off x="3827464" y="2895600"/>
            <a:ext cx="173037" cy="177165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solidFill>
                <a:prstClr val="black"/>
              </a:solidFill>
            </a:endParaRPr>
          </a:p>
        </p:txBody>
      </p:sp>
      <p:sp>
        <p:nvSpPr>
          <p:cNvPr id="7176" name="Rectangle 11"/>
          <p:cNvSpPr>
            <a:spLocks noChangeArrowheads="1"/>
          </p:cNvSpPr>
          <p:nvPr/>
        </p:nvSpPr>
        <p:spPr bwMode="auto">
          <a:xfrm>
            <a:off x="3790951" y="838200"/>
            <a:ext cx="220663" cy="36195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solidFill>
                <a:prstClr val="black"/>
              </a:solidFill>
            </a:endParaRPr>
          </a:p>
        </p:txBody>
      </p:sp>
      <p:sp>
        <p:nvSpPr>
          <p:cNvPr id="7177" name="Rectangle 10" descr="Dark upward diagonal"/>
          <p:cNvSpPr>
            <a:spLocks noChangeArrowheads="1"/>
          </p:cNvSpPr>
          <p:nvPr/>
        </p:nvSpPr>
        <p:spPr bwMode="auto">
          <a:xfrm>
            <a:off x="3505200" y="3219450"/>
            <a:ext cx="762000" cy="609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solidFill>
                <a:prstClr val="black"/>
              </a:solidFill>
            </a:endParaRPr>
          </a:p>
        </p:txBody>
      </p:sp>
      <p:sp>
        <p:nvSpPr>
          <p:cNvPr id="7178" name="Line 17"/>
          <p:cNvSpPr>
            <a:spLocks noChangeShapeType="1"/>
          </p:cNvSpPr>
          <p:nvPr/>
        </p:nvSpPr>
        <p:spPr bwMode="auto">
          <a:xfrm>
            <a:off x="3276600" y="6197958"/>
            <a:ext cx="12954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79" name="Oval 12"/>
          <p:cNvSpPr>
            <a:spLocks noChangeArrowheads="1"/>
          </p:cNvSpPr>
          <p:nvPr/>
        </p:nvSpPr>
        <p:spPr bwMode="auto">
          <a:xfrm>
            <a:off x="3467100" y="4344989"/>
            <a:ext cx="838200" cy="192087"/>
          </a:xfrm>
          <a:prstGeom prst="ellipse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solidFill>
                <a:prstClr val="black"/>
              </a:solidFill>
            </a:endParaRPr>
          </a:p>
        </p:txBody>
      </p:sp>
      <p:grpSp>
        <p:nvGrpSpPr>
          <p:cNvPr id="7180" name="Group 39"/>
          <p:cNvGrpSpPr>
            <a:grpSpLocks/>
          </p:cNvGrpSpPr>
          <p:nvPr/>
        </p:nvGrpSpPr>
        <p:grpSpPr bwMode="auto">
          <a:xfrm>
            <a:off x="7086600" y="838200"/>
            <a:ext cx="2324100" cy="5505450"/>
            <a:chOff x="3504" y="528"/>
            <a:chExt cx="1464" cy="3468"/>
          </a:xfrm>
        </p:grpSpPr>
        <p:sp>
          <p:nvSpPr>
            <p:cNvPr id="7190" name="Oval 31"/>
            <p:cNvSpPr>
              <a:spLocks noChangeArrowheads="1"/>
            </p:cNvSpPr>
            <p:nvPr/>
          </p:nvSpPr>
          <p:spPr bwMode="auto">
            <a:xfrm>
              <a:off x="3504" y="2712"/>
              <a:ext cx="1464" cy="1284"/>
            </a:xfrm>
            <a:prstGeom prst="ellipse">
              <a:avLst/>
            </a:prstGeom>
            <a:solidFill>
              <a:srgbClr val="FFCCFF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191" name="Rectangle 32"/>
            <p:cNvSpPr>
              <a:spLocks noChangeArrowheads="1"/>
            </p:cNvSpPr>
            <p:nvPr/>
          </p:nvSpPr>
          <p:spPr bwMode="auto">
            <a:xfrm>
              <a:off x="3984" y="2028"/>
              <a:ext cx="480" cy="768"/>
            </a:xfrm>
            <a:prstGeom prst="rect">
              <a:avLst/>
            </a:prstGeom>
            <a:solidFill>
              <a:srgbClr val="FFCCFF"/>
            </a:solidFill>
            <a:ln w="5715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192" name="Rectangle 34"/>
            <p:cNvSpPr>
              <a:spLocks noChangeArrowheads="1"/>
            </p:cNvSpPr>
            <p:nvPr/>
          </p:nvSpPr>
          <p:spPr bwMode="auto">
            <a:xfrm>
              <a:off x="4164" y="528"/>
              <a:ext cx="138" cy="2280"/>
            </a:xfrm>
            <a:prstGeom prst="rect">
              <a:avLst/>
            </a:prstGeom>
            <a:noFill/>
            <a:ln w="5715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193" name="Rectangle 35" descr="Dark upward diagonal"/>
            <p:cNvSpPr>
              <a:spLocks noChangeArrowheads="1"/>
            </p:cNvSpPr>
            <p:nvPr/>
          </p:nvSpPr>
          <p:spPr bwMode="auto">
            <a:xfrm>
              <a:off x="3984" y="2028"/>
              <a:ext cx="480" cy="384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5715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194" name="Line 36"/>
            <p:cNvSpPr>
              <a:spLocks noChangeShapeType="1"/>
            </p:cNvSpPr>
            <p:nvPr/>
          </p:nvSpPr>
          <p:spPr bwMode="auto">
            <a:xfrm>
              <a:off x="3840" y="3888"/>
              <a:ext cx="816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95" name="Oval 37"/>
            <p:cNvSpPr>
              <a:spLocks noChangeArrowheads="1"/>
            </p:cNvSpPr>
            <p:nvPr/>
          </p:nvSpPr>
          <p:spPr bwMode="auto">
            <a:xfrm>
              <a:off x="3960" y="2737"/>
              <a:ext cx="528" cy="121"/>
            </a:xfrm>
            <a:prstGeom prst="ellipse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7181" name="Rectangle 23" descr="Weave"/>
          <p:cNvSpPr>
            <a:spLocks noChangeArrowheads="1"/>
          </p:cNvSpPr>
          <p:nvPr/>
        </p:nvSpPr>
        <p:spPr bwMode="auto">
          <a:xfrm>
            <a:off x="6183312" y="6208714"/>
            <a:ext cx="5678129" cy="49053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solidFill>
                <a:prstClr val="black"/>
              </a:solidFill>
            </a:endParaRPr>
          </a:p>
        </p:txBody>
      </p:sp>
      <p:sp>
        <p:nvSpPr>
          <p:cNvPr id="7182" name="Freeform 28"/>
          <p:cNvSpPr>
            <a:spLocks/>
          </p:cNvSpPr>
          <p:nvPr/>
        </p:nvSpPr>
        <p:spPr bwMode="auto">
          <a:xfrm>
            <a:off x="6494464" y="4038601"/>
            <a:ext cx="3487737" cy="2151063"/>
          </a:xfrm>
          <a:custGeom>
            <a:avLst/>
            <a:gdLst>
              <a:gd name="T0" fmla="*/ 0 w 2112"/>
              <a:gd name="T1" fmla="*/ 0 h 1296"/>
              <a:gd name="T2" fmla="*/ 2147483646 w 2112"/>
              <a:gd name="T3" fmla="*/ 2147483646 h 1296"/>
              <a:gd name="T4" fmla="*/ 2147483646 w 2112"/>
              <a:gd name="T5" fmla="*/ 2147483646 h 1296"/>
              <a:gd name="T6" fmla="*/ 2147483646 w 2112"/>
              <a:gd name="T7" fmla="*/ 2147483646 h 1296"/>
              <a:gd name="T8" fmla="*/ 2147483646 w 2112"/>
              <a:gd name="T9" fmla="*/ 2147483646 h 1296"/>
              <a:gd name="T10" fmla="*/ 2147483646 w 2112"/>
              <a:gd name="T11" fmla="*/ 0 h 12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12"/>
              <a:gd name="T19" fmla="*/ 0 h 1296"/>
              <a:gd name="T20" fmla="*/ 2112 w 2112"/>
              <a:gd name="T21" fmla="*/ 1296 h 12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12" h="1296">
                <a:moveTo>
                  <a:pt x="0" y="0"/>
                </a:moveTo>
                <a:lnTo>
                  <a:pt x="144" y="1200"/>
                </a:lnTo>
                <a:lnTo>
                  <a:pt x="240" y="1296"/>
                </a:lnTo>
                <a:lnTo>
                  <a:pt x="1872" y="1296"/>
                </a:lnTo>
                <a:lnTo>
                  <a:pt x="1968" y="1152"/>
                </a:lnTo>
                <a:lnTo>
                  <a:pt x="2112" y="0"/>
                </a:lnTo>
              </a:path>
            </a:pathLst>
          </a:custGeom>
          <a:noFill/>
          <a:ln w="762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3" name="Rectangle 16" descr="Weave"/>
          <p:cNvSpPr>
            <a:spLocks noChangeArrowheads="1"/>
          </p:cNvSpPr>
          <p:nvPr/>
        </p:nvSpPr>
        <p:spPr bwMode="auto">
          <a:xfrm>
            <a:off x="360608" y="6208714"/>
            <a:ext cx="6649792" cy="49053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solidFill>
                <a:prstClr val="black"/>
              </a:solidFill>
            </a:endParaRPr>
          </a:p>
        </p:txBody>
      </p:sp>
      <p:sp>
        <p:nvSpPr>
          <p:cNvPr id="7184" name="Rectangle 43"/>
          <p:cNvSpPr>
            <a:spLocks noChangeArrowheads="1"/>
          </p:cNvSpPr>
          <p:nvPr/>
        </p:nvSpPr>
        <p:spPr bwMode="auto">
          <a:xfrm>
            <a:off x="1981200" y="1981201"/>
            <a:ext cx="144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5" name="Rectangle 44"/>
          <p:cNvSpPr>
            <a:spLocks noChangeArrowheads="1"/>
          </p:cNvSpPr>
          <p:nvPr/>
        </p:nvSpPr>
        <p:spPr bwMode="auto">
          <a:xfrm>
            <a:off x="1981200" y="3962401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6" name="Line 45"/>
          <p:cNvSpPr>
            <a:spLocks noChangeShapeType="1"/>
          </p:cNvSpPr>
          <p:nvPr/>
        </p:nvSpPr>
        <p:spPr bwMode="auto">
          <a:xfrm flipH="1">
            <a:off x="2209800" y="2895600"/>
            <a:ext cx="16002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87" name="Line 46"/>
          <p:cNvSpPr>
            <a:spLocks noChangeShapeType="1"/>
          </p:cNvSpPr>
          <p:nvPr/>
        </p:nvSpPr>
        <p:spPr bwMode="auto">
          <a:xfrm flipH="1">
            <a:off x="2209800" y="4800600"/>
            <a:ext cx="9906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191" name="Freeform 47"/>
          <p:cNvSpPr>
            <a:spLocks/>
          </p:cNvSpPr>
          <p:nvPr/>
        </p:nvSpPr>
        <p:spPr bwMode="auto">
          <a:xfrm>
            <a:off x="9677400" y="3733800"/>
            <a:ext cx="685800" cy="1143000"/>
          </a:xfrm>
          <a:custGeom>
            <a:avLst/>
            <a:gdLst>
              <a:gd name="T0" fmla="*/ 0 w 624"/>
              <a:gd name="T1" fmla="*/ 2147483646 h 768"/>
              <a:gd name="T2" fmla="*/ 0 w 624"/>
              <a:gd name="T3" fmla="*/ 0 h 768"/>
              <a:gd name="T4" fmla="*/ 2147483646 w 624"/>
              <a:gd name="T5" fmla="*/ 0 h 768"/>
              <a:gd name="T6" fmla="*/ 0 60000 65536"/>
              <a:gd name="T7" fmla="*/ 0 60000 65536"/>
              <a:gd name="T8" fmla="*/ 0 60000 65536"/>
              <a:gd name="T9" fmla="*/ 0 w 624"/>
              <a:gd name="T10" fmla="*/ 0 h 768"/>
              <a:gd name="T11" fmla="*/ 624 w 624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768">
                <a:moveTo>
                  <a:pt x="0" y="768"/>
                </a:moveTo>
                <a:lnTo>
                  <a:pt x="0" y="0"/>
                </a:lnTo>
                <a:lnTo>
                  <a:pt x="624" y="0"/>
                </a:lnTo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192" name="Rectangle 48"/>
          <p:cNvSpPr>
            <a:spLocks noChangeArrowheads="1"/>
          </p:cNvSpPr>
          <p:nvPr/>
        </p:nvSpPr>
        <p:spPr bwMode="auto">
          <a:xfrm>
            <a:off x="9525000" y="2895601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nóng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668" y="-29310"/>
            <a:ext cx="6352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DỤNG CỤ ĐO NHIỆT ĐỘ</a:t>
            </a:r>
          </a:p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066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5" grpId="0" animBg="1"/>
      <p:bldP spid="6192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287715"/>
            <a:ext cx="115254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 CỨU SỰ NỞ VÌ NHIỆT CỦA CHẤT LỎNG</a:t>
            </a:r>
            <a:endParaRPr lang="en-US" alt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266962"/>
              </p:ext>
            </p:extLst>
          </p:nvPr>
        </p:nvGraphicFramePr>
        <p:xfrm>
          <a:off x="140099" y="1086300"/>
          <a:ext cx="11385330" cy="2867532"/>
        </p:xfrm>
        <a:graphic>
          <a:graphicData uri="http://schemas.openxmlformats.org/drawingml/2006/table">
            <a:tbl>
              <a:tblPr firstRow="1" firstCol="1" bandRow="1"/>
              <a:tblGrid>
                <a:gridCol w="6235530">
                  <a:extLst>
                    <a:ext uri="{9D8B030D-6E8A-4147-A177-3AD203B41FA5}">
                      <a16:colId xmlns="" xmlns:a16="http://schemas.microsoft.com/office/drawing/2014/main" val="3338534571"/>
                    </a:ext>
                  </a:extLst>
                </a:gridCol>
                <a:gridCol w="5149800">
                  <a:extLst>
                    <a:ext uri="{9D8B030D-6E8A-4147-A177-3AD203B41FA5}">
                      <a16:colId xmlns="" xmlns:a16="http://schemas.microsoft.com/office/drawing/2014/main" val="242583592"/>
                    </a:ext>
                  </a:extLst>
                </a:gridCol>
              </a:tblGrid>
              <a:tr h="60907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32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en-US" sz="32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32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2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32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13760170"/>
                  </a:ext>
                </a:extLst>
              </a:tr>
              <a:tr h="225846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2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32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32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32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32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mực</a:t>
                      </a:r>
                      <a:r>
                        <a:rPr lang="en-US" sz="32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32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32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thuỷ</a:t>
                      </a:r>
                      <a:r>
                        <a:rPr lang="en-US" sz="32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32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32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3200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32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32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32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chậu</a:t>
                      </a:r>
                      <a:r>
                        <a:rPr lang="en-US" sz="32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32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32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3200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32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32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3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endParaRPr lang="en-US" sz="3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90278189"/>
                  </a:ext>
                </a:extLst>
              </a:tr>
            </a:tbl>
          </a:graphicData>
        </a:graphic>
      </p:graphicFrame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6806963" y="1927865"/>
            <a:ext cx="48209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9" y="3856183"/>
            <a:ext cx="11777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lỏng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(1)…………..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(2)………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lỏng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7160" y="4260512"/>
            <a:ext cx="165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96786" y="4841068"/>
            <a:ext cx="165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00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0"/>
          <p:cNvSpPr/>
          <p:nvPr/>
        </p:nvSpPr>
        <p:spPr>
          <a:xfrm>
            <a:off x="5371434" y="4749901"/>
            <a:ext cx="1346053" cy="336337"/>
          </a:xfrm>
          <a:custGeom>
            <a:avLst/>
            <a:gdLst/>
            <a:ahLst/>
            <a:cxnLst/>
            <a:rect l="l" t="t" r="r" b="b"/>
            <a:pathLst>
              <a:path w="24774" h="10072" extrusionOk="0">
                <a:moveTo>
                  <a:pt x="5172" y="1"/>
                </a:moveTo>
                <a:lnTo>
                  <a:pt x="1" y="10072"/>
                </a:lnTo>
                <a:lnTo>
                  <a:pt x="24773" y="10072"/>
                </a:lnTo>
                <a:lnTo>
                  <a:pt x="21469" y="1"/>
                </a:lnTo>
                <a:close/>
              </a:path>
            </a:pathLst>
          </a:custGeom>
          <a:solidFill>
            <a:srgbClr val="FDF0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31" name="Google Shape;1231;p40"/>
          <p:cNvGrpSpPr/>
          <p:nvPr/>
        </p:nvGrpSpPr>
        <p:grpSpPr>
          <a:xfrm>
            <a:off x="3068149" y="3957016"/>
            <a:ext cx="874419" cy="473805"/>
            <a:chOff x="2301112" y="2967762"/>
            <a:chExt cx="655814" cy="355354"/>
          </a:xfrm>
        </p:grpSpPr>
        <p:sp>
          <p:nvSpPr>
            <p:cNvPr id="1232" name="Google Shape;1232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34" name="Google Shape;1234;p40"/>
          <p:cNvGrpSpPr/>
          <p:nvPr/>
        </p:nvGrpSpPr>
        <p:grpSpPr>
          <a:xfrm>
            <a:off x="1963682" y="3560649"/>
            <a:ext cx="739671" cy="400840"/>
            <a:chOff x="2301112" y="2967762"/>
            <a:chExt cx="655814" cy="355354"/>
          </a:xfrm>
        </p:grpSpPr>
        <p:sp>
          <p:nvSpPr>
            <p:cNvPr id="1235" name="Google Shape;1235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37" name="Google Shape;1237;p40"/>
          <p:cNvGrpSpPr/>
          <p:nvPr/>
        </p:nvGrpSpPr>
        <p:grpSpPr>
          <a:xfrm>
            <a:off x="94798" y="3347800"/>
            <a:ext cx="739671" cy="400840"/>
            <a:chOff x="2301112" y="2967762"/>
            <a:chExt cx="655814" cy="355354"/>
          </a:xfrm>
        </p:grpSpPr>
        <p:sp>
          <p:nvSpPr>
            <p:cNvPr id="1238" name="Google Shape;1238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47" name="Google Shape;1247;p40"/>
          <p:cNvGrpSpPr/>
          <p:nvPr/>
        </p:nvGrpSpPr>
        <p:grpSpPr>
          <a:xfrm>
            <a:off x="660649" y="4179467"/>
            <a:ext cx="874419" cy="473805"/>
            <a:chOff x="2301112" y="2967762"/>
            <a:chExt cx="655814" cy="355354"/>
          </a:xfrm>
        </p:grpSpPr>
        <p:sp>
          <p:nvSpPr>
            <p:cNvPr id="1248" name="Google Shape;1248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50" name="Google Shape;1250;p40"/>
          <p:cNvGrpSpPr/>
          <p:nvPr/>
        </p:nvGrpSpPr>
        <p:grpSpPr>
          <a:xfrm flipH="1">
            <a:off x="8273232" y="4208300"/>
            <a:ext cx="874419" cy="473805"/>
            <a:chOff x="2301112" y="2967762"/>
            <a:chExt cx="655814" cy="355354"/>
          </a:xfrm>
        </p:grpSpPr>
        <p:sp>
          <p:nvSpPr>
            <p:cNvPr id="1251" name="Google Shape;1251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53" name="Google Shape;1253;p40"/>
          <p:cNvGrpSpPr/>
          <p:nvPr/>
        </p:nvGrpSpPr>
        <p:grpSpPr>
          <a:xfrm flipH="1">
            <a:off x="9455849" y="3523949"/>
            <a:ext cx="739671" cy="400840"/>
            <a:chOff x="2301112" y="2967762"/>
            <a:chExt cx="655814" cy="355354"/>
          </a:xfrm>
        </p:grpSpPr>
        <p:sp>
          <p:nvSpPr>
            <p:cNvPr id="1254" name="Google Shape;1254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56" name="Google Shape;1256;p40"/>
          <p:cNvGrpSpPr/>
          <p:nvPr/>
        </p:nvGrpSpPr>
        <p:grpSpPr>
          <a:xfrm>
            <a:off x="11112773" y="2714626"/>
            <a:ext cx="1027174" cy="4143374"/>
            <a:chOff x="9165869" y="2639469"/>
            <a:chExt cx="987102" cy="1814359"/>
          </a:xfrm>
        </p:grpSpPr>
        <p:sp>
          <p:nvSpPr>
            <p:cNvPr id="1257" name="Google Shape;1257;p40"/>
            <p:cNvSpPr/>
            <p:nvPr/>
          </p:nvSpPr>
          <p:spPr>
            <a:xfrm flipH="1">
              <a:off x="9824455" y="4216535"/>
              <a:ext cx="118892" cy="197956"/>
            </a:xfrm>
            <a:custGeom>
              <a:avLst/>
              <a:gdLst/>
              <a:ahLst/>
              <a:cxnLst/>
              <a:rect l="l" t="t" r="r" b="b"/>
              <a:pathLst>
                <a:path w="2605" h="4509" extrusionOk="0">
                  <a:moveTo>
                    <a:pt x="2408" y="0"/>
                  </a:moveTo>
                  <a:lnTo>
                    <a:pt x="0" y="234"/>
                  </a:lnTo>
                  <a:lnTo>
                    <a:pt x="75" y="3613"/>
                  </a:lnTo>
                  <a:lnTo>
                    <a:pt x="542" y="4434"/>
                  </a:lnTo>
                  <a:lnTo>
                    <a:pt x="2287" y="4509"/>
                  </a:lnTo>
                  <a:lnTo>
                    <a:pt x="2604" y="3687"/>
                  </a:lnTo>
                  <a:cubicBezTo>
                    <a:pt x="2334" y="3575"/>
                    <a:pt x="2408" y="1"/>
                    <a:pt x="2408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8" name="Google Shape;1258;p40"/>
            <p:cNvSpPr/>
            <p:nvPr/>
          </p:nvSpPr>
          <p:spPr>
            <a:xfrm flipH="1">
              <a:off x="9694974" y="4368086"/>
              <a:ext cx="248373" cy="85742"/>
            </a:xfrm>
            <a:custGeom>
              <a:avLst/>
              <a:gdLst/>
              <a:ahLst/>
              <a:cxnLst/>
              <a:rect l="l" t="t" r="r" b="b"/>
              <a:pathLst>
                <a:path w="5442" h="1953" extrusionOk="0">
                  <a:moveTo>
                    <a:pt x="52" y="1"/>
                  </a:moveTo>
                  <a:cubicBezTo>
                    <a:pt x="18" y="1"/>
                    <a:pt x="0" y="2"/>
                    <a:pt x="0" y="2"/>
                  </a:cubicBezTo>
                  <a:lnTo>
                    <a:pt x="75" y="1915"/>
                  </a:lnTo>
                  <a:lnTo>
                    <a:pt x="5405" y="1953"/>
                  </a:lnTo>
                  <a:cubicBezTo>
                    <a:pt x="5442" y="1757"/>
                    <a:pt x="5367" y="1290"/>
                    <a:pt x="5171" y="1169"/>
                  </a:cubicBezTo>
                  <a:lnTo>
                    <a:pt x="2567" y="198"/>
                  </a:lnTo>
                  <a:cubicBezTo>
                    <a:pt x="2567" y="198"/>
                    <a:pt x="2408" y="399"/>
                    <a:pt x="2068" y="399"/>
                  </a:cubicBezTo>
                  <a:cubicBezTo>
                    <a:pt x="1955" y="399"/>
                    <a:pt x="1823" y="377"/>
                    <a:pt x="1671" y="319"/>
                  </a:cubicBezTo>
                  <a:cubicBezTo>
                    <a:pt x="769" y="26"/>
                    <a:pt x="217" y="1"/>
                    <a:pt x="52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9" name="Google Shape;1259;p40"/>
            <p:cNvSpPr/>
            <p:nvPr/>
          </p:nvSpPr>
          <p:spPr>
            <a:xfrm flipH="1">
              <a:off x="9705608" y="4392321"/>
              <a:ext cx="85256" cy="32444"/>
            </a:xfrm>
            <a:custGeom>
              <a:avLst/>
              <a:gdLst/>
              <a:ahLst/>
              <a:cxnLst/>
              <a:rect l="l" t="t" r="r" b="b"/>
              <a:pathLst>
                <a:path w="1868" h="739" extrusionOk="0">
                  <a:moveTo>
                    <a:pt x="159" y="1"/>
                  </a:moveTo>
                  <a:lnTo>
                    <a:pt x="1" y="738"/>
                  </a:lnTo>
                  <a:lnTo>
                    <a:pt x="1830" y="738"/>
                  </a:lnTo>
                  <a:cubicBezTo>
                    <a:pt x="1868" y="738"/>
                    <a:pt x="1868" y="701"/>
                    <a:pt x="1868" y="701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0" name="Google Shape;1260;p40"/>
            <p:cNvSpPr/>
            <p:nvPr/>
          </p:nvSpPr>
          <p:spPr>
            <a:xfrm flipH="1">
              <a:off x="9703919" y="4390696"/>
              <a:ext cx="88633" cy="34068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234" y="75"/>
                  </a:moveTo>
                  <a:lnTo>
                    <a:pt x="1830" y="738"/>
                  </a:lnTo>
                  <a:lnTo>
                    <a:pt x="75" y="738"/>
                  </a:lnTo>
                  <a:lnTo>
                    <a:pt x="234" y="75"/>
                  </a:lnTo>
                  <a:close/>
                  <a:moveTo>
                    <a:pt x="150" y="0"/>
                  </a:moveTo>
                  <a:lnTo>
                    <a:pt x="0" y="775"/>
                  </a:lnTo>
                  <a:lnTo>
                    <a:pt x="1867" y="775"/>
                  </a:lnTo>
                  <a:cubicBezTo>
                    <a:pt x="1905" y="775"/>
                    <a:pt x="1905" y="775"/>
                    <a:pt x="1905" y="738"/>
                  </a:cubicBezTo>
                  <a:cubicBezTo>
                    <a:pt x="1942" y="738"/>
                    <a:pt x="1905" y="700"/>
                    <a:pt x="1905" y="700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1" name="Google Shape;1261;p40"/>
            <p:cNvSpPr/>
            <p:nvPr/>
          </p:nvSpPr>
          <p:spPr>
            <a:xfrm flipH="1">
              <a:off x="9922033" y="4368130"/>
              <a:ext cx="21314" cy="56634"/>
            </a:xfrm>
            <a:custGeom>
              <a:avLst/>
              <a:gdLst/>
              <a:ahLst/>
              <a:cxnLst/>
              <a:rect l="l" t="t" r="r" b="b"/>
              <a:pathLst>
                <a:path w="467" h="1290" extrusionOk="0">
                  <a:moveTo>
                    <a:pt x="0" y="1"/>
                  </a:moveTo>
                  <a:lnTo>
                    <a:pt x="75" y="1289"/>
                  </a:lnTo>
                  <a:lnTo>
                    <a:pt x="467" y="1252"/>
                  </a:lnTo>
                  <a:lnTo>
                    <a:pt x="346" y="48"/>
                  </a:lnTo>
                  <a:cubicBezTo>
                    <a:pt x="308" y="4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BD0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2" name="Google Shape;1262;p40"/>
            <p:cNvSpPr/>
            <p:nvPr/>
          </p:nvSpPr>
          <p:spPr>
            <a:xfrm flipH="1">
              <a:off x="9703919" y="4423052"/>
              <a:ext cx="237739" cy="3337"/>
            </a:xfrm>
            <a:custGeom>
              <a:avLst/>
              <a:gdLst/>
              <a:ahLst/>
              <a:cxnLst/>
              <a:rect l="l" t="t" r="r" b="b"/>
              <a:pathLst>
                <a:path w="5209" h="76" extrusionOk="0">
                  <a:moveTo>
                    <a:pt x="38" y="1"/>
                  </a:moveTo>
                  <a:cubicBezTo>
                    <a:pt x="38" y="1"/>
                    <a:pt x="1" y="1"/>
                    <a:pt x="1" y="38"/>
                  </a:cubicBezTo>
                  <a:lnTo>
                    <a:pt x="38" y="38"/>
                  </a:lnTo>
                  <a:lnTo>
                    <a:pt x="5172" y="75"/>
                  </a:lnTo>
                  <a:cubicBezTo>
                    <a:pt x="5209" y="75"/>
                    <a:pt x="5209" y="38"/>
                    <a:pt x="5209" y="38"/>
                  </a:cubicBezTo>
                  <a:cubicBezTo>
                    <a:pt x="5209" y="38"/>
                    <a:pt x="5209" y="1"/>
                    <a:pt x="5172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3" name="Google Shape;1263;p40"/>
            <p:cNvSpPr/>
            <p:nvPr/>
          </p:nvSpPr>
          <p:spPr>
            <a:xfrm flipH="1">
              <a:off x="9746501" y="3542017"/>
              <a:ext cx="266309" cy="783572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4" name="Google Shape;1264;p40"/>
            <p:cNvSpPr/>
            <p:nvPr/>
          </p:nvSpPr>
          <p:spPr>
            <a:xfrm flipH="1">
              <a:off x="9746501" y="3542017"/>
              <a:ext cx="266309" cy="783572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5" name="Google Shape;1265;p40"/>
            <p:cNvSpPr/>
            <p:nvPr/>
          </p:nvSpPr>
          <p:spPr>
            <a:xfrm flipH="1">
              <a:off x="9311552" y="4124340"/>
              <a:ext cx="195157" cy="202873"/>
            </a:xfrm>
            <a:custGeom>
              <a:avLst/>
              <a:gdLst/>
              <a:ahLst/>
              <a:cxnLst/>
              <a:rect l="l" t="t" r="r" b="b"/>
              <a:pathLst>
                <a:path w="4276" h="4621" extrusionOk="0">
                  <a:moveTo>
                    <a:pt x="2017" y="0"/>
                  </a:moveTo>
                  <a:lnTo>
                    <a:pt x="1" y="1316"/>
                  </a:lnTo>
                  <a:lnTo>
                    <a:pt x="1905" y="4117"/>
                  </a:lnTo>
                  <a:lnTo>
                    <a:pt x="2717" y="4621"/>
                  </a:lnTo>
                  <a:lnTo>
                    <a:pt x="4275" y="3921"/>
                  </a:lnTo>
                  <a:lnTo>
                    <a:pt x="4201" y="3071"/>
                  </a:lnTo>
                  <a:cubicBezTo>
                    <a:pt x="3921" y="3071"/>
                    <a:pt x="2017" y="0"/>
                    <a:pt x="2017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6" name="Google Shape;1266;p40"/>
            <p:cNvSpPr/>
            <p:nvPr/>
          </p:nvSpPr>
          <p:spPr>
            <a:xfrm flipH="1">
              <a:off x="9165869" y="4243579"/>
              <a:ext cx="259463" cy="131576"/>
            </a:xfrm>
            <a:custGeom>
              <a:avLst/>
              <a:gdLst/>
              <a:ahLst/>
              <a:cxnLst/>
              <a:rect l="l" t="t" r="r" b="b"/>
              <a:pathLst>
                <a:path w="5685" h="2997" extrusionOk="0">
                  <a:moveTo>
                    <a:pt x="5134" y="0"/>
                  </a:moveTo>
                  <a:lnTo>
                    <a:pt x="2334" y="318"/>
                  </a:lnTo>
                  <a:cubicBezTo>
                    <a:pt x="2334" y="318"/>
                    <a:pt x="2296" y="738"/>
                    <a:pt x="1596" y="859"/>
                  </a:cubicBezTo>
                  <a:cubicBezTo>
                    <a:pt x="467" y="1018"/>
                    <a:pt x="0" y="1326"/>
                    <a:pt x="0" y="1326"/>
                  </a:cubicBezTo>
                  <a:lnTo>
                    <a:pt x="934" y="2997"/>
                  </a:lnTo>
                  <a:lnTo>
                    <a:pt x="5685" y="589"/>
                  </a:lnTo>
                  <a:cubicBezTo>
                    <a:pt x="5638" y="392"/>
                    <a:pt x="5330" y="0"/>
                    <a:pt x="51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7" name="Google Shape;1267;p40"/>
            <p:cNvSpPr/>
            <p:nvPr/>
          </p:nvSpPr>
          <p:spPr>
            <a:xfrm flipH="1">
              <a:off x="9187183" y="4245203"/>
              <a:ext cx="85210" cy="39381"/>
            </a:xfrm>
            <a:custGeom>
              <a:avLst/>
              <a:gdLst/>
              <a:ahLst/>
              <a:cxnLst/>
              <a:rect l="l" t="t" r="r" b="b"/>
              <a:pathLst>
                <a:path w="1867" h="897" extrusionOk="0">
                  <a:moveTo>
                    <a:pt x="1820" y="1"/>
                  </a:moveTo>
                  <a:lnTo>
                    <a:pt x="0" y="159"/>
                  </a:lnTo>
                  <a:lnTo>
                    <a:pt x="187" y="897"/>
                  </a:lnTo>
                  <a:lnTo>
                    <a:pt x="1820" y="47"/>
                  </a:lnTo>
                  <a:cubicBezTo>
                    <a:pt x="1867" y="47"/>
                    <a:pt x="1867" y="1"/>
                    <a:pt x="1820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8" name="Google Shape;1268;p40"/>
            <p:cNvSpPr/>
            <p:nvPr/>
          </p:nvSpPr>
          <p:spPr>
            <a:xfrm flipH="1">
              <a:off x="9187183" y="4245203"/>
              <a:ext cx="87355" cy="41049"/>
            </a:xfrm>
            <a:custGeom>
              <a:avLst/>
              <a:gdLst/>
              <a:ahLst/>
              <a:cxnLst/>
              <a:rect l="l" t="t" r="r" b="b"/>
              <a:pathLst>
                <a:path w="1914" h="935" extrusionOk="0">
                  <a:moveTo>
                    <a:pt x="1830" y="47"/>
                  </a:moveTo>
                  <a:lnTo>
                    <a:pt x="281" y="860"/>
                  </a:lnTo>
                  <a:lnTo>
                    <a:pt x="85" y="159"/>
                  </a:lnTo>
                  <a:lnTo>
                    <a:pt x="1830" y="47"/>
                  </a:lnTo>
                  <a:close/>
                  <a:moveTo>
                    <a:pt x="1867" y="1"/>
                  </a:moveTo>
                  <a:lnTo>
                    <a:pt x="47" y="122"/>
                  </a:lnTo>
                  <a:lnTo>
                    <a:pt x="1" y="122"/>
                  </a:lnTo>
                  <a:lnTo>
                    <a:pt x="234" y="934"/>
                  </a:lnTo>
                  <a:lnTo>
                    <a:pt x="1914" y="85"/>
                  </a:lnTo>
                  <a:lnTo>
                    <a:pt x="1914" y="47"/>
                  </a:lnTo>
                  <a:cubicBezTo>
                    <a:pt x="1914" y="1"/>
                    <a:pt x="1914" y="1"/>
                    <a:pt x="1867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9" name="Google Shape;1269;p40"/>
            <p:cNvSpPr/>
            <p:nvPr/>
          </p:nvSpPr>
          <p:spPr>
            <a:xfrm flipH="1">
              <a:off x="9382705" y="4294813"/>
              <a:ext cx="42628" cy="54922"/>
            </a:xfrm>
            <a:custGeom>
              <a:avLst/>
              <a:gdLst/>
              <a:ahLst/>
              <a:cxnLst/>
              <a:rect l="l" t="t" r="r" b="b"/>
              <a:pathLst>
                <a:path w="934" h="1251" extrusionOk="0">
                  <a:moveTo>
                    <a:pt x="318" y="0"/>
                  </a:moveTo>
                  <a:cubicBezTo>
                    <a:pt x="271" y="0"/>
                    <a:pt x="0" y="159"/>
                    <a:pt x="0" y="159"/>
                  </a:cubicBezTo>
                  <a:lnTo>
                    <a:pt x="626" y="1251"/>
                  </a:lnTo>
                  <a:lnTo>
                    <a:pt x="934" y="1055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CBD0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0" name="Google Shape;1270;p40"/>
            <p:cNvSpPr/>
            <p:nvPr/>
          </p:nvSpPr>
          <p:spPr>
            <a:xfrm flipH="1">
              <a:off x="9185449" y="4245203"/>
              <a:ext cx="211359" cy="104532"/>
            </a:xfrm>
            <a:custGeom>
              <a:avLst/>
              <a:gdLst/>
              <a:ahLst/>
              <a:cxnLst/>
              <a:rect l="l" t="t" r="r" b="b"/>
              <a:pathLst>
                <a:path w="4631" h="2381" extrusionOk="0">
                  <a:moveTo>
                    <a:pt x="4593" y="1"/>
                  </a:moveTo>
                  <a:lnTo>
                    <a:pt x="1" y="2334"/>
                  </a:lnTo>
                  <a:lnTo>
                    <a:pt x="1" y="2381"/>
                  </a:lnTo>
                  <a:lnTo>
                    <a:pt x="38" y="2381"/>
                  </a:lnTo>
                  <a:lnTo>
                    <a:pt x="4630" y="85"/>
                  </a:lnTo>
                  <a:lnTo>
                    <a:pt x="4630" y="47"/>
                  </a:lnTo>
                  <a:lnTo>
                    <a:pt x="4593" y="1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1" name="Google Shape;1271;p40"/>
            <p:cNvSpPr/>
            <p:nvPr/>
          </p:nvSpPr>
          <p:spPr>
            <a:xfrm flipH="1">
              <a:off x="9345189" y="3584646"/>
              <a:ext cx="670999" cy="662664"/>
            </a:xfrm>
            <a:custGeom>
              <a:avLst/>
              <a:gdLst/>
              <a:ahLst/>
              <a:cxnLst/>
              <a:rect l="l" t="t" r="r" b="b"/>
              <a:pathLst>
                <a:path w="14702" h="15094" extrusionOk="0">
                  <a:moveTo>
                    <a:pt x="6842" y="1"/>
                  </a:moveTo>
                  <a:lnTo>
                    <a:pt x="504" y="234"/>
                  </a:lnTo>
                  <a:lnTo>
                    <a:pt x="0" y="271"/>
                  </a:lnTo>
                  <a:cubicBezTo>
                    <a:pt x="345" y="2642"/>
                    <a:pt x="971" y="4359"/>
                    <a:pt x="2763" y="5946"/>
                  </a:cubicBezTo>
                  <a:lnTo>
                    <a:pt x="6534" y="8830"/>
                  </a:lnTo>
                  <a:cubicBezTo>
                    <a:pt x="7309" y="9530"/>
                    <a:pt x="8009" y="10268"/>
                    <a:pt x="8634" y="11127"/>
                  </a:cubicBezTo>
                  <a:lnTo>
                    <a:pt x="11705" y="15093"/>
                  </a:lnTo>
                  <a:lnTo>
                    <a:pt x="14701" y="13647"/>
                  </a:lnTo>
                  <a:lnTo>
                    <a:pt x="12676" y="8980"/>
                  </a:lnTo>
                  <a:cubicBezTo>
                    <a:pt x="11976" y="7430"/>
                    <a:pt x="11164" y="5946"/>
                    <a:pt x="10146" y="4546"/>
                  </a:cubicBezTo>
                  <a:lnTo>
                    <a:pt x="6842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2" name="Google Shape;1272;p40"/>
            <p:cNvSpPr/>
            <p:nvPr/>
          </p:nvSpPr>
          <p:spPr>
            <a:xfrm flipH="1">
              <a:off x="9631078" y="2639469"/>
              <a:ext cx="434949" cy="380152"/>
            </a:xfrm>
            <a:custGeom>
              <a:avLst/>
              <a:gdLst/>
              <a:ahLst/>
              <a:cxnLst/>
              <a:rect l="l" t="t" r="r" b="b"/>
              <a:pathLst>
                <a:path w="9530" h="8659" extrusionOk="0">
                  <a:moveTo>
                    <a:pt x="5306" y="0"/>
                  </a:moveTo>
                  <a:cubicBezTo>
                    <a:pt x="5185" y="0"/>
                    <a:pt x="5062" y="8"/>
                    <a:pt x="4938" y="24"/>
                  </a:cubicBezTo>
                  <a:cubicBezTo>
                    <a:pt x="2455" y="332"/>
                    <a:pt x="1092" y="2899"/>
                    <a:pt x="1092" y="2899"/>
                  </a:cubicBezTo>
                  <a:cubicBezTo>
                    <a:pt x="0" y="4925"/>
                    <a:pt x="1671" y="8658"/>
                    <a:pt x="1671" y="8658"/>
                  </a:cubicBezTo>
                  <a:lnTo>
                    <a:pt x="8755" y="8191"/>
                  </a:lnTo>
                  <a:cubicBezTo>
                    <a:pt x="8755" y="8191"/>
                    <a:pt x="9222" y="6903"/>
                    <a:pt x="9371" y="5429"/>
                  </a:cubicBezTo>
                  <a:cubicBezTo>
                    <a:pt x="9530" y="3636"/>
                    <a:pt x="8830" y="1891"/>
                    <a:pt x="7355" y="762"/>
                  </a:cubicBezTo>
                  <a:cubicBezTo>
                    <a:pt x="6781" y="325"/>
                    <a:pt x="6088" y="0"/>
                    <a:pt x="530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3" name="Google Shape;1273;p40"/>
            <p:cNvSpPr/>
            <p:nvPr/>
          </p:nvSpPr>
          <p:spPr>
            <a:xfrm flipH="1">
              <a:off x="9938189" y="3090392"/>
              <a:ext cx="214782" cy="366059"/>
            </a:xfrm>
            <a:custGeom>
              <a:avLst/>
              <a:gdLst/>
              <a:ahLst/>
              <a:cxnLst/>
              <a:rect l="l" t="t" r="r" b="b"/>
              <a:pathLst>
                <a:path w="4706" h="8338" extrusionOk="0">
                  <a:moveTo>
                    <a:pt x="4199" y="1"/>
                  </a:moveTo>
                  <a:cubicBezTo>
                    <a:pt x="3200" y="1"/>
                    <a:pt x="1029" y="208"/>
                    <a:pt x="580" y="1962"/>
                  </a:cubicBezTo>
                  <a:cubicBezTo>
                    <a:pt x="346" y="2895"/>
                    <a:pt x="76" y="3987"/>
                    <a:pt x="38" y="5425"/>
                  </a:cubicBezTo>
                  <a:cubicBezTo>
                    <a:pt x="1" y="6433"/>
                    <a:pt x="468" y="7992"/>
                    <a:pt x="2026" y="8337"/>
                  </a:cubicBezTo>
                  <a:lnTo>
                    <a:pt x="3426" y="7796"/>
                  </a:lnTo>
                  <a:lnTo>
                    <a:pt x="4705" y="21"/>
                  </a:lnTo>
                  <a:cubicBezTo>
                    <a:pt x="4705" y="21"/>
                    <a:pt x="4508" y="1"/>
                    <a:pt x="4199" y="1"/>
                  </a:cubicBezTo>
                  <a:close/>
                </a:path>
              </a:pathLst>
            </a:custGeom>
            <a:solidFill>
              <a:srgbClr val="FFAE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4" name="Google Shape;1274;p40"/>
            <p:cNvSpPr/>
            <p:nvPr/>
          </p:nvSpPr>
          <p:spPr>
            <a:xfrm flipH="1">
              <a:off x="9952247" y="3052153"/>
              <a:ext cx="195613" cy="237073"/>
            </a:xfrm>
            <a:custGeom>
              <a:avLst/>
              <a:gdLst/>
              <a:ahLst/>
              <a:cxnLst/>
              <a:rect l="l" t="t" r="r" b="b"/>
              <a:pathLst>
                <a:path w="4286" h="5400" extrusionOk="0">
                  <a:moveTo>
                    <a:pt x="3569" y="0"/>
                  </a:moveTo>
                  <a:cubicBezTo>
                    <a:pt x="3047" y="0"/>
                    <a:pt x="2506" y="190"/>
                    <a:pt x="1952" y="266"/>
                  </a:cubicBezTo>
                  <a:cubicBezTo>
                    <a:pt x="701" y="499"/>
                    <a:pt x="1" y="4158"/>
                    <a:pt x="122" y="4588"/>
                  </a:cubicBezTo>
                  <a:cubicBezTo>
                    <a:pt x="229" y="4988"/>
                    <a:pt x="390" y="5399"/>
                    <a:pt x="641" y="5399"/>
                  </a:cubicBezTo>
                  <a:cubicBezTo>
                    <a:pt x="852" y="5399"/>
                    <a:pt x="1126" y="5107"/>
                    <a:pt x="1485" y="4270"/>
                  </a:cubicBezTo>
                  <a:cubicBezTo>
                    <a:pt x="1914" y="3300"/>
                    <a:pt x="3314" y="770"/>
                    <a:pt x="3314" y="770"/>
                  </a:cubicBezTo>
                  <a:lnTo>
                    <a:pt x="4285" y="154"/>
                  </a:lnTo>
                  <a:cubicBezTo>
                    <a:pt x="4051" y="41"/>
                    <a:pt x="3812" y="0"/>
                    <a:pt x="3569" y="0"/>
                  </a:cubicBezTo>
                  <a:close/>
                </a:path>
              </a:pathLst>
            </a:custGeom>
            <a:solidFill>
              <a:srgbClr val="EF36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5" name="Google Shape;1275;p40"/>
            <p:cNvSpPr/>
            <p:nvPr/>
          </p:nvSpPr>
          <p:spPr>
            <a:xfrm flipH="1">
              <a:off x="9599084" y="3025724"/>
              <a:ext cx="202413" cy="453249"/>
            </a:xfrm>
            <a:custGeom>
              <a:avLst/>
              <a:gdLst/>
              <a:ahLst/>
              <a:cxnLst/>
              <a:rect l="l" t="t" r="r" b="b"/>
              <a:pathLst>
                <a:path w="4435" h="10324" extrusionOk="0">
                  <a:moveTo>
                    <a:pt x="989" y="1"/>
                  </a:moveTo>
                  <a:cubicBezTo>
                    <a:pt x="959" y="1"/>
                    <a:pt x="928" y="3"/>
                    <a:pt x="896" y="9"/>
                  </a:cubicBezTo>
                  <a:cubicBezTo>
                    <a:pt x="738" y="9"/>
                    <a:pt x="663" y="56"/>
                    <a:pt x="663" y="56"/>
                  </a:cubicBezTo>
                  <a:lnTo>
                    <a:pt x="579" y="93"/>
                  </a:lnTo>
                  <a:cubicBezTo>
                    <a:pt x="0" y="868"/>
                    <a:pt x="4434" y="10323"/>
                    <a:pt x="4434" y="10323"/>
                  </a:cubicBezTo>
                  <a:cubicBezTo>
                    <a:pt x="4434" y="10323"/>
                    <a:pt x="4163" y="7169"/>
                    <a:pt x="4126" y="6935"/>
                  </a:cubicBezTo>
                  <a:cubicBezTo>
                    <a:pt x="3501" y="2576"/>
                    <a:pt x="1867" y="672"/>
                    <a:pt x="1401" y="205"/>
                  </a:cubicBezTo>
                  <a:cubicBezTo>
                    <a:pt x="1299" y="80"/>
                    <a:pt x="1150" y="1"/>
                    <a:pt x="989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6" name="Google Shape;1276;p40"/>
            <p:cNvSpPr/>
            <p:nvPr/>
          </p:nvSpPr>
          <p:spPr>
            <a:xfrm flipH="1">
              <a:off x="9753758" y="2981865"/>
              <a:ext cx="140206" cy="141805"/>
            </a:xfrm>
            <a:custGeom>
              <a:avLst/>
              <a:gdLst/>
              <a:ahLst/>
              <a:cxnLst/>
              <a:rect l="l" t="t" r="r" b="b"/>
              <a:pathLst>
                <a:path w="3072" h="3230" extrusionOk="0">
                  <a:moveTo>
                    <a:pt x="505" y="0"/>
                  </a:moveTo>
                  <a:lnTo>
                    <a:pt x="318" y="1167"/>
                  </a:lnTo>
                  <a:lnTo>
                    <a:pt x="1" y="2838"/>
                  </a:lnTo>
                  <a:lnTo>
                    <a:pt x="2922" y="3230"/>
                  </a:lnTo>
                  <a:lnTo>
                    <a:pt x="3072" y="7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7" name="Google Shape;1277;p40"/>
            <p:cNvSpPr/>
            <p:nvPr/>
          </p:nvSpPr>
          <p:spPr>
            <a:xfrm flipH="1">
              <a:off x="9753758" y="2981865"/>
              <a:ext cx="129526" cy="63132"/>
            </a:xfrm>
            <a:custGeom>
              <a:avLst/>
              <a:gdLst/>
              <a:ahLst/>
              <a:cxnLst/>
              <a:rect l="l" t="t" r="r" b="b"/>
              <a:pathLst>
                <a:path w="2838" h="1438" extrusionOk="0">
                  <a:moveTo>
                    <a:pt x="271" y="0"/>
                  </a:moveTo>
                  <a:lnTo>
                    <a:pt x="84" y="1167"/>
                  </a:lnTo>
                  <a:lnTo>
                    <a:pt x="0" y="1438"/>
                  </a:lnTo>
                  <a:cubicBezTo>
                    <a:pt x="2371" y="1130"/>
                    <a:pt x="2838" y="75"/>
                    <a:pt x="2838" y="75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8" name="Google Shape;1278;p40"/>
            <p:cNvSpPr/>
            <p:nvPr/>
          </p:nvSpPr>
          <p:spPr>
            <a:xfrm flipH="1">
              <a:off x="9902864" y="3075729"/>
              <a:ext cx="213048" cy="321278"/>
            </a:xfrm>
            <a:custGeom>
              <a:avLst/>
              <a:gdLst/>
              <a:ahLst/>
              <a:cxnLst/>
              <a:rect l="l" t="t" r="r" b="b"/>
              <a:pathLst>
                <a:path w="4668" h="7318" extrusionOk="0">
                  <a:moveTo>
                    <a:pt x="3282" y="0"/>
                  </a:moveTo>
                  <a:cubicBezTo>
                    <a:pt x="1887" y="0"/>
                    <a:pt x="1252" y="1400"/>
                    <a:pt x="1252" y="1400"/>
                  </a:cubicBezTo>
                  <a:cubicBezTo>
                    <a:pt x="318" y="2996"/>
                    <a:pt x="1" y="6926"/>
                    <a:pt x="1" y="6926"/>
                  </a:cubicBezTo>
                  <a:lnTo>
                    <a:pt x="3231" y="7318"/>
                  </a:lnTo>
                  <a:cubicBezTo>
                    <a:pt x="3968" y="6422"/>
                    <a:pt x="4668" y="6338"/>
                    <a:pt x="4668" y="6338"/>
                  </a:cubicBezTo>
                  <a:lnTo>
                    <a:pt x="4397" y="270"/>
                  </a:lnTo>
                  <a:cubicBezTo>
                    <a:pt x="3982" y="78"/>
                    <a:pt x="3611" y="0"/>
                    <a:pt x="3282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9" name="Google Shape;1279;p40"/>
            <p:cNvSpPr/>
            <p:nvPr/>
          </p:nvSpPr>
          <p:spPr>
            <a:xfrm flipH="1">
              <a:off x="9856403" y="3415402"/>
              <a:ext cx="182149" cy="166961"/>
            </a:xfrm>
            <a:custGeom>
              <a:avLst/>
              <a:gdLst/>
              <a:ahLst/>
              <a:cxnLst/>
              <a:rect l="l" t="t" r="r" b="b"/>
              <a:pathLst>
                <a:path w="3991" h="3803" extrusionOk="0">
                  <a:moveTo>
                    <a:pt x="761" y="1"/>
                  </a:moveTo>
                  <a:lnTo>
                    <a:pt x="761" y="1"/>
                  </a:lnTo>
                  <a:cubicBezTo>
                    <a:pt x="761" y="1"/>
                    <a:pt x="1" y="3802"/>
                    <a:pt x="2913" y="3802"/>
                  </a:cubicBezTo>
                  <a:cubicBezTo>
                    <a:pt x="3227" y="3802"/>
                    <a:pt x="3585" y="3758"/>
                    <a:pt x="3990" y="3660"/>
                  </a:cubicBezTo>
                  <a:cubicBezTo>
                    <a:pt x="3990" y="3660"/>
                    <a:pt x="1423" y="3622"/>
                    <a:pt x="1573" y="159"/>
                  </a:cubicBezTo>
                  <a:lnTo>
                    <a:pt x="761" y="1"/>
                  </a:lnTo>
                  <a:close/>
                </a:path>
              </a:pathLst>
            </a:custGeom>
            <a:solidFill>
              <a:srgbClr val="2741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0" name="Google Shape;1280;p40"/>
            <p:cNvSpPr/>
            <p:nvPr/>
          </p:nvSpPr>
          <p:spPr>
            <a:xfrm flipH="1">
              <a:off x="9794195" y="3343402"/>
              <a:ext cx="66087" cy="110590"/>
            </a:xfrm>
            <a:custGeom>
              <a:avLst/>
              <a:gdLst/>
              <a:ahLst/>
              <a:cxnLst/>
              <a:rect l="l" t="t" r="r" b="b"/>
              <a:pathLst>
                <a:path w="1448" h="2519" extrusionOk="0">
                  <a:moveTo>
                    <a:pt x="567" y="1"/>
                  </a:moveTo>
                  <a:cubicBezTo>
                    <a:pt x="534" y="1"/>
                    <a:pt x="501" y="3"/>
                    <a:pt x="467" y="7"/>
                  </a:cubicBezTo>
                  <a:cubicBezTo>
                    <a:pt x="196" y="54"/>
                    <a:pt x="0" y="287"/>
                    <a:pt x="47" y="521"/>
                  </a:cubicBezTo>
                  <a:lnTo>
                    <a:pt x="392" y="2191"/>
                  </a:lnTo>
                  <a:cubicBezTo>
                    <a:pt x="423" y="2384"/>
                    <a:pt x="587" y="2519"/>
                    <a:pt x="821" y="2519"/>
                  </a:cubicBezTo>
                  <a:cubicBezTo>
                    <a:pt x="871" y="2519"/>
                    <a:pt x="924" y="2513"/>
                    <a:pt x="980" y="2499"/>
                  </a:cubicBezTo>
                  <a:cubicBezTo>
                    <a:pt x="1251" y="2462"/>
                    <a:pt x="1447" y="2229"/>
                    <a:pt x="1400" y="1995"/>
                  </a:cubicBezTo>
                  <a:lnTo>
                    <a:pt x="1055" y="325"/>
                  </a:lnTo>
                  <a:cubicBezTo>
                    <a:pt x="1022" y="119"/>
                    <a:pt x="809" y="1"/>
                    <a:pt x="567" y="1"/>
                  </a:cubicBezTo>
                  <a:close/>
                </a:path>
              </a:pathLst>
            </a:custGeom>
            <a:solidFill>
              <a:srgbClr val="3B81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1" name="Google Shape;1281;p40"/>
            <p:cNvSpPr/>
            <p:nvPr/>
          </p:nvSpPr>
          <p:spPr>
            <a:xfrm flipH="1">
              <a:off x="9890085" y="3345729"/>
              <a:ext cx="72887" cy="41049"/>
            </a:xfrm>
            <a:custGeom>
              <a:avLst/>
              <a:gdLst/>
              <a:ahLst/>
              <a:cxnLst/>
              <a:rect l="l" t="t" r="r" b="b"/>
              <a:pathLst>
                <a:path w="1597" h="935" extrusionOk="0">
                  <a:moveTo>
                    <a:pt x="1476" y="1"/>
                  </a:moveTo>
                  <a:cubicBezTo>
                    <a:pt x="1317" y="1"/>
                    <a:pt x="1168" y="38"/>
                    <a:pt x="1046" y="76"/>
                  </a:cubicBezTo>
                  <a:cubicBezTo>
                    <a:pt x="897" y="113"/>
                    <a:pt x="776" y="150"/>
                    <a:pt x="617" y="234"/>
                  </a:cubicBezTo>
                  <a:cubicBezTo>
                    <a:pt x="505" y="309"/>
                    <a:pt x="384" y="384"/>
                    <a:pt x="272" y="505"/>
                  </a:cubicBezTo>
                  <a:cubicBezTo>
                    <a:pt x="150" y="580"/>
                    <a:pt x="76" y="738"/>
                    <a:pt x="1" y="850"/>
                  </a:cubicBezTo>
                  <a:lnTo>
                    <a:pt x="1" y="934"/>
                  </a:lnTo>
                  <a:cubicBezTo>
                    <a:pt x="38" y="934"/>
                    <a:pt x="76" y="934"/>
                    <a:pt x="76" y="888"/>
                  </a:cubicBezTo>
                  <a:cubicBezTo>
                    <a:pt x="150" y="776"/>
                    <a:pt x="234" y="654"/>
                    <a:pt x="346" y="580"/>
                  </a:cubicBezTo>
                  <a:cubicBezTo>
                    <a:pt x="468" y="505"/>
                    <a:pt x="580" y="421"/>
                    <a:pt x="701" y="346"/>
                  </a:cubicBezTo>
                  <a:cubicBezTo>
                    <a:pt x="813" y="309"/>
                    <a:pt x="934" y="272"/>
                    <a:pt x="1084" y="234"/>
                  </a:cubicBezTo>
                  <a:cubicBezTo>
                    <a:pt x="1205" y="188"/>
                    <a:pt x="1364" y="188"/>
                    <a:pt x="1476" y="188"/>
                  </a:cubicBezTo>
                  <a:cubicBezTo>
                    <a:pt x="1550" y="188"/>
                    <a:pt x="1597" y="150"/>
                    <a:pt x="1597" y="76"/>
                  </a:cubicBezTo>
                  <a:cubicBezTo>
                    <a:pt x="1597" y="38"/>
                    <a:pt x="1513" y="1"/>
                    <a:pt x="1476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2" name="Google Shape;1282;p40"/>
            <p:cNvSpPr/>
            <p:nvPr/>
          </p:nvSpPr>
          <p:spPr>
            <a:xfrm flipH="1">
              <a:off x="9918610" y="3048377"/>
              <a:ext cx="223682" cy="435513"/>
            </a:xfrm>
            <a:custGeom>
              <a:avLst/>
              <a:gdLst/>
              <a:ahLst/>
              <a:cxnLst/>
              <a:rect l="l" t="t" r="r" b="b"/>
              <a:pathLst>
                <a:path w="4901" h="9920" extrusionOk="0">
                  <a:moveTo>
                    <a:pt x="3746" y="0"/>
                  </a:moveTo>
                  <a:cubicBezTo>
                    <a:pt x="2727" y="0"/>
                    <a:pt x="1312" y="659"/>
                    <a:pt x="700" y="4011"/>
                  </a:cubicBezTo>
                  <a:cubicBezTo>
                    <a:pt x="700" y="4011"/>
                    <a:pt x="234" y="5486"/>
                    <a:pt x="75" y="7082"/>
                  </a:cubicBezTo>
                  <a:cubicBezTo>
                    <a:pt x="0" y="8211"/>
                    <a:pt x="775" y="9257"/>
                    <a:pt x="1904" y="9453"/>
                  </a:cubicBezTo>
                  <a:lnTo>
                    <a:pt x="4359" y="9919"/>
                  </a:lnTo>
                  <a:lnTo>
                    <a:pt x="4901" y="277"/>
                  </a:lnTo>
                  <a:cubicBezTo>
                    <a:pt x="4901" y="277"/>
                    <a:pt x="4406" y="0"/>
                    <a:pt x="3746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3" name="Google Shape;1283;p40"/>
            <p:cNvSpPr/>
            <p:nvPr/>
          </p:nvSpPr>
          <p:spPr>
            <a:xfrm flipH="1">
              <a:off x="9572704" y="3033099"/>
              <a:ext cx="464798" cy="694977"/>
            </a:xfrm>
            <a:custGeom>
              <a:avLst/>
              <a:gdLst/>
              <a:ahLst/>
              <a:cxnLst/>
              <a:rect l="l" t="t" r="r" b="b"/>
              <a:pathLst>
                <a:path w="10184" h="15830" extrusionOk="0">
                  <a:moveTo>
                    <a:pt x="3379" y="0"/>
                  </a:moveTo>
                  <a:cubicBezTo>
                    <a:pt x="0" y="4275"/>
                    <a:pt x="430" y="13338"/>
                    <a:pt x="430" y="13338"/>
                  </a:cubicBezTo>
                  <a:cubicBezTo>
                    <a:pt x="308" y="15634"/>
                    <a:pt x="4667" y="15709"/>
                    <a:pt x="4667" y="15709"/>
                  </a:cubicBezTo>
                  <a:cubicBezTo>
                    <a:pt x="5379" y="15791"/>
                    <a:pt x="5987" y="15829"/>
                    <a:pt x="6508" y="15829"/>
                  </a:cubicBezTo>
                  <a:cubicBezTo>
                    <a:pt x="9230" y="15829"/>
                    <a:pt x="9542" y="14792"/>
                    <a:pt x="9605" y="13656"/>
                  </a:cubicBezTo>
                  <a:cubicBezTo>
                    <a:pt x="10184" y="5096"/>
                    <a:pt x="6142" y="429"/>
                    <a:pt x="6142" y="429"/>
                  </a:cubicBezTo>
                  <a:cubicBezTo>
                    <a:pt x="6038" y="730"/>
                    <a:pt x="5794" y="840"/>
                    <a:pt x="5491" y="840"/>
                  </a:cubicBezTo>
                  <a:cubicBezTo>
                    <a:pt x="4657" y="840"/>
                    <a:pt x="3379" y="0"/>
                    <a:pt x="3379" y="0"/>
                  </a:cubicBezTo>
                  <a:close/>
                </a:path>
              </a:pathLst>
            </a:custGeom>
            <a:solidFill>
              <a:srgbClr val="EF36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4" name="Google Shape;1284;p40"/>
            <p:cNvSpPr/>
            <p:nvPr/>
          </p:nvSpPr>
          <p:spPr>
            <a:xfrm flipH="1">
              <a:off x="9950558" y="3044953"/>
              <a:ext cx="165354" cy="396308"/>
            </a:xfrm>
            <a:custGeom>
              <a:avLst/>
              <a:gdLst/>
              <a:ahLst/>
              <a:cxnLst/>
              <a:rect l="l" t="t" r="r" b="b"/>
              <a:pathLst>
                <a:path w="3623" h="9027" extrusionOk="0">
                  <a:moveTo>
                    <a:pt x="3548" y="1"/>
                  </a:moveTo>
                  <a:cubicBezTo>
                    <a:pt x="3464" y="1"/>
                    <a:pt x="2185" y="197"/>
                    <a:pt x="1522" y="1830"/>
                  </a:cubicBezTo>
                  <a:cubicBezTo>
                    <a:pt x="981" y="3156"/>
                    <a:pt x="1" y="6385"/>
                    <a:pt x="197" y="8989"/>
                  </a:cubicBezTo>
                  <a:cubicBezTo>
                    <a:pt x="197" y="9027"/>
                    <a:pt x="234" y="9027"/>
                    <a:pt x="281" y="9027"/>
                  </a:cubicBezTo>
                  <a:cubicBezTo>
                    <a:pt x="356" y="9027"/>
                    <a:pt x="356" y="8989"/>
                    <a:pt x="356" y="8952"/>
                  </a:cubicBezTo>
                  <a:cubicBezTo>
                    <a:pt x="160" y="6423"/>
                    <a:pt x="1130" y="3230"/>
                    <a:pt x="1681" y="1868"/>
                  </a:cubicBezTo>
                  <a:cubicBezTo>
                    <a:pt x="2297" y="355"/>
                    <a:pt x="3548" y="159"/>
                    <a:pt x="3548" y="159"/>
                  </a:cubicBezTo>
                  <a:cubicBezTo>
                    <a:pt x="3623" y="159"/>
                    <a:pt x="3623" y="122"/>
                    <a:pt x="3623" y="85"/>
                  </a:cubicBezTo>
                  <a:cubicBezTo>
                    <a:pt x="3623" y="38"/>
                    <a:pt x="3585" y="1"/>
                    <a:pt x="3548" y="1"/>
                  </a:cubicBezTo>
                  <a:close/>
                </a:path>
              </a:pathLst>
            </a:custGeom>
            <a:solidFill>
              <a:srgbClr val="EF36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5" name="Google Shape;1285;p40"/>
            <p:cNvSpPr/>
            <p:nvPr/>
          </p:nvSpPr>
          <p:spPr>
            <a:xfrm flipH="1">
              <a:off x="9645135" y="2691889"/>
              <a:ext cx="316103" cy="313288"/>
            </a:xfrm>
            <a:custGeom>
              <a:avLst/>
              <a:gdLst/>
              <a:ahLst/>
              <a:cxnLst/>
              <a:rect l="l" t="t" r="r" b="b"/>
              <a:pathLst>
                <a:path w="6926" h="7136" extrusionOk="0">
                  <a:moveTo>
                    <a:pt x="3401" y="1"/>
                  </a:moveTo>
                  <a:cubicBezTo>
                    <a:pt x="3255" y="1"/>
                    <a:pt x="3108" y="12"/>
                    <a:pt x="2959" y="34"/>
                  </a:cubicBezTo>
                  <a:cubicBezTo>
                    <a:pt x="1204" y="268"/>
                    <a:pt x="0" y="2060"/>
                    <a:pt x="271" y="4001"/>
                  </a:cubicBezTo>
                  <a:cubicBezTo>
                    <a:pt x="521" y="5832"/>
                    <a:pt x="1938" y="7135"/>
                    <a:pt x="3568" y="7135"/>
                  </a:cubicBezTo>
                  <a:cubicBezTo>
                    <a:pt x="3700" y="7135"/>
                    <a:pt x="3833" y="7127"/>
                    <a:pt x="3967" y="7109"/>
                  </a:cubicBezTo>
                  <a:cubicBezTo>
                    <a:pt x="5713" y="6876"/>
                    <a:pt x="6926" y="5093"/>
                    <a:pt x="6646" y="3142"/>
                  </a:cubicBezTo>
                  <a:cubicBezTo>
                    <a:pt x="6398" y="1328"/>
                    <a:pt x="5004" y="1"/>
                    <a:pt x="3401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6" name="Google Shape;1286;p40"/>
            <p:cNvSpPr/>
            <p:nvPr/>
          </p:nvSpPr>
          <p:spPr>
            <a:xfrm flipH="1">
              <a:off x="9913498" y="2840060"/>
              <a:ext cx="72476" cy="68620"/>
            </a:xfrm>
            <a:custGeom>
              <a:avLst/>
              <a:gdLst/>
              <a:ahLst/>
              <a:cxnLst/>
              <a:rect l="l" t="t" r="r" b="b"/>
              <a:pathLst>
                <a:path w="1588" h="1563" extrusionOk="0">
                  <a:moveTo>
                    <a:pt x="738" y="1"/>
                  </a:moveTo>
                  <a:cubicBezTo>
                    <a:pt x="309" y="38"/>
                    <a:pt x="1" y="430"/>
                    <a:pt x="38" y="860"/>
                  </a:cubicBezTo>
                  <a:cubicBezTo>
                    <a:pt x="38" y="1265"/>
                    <a:pt x="380" y="1563"/>
                    <a:pt x="780" y="1563"/>
                  </a:cubicBezTo>
                  <a:cubicBezTo>
                    <a:pt x="803" y="1563"/>
                    <a:pt x="827" y="1562"/>
                    <a:pt x="850" y="1560"/>
                  </a:cubicBezTo>
                  <a:cubicBezTo>
                    <a:pt x="1280" y="1522"/>
                    <a:pt x="1588" y="1168"/>
                    <a:pt x="1588" y="738"/>
                  </a:cubicBezTo>
                  <a:cubicBezTo>
                    <a:pt x="1550" y="318"/>
                    <a:pt x="1168" y="1"/>
                    <a:pt x="738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7" name="Google Shape;1287;p40"/>
            <p:cNvSpPr/>
            <p:nvPr/>
          </p:nvSpPr>
          <p:spPr>
            <a:xfrm flipH="1">
              <a:off x="9953981" y="2867543"/>
              <a:ext cx="14514" cy="23795"/>
            </a:xfrm>
            <a:custGeom>
              <a:avLst/>
              <a:gdLst/>
              <a:ahLst/>
              <a:cxnLst/>
              <a:rect l="l" t="t" r="r" b="b"/>
              <a:pathLst>
                <a:path w="318" h="542" extrusionOk="0">
                  <a:moveTo>
                    <a:pt x="318" y="0"/>
                  </a:moveTo>
                  <a:cubicBezTo>
                    <a:pt x="234" y="0"/>
                    <a:pt x="159" y="38"/>
                    <a:pt x="122" y="75"/>
                  </a:cubicBezTo>
                  <a:cubicBezTo>
                    <a:pt x="38" y="112"/>
                    <a:pt x="1" y="196"/>
                    <a:pt x="1" y="271"/>
                  </a:cubicBezTo>
                  <a:cubicBezTo>
                    <a:pt x="1" y="392"/>
                    <a:pt x="85" y="430"/>
                    <a:pt x="122" y="467"/>
                  </a:cubicBezTo>
                  <a:cubicBezTo>
                    <a:pt x="159" y="504"/>
                    <a:pt x="197" y="504"/>
                    <a:pt x="234" y="504"/>
                  </a:cubicBezTo>
                  <a:cubicBezTo>
                    <a:pt x="271" y="504"/>
                    <a:pt x="318" y="542"/>
                    <a:pt x="318" y="542"/>
                  </a:cubicBezTo>
                  <a:lnTo>
                    <a:pt x="197" y="392"/>
                  </a:lnTo>
                  <a:cubicBezTo>
                    <a:pt x="159" y="346"/>
                    <a:pt x="122" y="308"/>
                    <a:pt x="122" y="271"/>
                  </a:cubicBezTo>
                  <a:cubicBezTo>
                    <a:pt x="122" y="234"/>
                    <a:pt x="159" y="196"/>
                    <a:pt x="159" y="159"/>
                  </a:cubicBezTo>
                  <a:cubicBezTo>
                    <a:pt x="197" y="75"/>
                    <a:pt x="234" y="38"/>
                    <a:pt x="318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8" name="Google Shape;1288;p40"/>
            <p:cNvSpPr/>
            <p:nvPr/>
          </p:nvSpPr>
          <p:spPr>
            <a:xfrm flipH="1">
              <a:off x="9711130" y="2901523"/>
              <a:ext cx="70788" cy="25859"/>
            </a:xfrm>
            <a:custGeom>
              <a:avLst/>
              <a:gdLst/>
              <a:ahLst/>
              <a:cxnLst/>
              <a:rect l="l" t="t" r="r" b="b"/>
              <a:pathLst>
                <a:path w="1551" h="589" extrusionOk="0">
                  <a:moveTo>
                    <a:pt x="1550" y="1"/>
                  </a:moveTo>
                  <a:cubicBezTo>
                    <a:pt x="1438" y="122"/>
                    <a:pt x="1317" y="197"/>
                    <a:pt x="1205" y="272"/>
                  </a:cubicBezTo>
                  <a:cubicBezTo>
                    <a:pt x="1084" y="356"/>
                    <a:pt x="934" y="393"/>
                    <a:pt x="813" y="393"/>
                  </a:cubicBezTo>
                  <a:cubicBezTo>
                    <a:pt x="663" y="393"/>
                    <a:pt x="542" y="356"/>
                    <a:pt x="430" y="272"/>
                  </a:cubicBezTo>
                  <a:lnTo>
                    <a:pt x="197" y="197"/>
                  </a:lnTo>
                  <a:cubicBezTo>
                    <a:pt x="150" y="160"/>
                    <a:pt x="75" y="122"/>
                    <a:pt x="1" y="85"/>
                  </a:cubicBezTo>
                  <a:lnTo>
                    <a:pt x="1" y="85"/>
                  </a:lnTo>
                  <a:cubicBezTo>
                    <a:pt x="38" y="122"/>
                    <a:pt x="113" y="197"/>
                    <a:pt x="150" y="272"/>
                  </a:cubicBezTo>
                  <a:cubicBezTo>
                    <a:pt x="197" y="318"/>
                    <a:pt x="271" y="356"/>
                    <a:pt x="346" y="430"/>
                  </a:cubicBezTo>
                  <a:cubicBezTo>
                    <a:pt x="467" y="505"/>
                    <a:pt x="617" y="589"/>
                    <a:pt x="813" y="589"/>
                  </a:cubicBezTo>
                  <a:cubicBezTo>
                    <a:pt x="972" y="589"/>
                    <a:pt x="1168" y="505"/>
                    <a:pt x="1280" y="393"/>
                  </a:cubicBezTo>
                  <a:cubicBezTo>
                    <a:pt x="1438" y="272"/>
                    <a:pt x="1513" y="160"/>
                    <a:pt x="1550" y="1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9" name="Google Shape;1289;p40"/>
            <p:cNvSpPr/>
            <p:nvPr/>
          </p:nvSpPr>
          <p:spPr>
            <a:xfrm flipH="1">
              <a:off x="9719665" y="2836109"/>
              <a:ext cx="31994" cy="49083"/>
            </a:xfrm>
            <a:custGeom>
              <a:avLst/>
              <a:gdLst/>
              <a:ahLst/>
              <a:cxnLst/>
              <a:rect l="l" t="t" r="r" b="b"/>
              <a:pathLst>
                <a:path w="701" h="1118" extrusionOk="0">
                  <a:moveTo>
                    <a:pt x="222" y="1"/>
                  </a:moveTo>
                  <a:cubicBezTo>
                    <a:pt x="173" y="1"/>
                    <a:pt x="112" y="27"/>
                    <a:pt x="112" y="53"/>
                  </a:cubicBezTo>
                  <a:cubicBezTo>
                    <a:pt x="112" y="361"/>
                    <a:pt x="0" y="912"/>
                    <a:pt x="187" y="1108"/>
                  </a:cubicBezTo>
                  <a:cubicBezTo>
                    <a:pt x="195" y="1114"/>
                    <a:pt x="211" y="1117"/>
                    <a:pt x="232" y="1117"/>
                  </a:cubicBezTo>
                  <a:cubicBezTo>
                    <a:pt x="346" y="1117"/>
                    <a:pt x="617" y="1038"/>
                    <a:pt x="617" y="912"/>
                  </a:cubicBezTo>
                  <a:cubicBezTo>
                    <a:pt x="701" y="642"/>
                    <a:pt x="346" y="249"/>
                    <a:pt x="271" y="16"/>
                  </a:cubicBezTo>
                  <a:cubicBezTo>
                    <a:pt x="260" y="5"/>
                    <a:pt x="242" y="1"/>
                    <a:pt x="222" y="1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0" name="Google Shape;1290;p40"/>
            <p:cNvSpPr/>
            <p:nvPr/>
          </p:nvSpPr>
          <p:spPr>
            <a:xfrm flipH="1">
              <a:off x="9677083" y="2813016"/>
              <a:ext cx="19625" cy="23839"/>
            </a:xfrm>
            <a:custGeom>
              <a:avLst/>
              <a:gdLst/>
              <a:ahLst/>
              <a:cxnLst/>
              <a:rect l="l" t="t" r="r" b="b"/>
              <a:pathLst>
                <a:path w="430" h="543" extrusionOk="0">
                  <a:moveTo>
                    <a:pt x="197" y="1"/>
                  </a:moveTo>
                  <a:cubicBezTo>
                    <a:pt x="113" y="1"/>
                    <a:pt x="1" y="113"/>
                    <a:pt x="38" y="271"/>
                  </a:cubicBezTo>
                  <a:cubicBezTo>
                    <a:pt x="38" y="421"/>
                    <a:pt x="113" y="542"/>
                    <a:pt x="234" y="542"/>
                  </a:cubicBezTo>
                  <a:cubicBezTo>
                    <a:pt x="346" y="542"/>
                    <a:pt x="430" y="383"/>
                    <a:pt x="430" y="271"/>
                  </a:cubicBezTo>
                  <a:cubicBezTo>
                    <a:pt x="383" y="113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1" name="Google Shape;1291;p40"/>
            <p:cNvSpPr/>
            <p:nvPr/>
          </p:nvSpPr>
          <p:spPr>
            <a:xfrm flipH="1">
              <a:off x="9803141" y="2831455"/>
              <a:ext cx="19671" cy="24234"/>
            </a:xfrm>
            <a:custGeom>
              <a:avLst/>
              <a:gdLst/>
              <a:ahLst/>
              <a:cxnLst/>
              <a:rect l="l" t="t" r="r" b="b"/>
              <a:pathLst>
                <a:path w="431" h="552" extrusionOk="0">
                  <a:moveTo>
                    <a:pt x="197" y="1"/>
                  </a:moveTo>
                  <a:cubicBezTo>
                    <a:pt x="75" y="1"/>
                    <a:pt x="1" y="122"/>
                    <a:pt x="1" y="281"/>
                  </a:cubicBezTo>
                  <a:cubicBezTo>
                    <a:pt x="38" y="430"/>
                    <a:pt x="113" y="552"/>
                    <a:pt x="234" y="552"/>
                  </a:cubicBezTo>
                  <a:cubicBezTo>
                    <a:pt x="309" y="514"/>
                    <a:pt x="430" y="393"/>
                    <a:pt x="393" y="281"/>
                  </a:cubicBezTo>
                  <a:cubicBezTo>
                    <a:pt x="393" y="122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2" name="Google Shape;1292;p40"/>
            <p:cNvSpPr/>
            <p:nvPr/>
          </p:nvSpPr>
          <p:spPr>
            <a:xfrm flipH="1">
              <a:off x="9650657" y="2665460"/>
              <a:ext cx="324637" cy="174644"/>
            </a:xfrm>
            <a:custGeom>
              <a:avLst/>
              <a:gdLst/>
              <a:ahLst/>
              <a:cxnLst/>
              <a:rect l="l" t="t" r="r" b="b"/>
              <a:pathLst>
                <a:path w="7113" h="3978" extrusionOk="0">
                  <a:moveTo>
                    <a:pt x="3661" y="1"/>
                  </a:moveTo>
                  <a:cubicBezTo>
                    <a:pt x="3151" y="1"/>
                    <a:pt x="2569" y="84"/>
                    <a:pt x="1904" y="282"/>
                  </a:cubicBezTo>
                  <a:cubicBezTo>
                    <a:pt x="112" y="832"/>
                    <a:pt x="0" y="3828"/>
                    <a:pt x="579" y="3978"/>
                  </a:cubicBezTo>
                  <a:cubicBezTo>
                    <a:pt x="579" y="3978"/>
                    <a:pt x="2016" y="3632"/>
                    <a:pt x="1942" y="1215"/>
                  </a:cubicBezTo>
                  <a:lnTo>
                    <a:pt x="1942" y="1215"/>
                  </a:lnTo>
                  <a:cubicBezTo>
                    <a:pt x="1942" y="1215"/>
                    <a:pt x="2371" y="2074"/>
                    <a:pt x="3920" y="2662"/>
                  </a:cubicBezTo>
                  <a:cubicBezTo>
                    <a:pt x="4540" y="2904"/>
                    <a:pt x="5112" y="2983"/>
                    <a:pt x="5597" y="2983"/>
                  </a:cubicBezTo>
                  <a:cubicBezTo>
                    <a:pt x="6513" y="2983"/>
                    <a:pt x="7113" y="2699"/>
                    <a:pt x="7113" y="2699"/>
                  </a:cubicBezTo>
                  <a:cubicBezTo>
                    <a:pt x="7113" y="2699"/>
                    <a:pt x="6553" y="1"/>
                    <a:pt x="366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3" name="Google Shape;1293;p40"/>
            <p:cNvSpPr/>
            <p:nvPr/>
          </p:nvSpPr>
          <p:spPr>
            <a:xfrm flipH="1">
              <a:off x="9787395" y="3355300"/>
              <a:ext cx="76310" cy="67742"/>
            </a:xfrm>
            <a:custGeom>
              <a:avLst/>
              <a:gdLst/>
              <a:ahLst/>
              <a:cxnLst/>
              <a:rect l="l" t="t" r="r" b="b"/>
              <a:pathLst>
                <a:path w="1672" h="1543" extrusionOk="0">
                  <a:moveTo>
                    <a:pt x="820" y="1"/>
                  </a:moveTo>
                  <a:cubicBezTo>
                    <a:pt x="769" y="1"/>
                    <a:pt x="716" y="6"/>
                    <a:pt x="663" y="16"/>
                  </a:cubicBezTo>
                  <a:cubicBezTo>
                    <a:pt x="234" y="128"/>
                    <a:pt x="1" y="520"/>
                    <a:pt x="75" y="950"/>
                  </a:cubicBezTo>
                  <a:cubicBezTo>
                    <a:pt x="182" y="1317"/>
                    <a:pt x="495" y="1542"/>
                    <a:pt x="854" y="1542"/>
                  </a:cubicBezTo>
                  <a:cubicBezTo>
                    <a:pt x="905" y="1542"/>
                    <a:pt x="957" y="1538"/>
                    <a:pt x="1009" y="1528"/>
                  </a:cubicBezTo>
                  <a:cubicBezTo>
                    <a:pt x="1401" y="1416"/>
                    <a:pt x="1671" y="1024"/>
                    <a:pt x="1597" y="595"/>
                  </a:cubicBezTo>
                  <a:cubicBezTo>
                    <a:pt x="1490" y="251"/>
                    <a:pt x="1183" y="1"/>
                    <a:pt x="820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40"/>
            <p:cNvSpPr/>
            <p:nvPr/>
          </p:nvSpPr>
          <p:spPr>
            <a:xfrm flipH="1">
              <a:off x="9893919" y="3058914"/>
              <a:ext cx="124004" cy="201249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5" name="Google Shape;1295;p40"/>
            <p:cNvSpPr/>
            <p:nvPr/>
          </p:nvSpPr>
          <p:spPr>
            <a:xfrm flipH="1">
              <a:off x="9892344" y="3058914"/>
              <a:ext cx="124004" cy="201249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6" name="Google Shape;1296;p40"/>
            <p:cNvSpPr/>
            <p:nvPr/>
          </p:nvSpPr>
          <p:spPr>
            <a:xfrm flipH="1">
              <a:off x="9719665" y="3041967"/>
              <a:ext cx="298257" cy="493069"/>
            </a:xfrm>
            <a:custGeom>
              <a:avLst/>
              <a:gdLst/>
              <a:ahLst/>
              <a:cxnLst/>
              <a:rect l="l" t="t" r="r" b="b"/>
              <a:pathLst>
                <a:path w="6535" h="11231" extrusionOk="0">
                  <a:moveTo>
                    <a:pt x="2583" y="1"/>
                  </a:moveTo>
                  <a:cubicBezTo>
                    <a:pt x="2047" y="1"/>
                    <a:pt x="1298" y="459"/>
                    <a:pt x="850" y="1786"/>
                  </a:cubicBezTo>
                  <a:cubicBezTo>
                    <a:pt x="850" y="1786"/>
                    <a:pt x="1322" y="760"/>
                    <a:pt x="2054" y="760"/>
                  </a:cubicBezTo>
                  <a:cubicBezTo>
                    <a:pt x="2214" y="760"/>
                    <a:pt x="2386" y="809"/>
                    <a:pt x="2568" y="927"/>
                  </a:cubicBezTo>
                  <a:cubicBezTo>
                    <a:pt x="3734" y="1740"/>
                    <a:pt x="4584" y="4036"/>
                    <a:pt x="5134" y="7965"/>
                  </a:cubicBezTo>
                  <a:cubicBezTo>
                    <a:pt x="5246" y="8973"/>
                    <a:pt x="4546" y="9757"/>
                    <a:pt x="3538" y="10028"/>
                  </a:cubicBezTo>
                  <a:cubicBezTo>
                    <a:pt x="3273" y="10104"/>
                    <a:pt x="3003" y="10136"/>
                    <a:pt x="2736" y="10136"/>
                  </a:cubicBezTo>
                  <a:cubicBezTo>
                    <a:pt x="1359" y="10136"/>
                    <a:pt x="75" y="9291"/>
                    <a:pt x="75" y="9291"/>
                  </a:cubicBezTo>
                  <a:lnTo>
                    <a:pt x="1" y="10261"/>
                  </a:lnTo>
                  <a:cubicBezTo>
                    <a:pt x="1" y="10261"/>
                    <a:pt x="878" y="11231"/>
                    <a:pt x="2414" y="11231"/>
                  </a:cubicBezTo>
                  <a:cubicBezTo>
                    <a:pt x="2895" y="11231"/>
                    <a:pt x="3440" y="11136"/>
                    <a:pt x="4042" y="10887"/>
                  </a:cubicBezTo>
                  <a:cubicBezTo>
                    <a:pt x="6535" y="9832"/>
                    <a:pt x="6217" y="8320"/>
                    <a:pt x="6217" y="8320"/>
                  </a:cubicBezTo>
                  <a:cubicBezTo>
                    <a:pt x="6217" y="8320"/>
                    <a:pt x="6105" y="1702"/>
                    <a:pt x="2913" y="69"/>
                  </a:cubicBezTo>
                  <a:cubicBezTo>
                    <a:pt x="2818" y="25"/>
                    <a:pt x="2706" y="1"/>
                    <a:pt x="2583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7" name="Google Shape;1297;p40"/>
            <p:cNvSpPr/>
            <p:nvPr/>
          </p:nvSpPr>
          <p:spPr>
            <a:xfrm flipH="1">
              <a:off x="9808709" y="3071602"/>
              <a:ext cx="266264" cy="438235"/>
            </a:xfrm>
            <a:custGeom>
              <a:avLst/>
              <a:gdLst/>
              <a:ahLst/>
              <a:cxnLst/>
              <a:rect l="l" t="t" r="r" b="b"/>
              <a:pathLst>
                <a:path w="5834" h="9982" extrusionOk="0">
                  <a:moveTo>
                    <a:pt x="4032" y="0"/>
                  </a:moveTo>
                  <a:cubicBezTo>
                    <a:pt x="3606" y="0"/>
                    <a:pt x="3187" y="216"/>
                    <a:pt x="2959" y="598"/>
                  </a:cubicBezTo>
                  <a:cubicBezTo>
                    <a:pt x="0" y="5153"/>
                    <a:pt x="663" y="8420"/>
                    <a:pt x="663" y="8420"/>
                  </a:cubicBezTo>
                  <a:cubicBezTo>
                    <a:pt x="821" y="9857"/>
                    <a:pt x="1633" y="9894"/>
                    <a:pt x="1633" y="9894"/>
                  </a:cubicBezTo>
                  <a:cubicBezTo>
                    <a:pt x="1872" y="9954"/>
                    <a:pt x="2112" y="9982"/>
                    <a:pt x="2351" y="9982"/>
                  </a:cubicBezTo>
                  <a:cubicBezTo>
                    <a:pt x="3677" y="9982"/>
                    <a:pt x="4980" y="9147"/>
                    <a:pt x="5834" y="8420"/>
                  </a:cubicBezTo>
                  <a:cubicBezTo>
                    <a:pt x="5796" y="8261"/>
                    <a:pt x="5759" y="8112"/>
                    <a:pt x="5722" y="7953"/>
                  </a:cubicBezTo>
                  <a:cubicBezTo>
                    <a:pt x="5600" y="7412"/>
                    <a:pt x="5488" y="6898"/>
                    <a:pt x="5404" y="6357"/>
                  </a:cubicBezTo>
                  <a:lnTo>
                    <a:pt x="3696" y="6824"/>
                  </a:lnTo>
                  <a:cubicBezTo>
                    <a:pt x="5059" y="4453"/>
                    <a:pt x="5367" y="3249"/>
                    <a:pt x="5526" y="2231"/>
                  </a:cubicBezTo>
                  <a:cubicBezTo>
                    <a:pt x="5563" y="2119"/>
                    <a:pt x="5563" y="1998"/>
                    <a:pt x="5563" y="1886"/>
                  </a:cubicBezTo>
                  <a:cubicBezTo>
                    <a:pt x="5600" y="953"/>
                    <a:pt x="5171" y="449"/>
                    <a:pt x="4667" y="178"/>
                  </a:cubicBezTo>
                  <a:cubicBezTo>
                    <a:pt x="4470" y="57"/>
                    <a:pt x="4250" y="0"/>
                    <a:pt x="4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8" name="Google Shape;1298;p40"/>
            <p:cNvSpPr/>
            <p:nvPr/>
          </p:nvSpPr>
          <p:spPr>
            <a:xfrm flipH="1">
              <a:off x="9847457" y="3257748"/>
              <a:ext cx="60564" cy="111820"/>
            </a:xfrm>
            <a:custGeom>
              <a:avLst/>
              <a:gdLst/>
              <a:ahLst/>
              <a:cxnLst/>
              <a:rect l="l" t="t" r="r" b="b"/>
              <a:pathLst>
                <a:path w="1327" h="2547" extrusionOk="0">
                  <a:moveTo>
                    <a:pt x="848" y="0"/>
                  </a:moveTo>
                  <a:cubicBezTo>
                    <a:pt x="834" y="0"/>
                    <a:pt x="813" y="17"/>
                    <a:pt x="813" y="17"/>
                  </a:cubicBezTo>
                  <a:cubicBezTo>
                    <a:pt x="776" y="91"/>
                    <a:pt x="1" y="1613"/>
                    <a:pt x="38" y="2350"/>
                  </a:cubicBezTo>
                  <a:cubicBezTo>
                    <a:pt x="76" y="2388"/>
                    <a:pt x="76" y="2472"/>
                    <a:pt x="160" y="2509"/>
                  </a:cubicBezTo>
                  <a:cubicBezTo>
                    <a:pt x="197" y="2546"/>
                    <a:pt x="309" y="2546"/>
                    <a:pt x="430" y="2546"/>
                  </a:cubicBezTo>
                  <a:cubicBezTo>
                    <a:pt x="776" y="2546"/>
                    <a:pt x="1205" y="2425"/>
                    <a:pt x="1280" y="2425"/>
                  </a:cubicBezTo>
                  <a:cubicBezTo>
                    <a:pt x="1326" y="2388"/>
                    <a:pt x="1326" y="2388"/>
                    <a:pt x="1326" y="2350"/>
                  </a:cubicBezTo>
                  <a:cubicBezTo>
                    <a:pt x="1326" y="2313"/>
                    <a:pt x="1280" y="2313"/>
                    <a:pt x="1242" y="2313"/>
                  </a:cubicBezTo>
                  <a:cubicBezTo>
                    <a:pt x="1082" y="2364"/>
                    <a:pt x="739" y="2456"/>
                    <a:pt x="478" y="2456"/>
                  </a:cubicBezTo>
                  <a:cubicBezTo>
                    <a:pt x="360" y="2456"/>
                    <a:pt x="258" y="2437"/>
                    <a:pt x="197" y="2388"/>
                  </a:cubicBezTo>
                  <a:lnTo>
                    <a:pt x="160" y="2350"/>
                  </a:lnTo>
                  <a:cubicBezTo>
                    <a:pt x="113" y="1613"/>
                    <a:pt x="897" y="91"/>
                    <a:pt x="897" y="54"/>
                  </a:cubicBezTo>
                  <a:cubicBezTo>
                    <a:pt x="897" y="54"/>
                    <a:pt x="897" y="17"/>
                    <a:pt x="860" y="17"/>
                  </a:cubicBezTo>
                  <a:cubicBezTo>
                    <a:pt x="860" y="4"/>
                    <a:pt x="854" y="0"/>
                    <a:pt x="84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299" name="Google Shape;1299;p40"/>
            <p:cNvGrpSpPr/>
            <p:nvPr/>
          </p:nvGrpSpPr>
          <p:grpSpPr>
            <a:xfrm>
              <a:off x="9673660" y="3289007"/>
              <a:ext cx="159786" cy="133420"/>
              <a:chOff x="9673660" y="3289007"/>
              <a:chExt cx="159786" cy="133420"/>
            </a:xfrm>
          </p:grpSpPr>
          <p:sp>
            <p:nvSpPr>
              <p:cNvPr id="1300" name="Google Shape;1300;p40"/>
              <p:cNvSpPr/>
              <p:nvPr/>
            </p:nvSpPr>
            <p:spPr>
              <a:xfrm flipH="1">
                <a:off x="9684294" y="3358197"/>
                <a:ext cx="53308" cy="28317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5" extrusionOk="0">
                    <a:moveTo>
                      <a:pt x="964" y="0"/>
                    </a:moveTo>
                    <a:cubicBezTo>
                      <a:pt x="928" y="0"/>
                      <a:pt x="890" y="9"/>
                      <a:pt x="859" y="25"/>
                    </a:cubicBezTo>
                    <a:cubicBezTo>
                      <a:pt x="542" y="221"/>
                      <a:pt x="1" y="417"/>
                      <a:pt x="75" y="566"/>
                    </a:cubicBezTo>
                    <a:cubicBezTo>
                      <a:pt x="91" y="603"/>
                      <a:pt x="145" y="645"/>
                      <a:pt x="255" y="645"/>
                    </a:cubicBezTo>
                    <a:cubicBezTo>
                      <a:pt x="398" y="645"/>
                      <a:pt x="635" y="575"/>
                      <a:pt x="1009" y="333"/>
                    </a:cubicBezTo>
                    <a:cubicBezTo>
                      <a:pt x="1093" y="258"/>
                      <a:pt x="1167" y="184"/>
                      <a:pt x="1093" y="62"/>
                    </a:cubicBezTo>
                    <a:cubicBezTo>
                      <a:pt x="1065" y="18"/>
                      <a:pt x="1015" y="0"/>
                      <a:pt x="964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40"/>
              <p:cNvSpPr/>
              <p:nvPr/>
            </p:nvSpPr>
            <p:spPr>
              <a:xfrm flipH="1">
                <a:off x="9684294" y="3356968"/>
                <a:ext cx="51619" cy="31434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716" extrusionOk="0">
                    <a:moveTo>
                      <a:pt x="903" y="38"/>
                    </a:moveTo>
                    <a:cubicBezTo>
                      <a:pt x="952" y="38"/>
                      <a:pt x="1021" y="73"/>
                      <a:pt x="1056" y="128"/>
                    </a:cubicBezTo>
                    <a:cubicBezTo>
                      <a:pt x="1093" y="212"/>
                      <a:pt x="1056" y="286"/>
                      <a:pt x="972" y="324"/>
                    </a:cubicBezTo>
                    <a:cubicBezTo>
                      <a:pt x="603" y="567"/>
                      <a:pt x="380" y="647"/>
                      <a:pt x="247" y="647"/>
                    </a:cubicBezTo>
                    <a:cubicBezTo>
                      <a:pt x="212" y="647"/>
                      <a:pt x="183" y="641"/>
                      <a:pt x="160" y="632"/>
                    </a:cubicBezTo>
                    <a:cubicBezTo>
                      <a:pt x="76" y="632"/>
                      <a:pt x="76" y="594"/>
                      <a:pt x="76" y="557"/>
                    </a:cubicBezTo>
                    <a:cubicBezTo>
                      <a:pt x="76" y="445"/>
                      <a:pt x="356" y="324"/>
                      <a:pt x="542" y="212"/>
                    </a:cubicBezTo>
                    <a:cubicBezTo>
                      <a:pt x="664" y="165"/>
                      <a:pt x="776" y="128"/>
                      <a:pt x="860" y="53"/>
                    </a:cubicBezTo>
                    <a:cubicBezTo>
                      <a:pt x="870" y="43"/>
                      <a:pt x="885" y="38"/>
                      <a:pt x="903" y="38"/>
                    </a:cubicBezTo>
                    <a:close/>
                    <a:moveTo>
                      <a:pt x="889" y="1"/>
                    </a:moveTo>
                    <a:cubicBezTo>
                      <a:pt x="865" y="1"/>
                      <a:pt x="842" y="6"/>
                      <a:pt x="822" y="16"/>
                    </a:cubicBezTo>
                    <a:cubicBezTo>
                      <a:pt x="738" y="53"/>
                      <a:pt x="626" y="128"/>
                      <a:pt x="542" y="165"/>
                    </a:cubicBezTo>
                    <a:cubicBezTo>
                      <a:pt x="272" y="286"/>
                      <a:pt x="38" y="398"/>
                      <a:pt x="1" y="520"/>
                    </a:cubicBezTo>
                    <a:lnTo>
                      <a:pt x="1" y="594"/>
                    </a:lnTo>
                    <a:cubicBezTo>
                      <a:pt x="38" y="632"/>
                      <a:pt x="76" y="678"/>
                      <a:pt x="160" y="678"/>
                    </a:cubicBezTo>
                    <a:cubicBezTo>
                      <a:pt x="197" y="716"/>
                      <a:pt x="197" y="716"/>
                      <a:pt x="234" y="716"/>
                    </a:cubicBezTo>
                    <a:cubicBezTo>
                      <a:pt x="393" y="716"/>
                      <a:pt x="626" y="632"/>
                      <a:pt x="1009" y="398"/>
                    </a:cubicBezTo>
                    <a:cubicBezTo>
                      <a:pt x="1130" y="324"/>
                      <a:pt x="1130" y="212"/>
                      <a:pt x="1093" y="90"/>
                    </a:cubicBezTo>
                    <a:cubicBezTo>
                      <a:pt x="1031" y="36"/>
                      <a:pt x="955" y="1"/>
                      <a:pt x="88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40"/>
              <p:cNvSpPr/>
              <p:nvPr/>
            </p:nvSpPr>
            <p:spPr>
              <a:xfrm flipH="1">
                <a:off x="9684294" y="3339319"/>
                <a:ext cx="60564" cy="33498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63" extrusionOk="0">
                    <a:moveTo>
                      <a:pt x="1163" y="1"/>
                    </a:moveTo>
                    <a:cubicBezTo>
                      <a:pt x="1125" y="1"/>
                      <a:pt x="1087" y="10"/>
                      <a:pt x="1056" y="26"/>
                    </a:cubicBezTo>
                    <a:cubicBezTo>
                      <a:pt x="701" y="259"/>
                      <a:pt x="1" y="614"/>
                      <a:pt x="122" y="726"/>
                    </a:cubicBezTo>
                    <a:cubicBezTo>
                      <a:pt x="146" y="751"/>
                      <a:pt x="183" y="763"/>
                      <a:pt x="229" y="763"/>
                    </a:cubicBezTo>
                    <a:cubicBezTo>
                      <a:pt x="467" y="763"/>
                      <a:pt x="954" y="460"/>
                      <a:pt x="1252" y="296"/>
                    </a:cubicBezTo>
                    <a:cubicBezTo>
                      <a:pt x="1326" y="259"/>
                      <a:pt x="1326" y="147"/>
                      <a:pt x="1289" y="63"/>
                    </a:cubicBezTo>
                    <a:cubicBezTo>
                      <a:pt x="1267" y="19"/>
                      <a:pt x="1216" y="1"/>
                      <a:pt x="11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40"/>
              <p:cNvSpPr/>
              <p:nvPr/>
            </p:nvSpPr>
            <p:spPr>
              <a:xfrm flipH="1">
                <a:off x="9682605" y="3338134"/>
                <a:ext cx="58419" cy="3468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790" extrusionOk="0">
                    <a:moveTo>
                      <a:pt x="1046" y="53"/>
                    </a:moveTo>
                    <a:cubicBezTo>
                      <a:pt x="1121" y="53"/>
                      <a:pt x="1168" y="90"/>
                      <a:pt x="1168" y="127"/>
                    </a:cubicBezTo>
                    <a:cubicBezTo>
                      <a:pt x="1205" y="174"/>
                      <a:pt x="1205" y="211"/>
                      <a:pt x="1205" y="249"/>
                    </a:cubicBezTo>
                    <a:lnTo>
                      <a:pt x="1121" y="323"/>
                    </a:lnTo>
                    <a:lnTo>
                      <a:pt x="1046" y="361"/>
                    </a:lnTo>
                    <a:cubicBezTo>
                      <a:pt x="784" y="496"/>
                      <a:pt x="345" y="739"/>
                      <a:pt x="129" y="739"/>
                    </a:cubicBezTo>
                    <a:cubicBezTo>
                      <a:pt x="91" y="739"/>
                      <a:pt x="60" y="732"/>
                      <a:pt x="38" y="715"/>
                    </a:cubicBezTo>
                    <a:cubicBezTo>
                      <a:pt x="76" y="641"/>
                      <a:pt x="421" y="445"/>
                      <a:pt x="654" y="286"/>
                    </a:cubicBezTo>
                    <a:cubicBezTo>
                      <a:pt x="776" y="211"/>
                      <a:pt x="888" y="127"/>
                      <a:pt x="1009" y="90"/>
                    </a:cubicBezTo>
                    <a:cubicBezTo>
                      <a:pt x="1009" y="53"/>
                      <a:pt x="1046" y="53"/>
                      <a:pt x="1046" y="53"/>
                    </a:cubicBezTo>
                    <a:close/>
                    <a:moveTo>
                      <a:pt x="1039" y="1"/>
                    </a:moveTo>
                    <a:cubicBezTo>
                      <a:pt x="1015" y="1"/>
                      <a:pt x="992" y="5"/>
                      <a:pt x="972" y="15"/>
                    </a:cubicBezTo>
                    <a:cubicBezTo>
                      <a:pt x="888" y="90"/>
                      <a:pt x="776" y="174"/>
                      <a:pt x="617" y="249"/>
                    </a:cubicBezTo>
                    <a:cubicBezTo>
                      <a:pt x="234" y="445"/>
                      <a:pt x="1" y="594"/>
                      <a:pt x="1" y="715"/>
                    </a:cubicBezTo>
                    <a:lnTo>
                      <a:pt x="1" y="753"/>
                    </a:lnTo>
                    <a:cubicBezTo>
                      <a:pt x="38" y="790"/>
                      <a:pt x="76" y="790"/>
                      <a:pt x="150" y="790"/>
                    </a:cubicBezTo>
                    <a:cubicBezTo>
                      <a:pt x="346" y="790"/>
                      <a:pt x="701" y="641"/>
                      <a:pt x="1084" y="407"/>
                    </a:cubicBezTo>
                    <a:lnTo>
                      <a:pt x="1168" y="361"/>
                    </a:lnTo>
                    <a:cubicBezTo>
                      <a:pt x="1205" y="323"/>
                      <a:pt x="1242" y="286"/>
                      <a:pt x="1242" y="249"/>
                    </a:cubicBezTo>
                    <a:cubicBezTo>
                      <a:pt x="1280" y="211"/>
                      <a:pt x="1242" y="127"/>
                      <a:pt x="1242" y="90"/>
                    </a:cubicBezTo>
                    <a:lnTo>
                      <a:pt x="1205" y="90"/>
                    </a:lnTo>
                    <a:cubicBezTo>
                      <a:pt x="1178" y="35"/>
                      <a:pt x="1105" y="1"/>
                      <a:pt x="103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40"/>
              <p:cNvSpPr/>
              <p:nvPr/>
            </p:nvSpPr>
            <p:spPr>
              <a:xfrm flipH="1">
                <a:off x="9686028" y="3318202"/>
                <a:ext cx="72887" cy="4315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83" extrusionOk="0">
                    <a:moveTo>
                      <a:pt x="1338" y="1"/>
                    </a:moveTo>
                    <a:cubicBezTo>
                      <a:pt x="1294" y="1"/>
                      <a:pt x="1248" y="13"/>
                      <a:pt x="1205" y="40"/>
                    </a:cubicBezTo>
                    <a:cubicBezTo>
                      <a:pt x="701" y="395"/>
                      <a:pt x="1" y="740"/>
                      <a:pt x="113" y="936"/>
                    </a:cubicBezTo>
                    <a:cubicBezTo>
                      <a:pt x="127" y="969"/>
                      <a:pt x="160" y="983"/>
                      <a:pt x="208" y="983"/>
                    </a:cubicBezTo>
                    <a:cubicBezTo>
                      <a:pt x="447" y="983"/>
                      <a:pt x="1049" y="626"/>
                      <a:pt x="1438" y="432"/>
                    </a:cubicBezTo>
                    <a:cubicBezTo>
                      <a:pt x="1560" y="395"/>
                      <a:pt x="1597" y="236"/>
                      <a:pt x="1513" y="161"/>
                    </a:cubicBezTo>
                    <a:lnTo>
                      <a:pt x="1513" y="114"/>
                    </a:lnTo>
                    <a:cubicBezTo>
                      <a:pt x="1489" y="42"/>
                      <a:pt x="1418" y="1"/>
                      <a:pt x="1338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40"/>
              <p:cNvSpPr/>
              <p:nvPr/>
            </p:nvSpPr>
            <p:spPr>
              <a:xfrm flipH="1">
                <a:off x="9686028" y="3317631"/>
                <a:ext cx="74576" cy="44956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024" extrusionOk="0">
                    <a:moveTo>
                      <a:pt x="1401" y="53"/>
                    </a:moveTo>
                    <a:cubicBezTo>
                      <a:pt x="1475" y="90"/>
                      <a:pt x="1513" y="90"/>
                      <a:pt x="1550" y="174"/>
                    </a:cubicBezTo>
                    <a:cubicBezTo>
                      <a:pt x="1597" y="249"/>
                      <a:pt x="1550" y="361"/>
                      <a:pt x="1475" y="408"/>
                    </a:cubicBezTo>
                    <a:cubicBezTo>
                      <a:pt x="1363" y="482"/>
                      <a:pt x="1242" y="520"/>
                      <a:pt x="1130" y="594"/>
                    </a:cubicBezTo>
                    <a:cubicBezTo>
                      <a:pt x="801" y="758"/>
                      <a:pt x="394" y="975"/>
                      <a:pt x="221" y="975"/>
                    </a:cubicBezTo>
                    <a:cubicBezTo>
                      <a:pt x="188" y="975"/>
                      <a:pt x="163" y="967"/>
                      <a:pt x="150" y="949"/>
                    </a:cubicBezTo>
                    <a:cubicBezTo>
                      <a:pt x="75" y="828"/>
                      <a:pt x="505" y="557"/>
                      <a:pt x="897" y="324"/>
                    </a:cubicBezTo>
                    <a:cubicBezTo>
                      <a:pt x="1009" y="249"/>
                      <a:pt x="1167" y="174"/>
                      <a:pt x="1279" y="90"/>
                    </a:cubicBezTo>
                    <a:cubicBezTo>
                      <a:pt x="1317" y="53"/>
                      <a:pt x="1363" y="53"/>
                      <a:pt x="1401" y="53"/>
                    </a:cubicBezTo>
                    <a:close/>
                    <a:moveTo>
                      <a:pt x="1371" y="0"/>
                    </a:moveTo>
                    <a:cubicBezTo>
                      <a:pt x="1318" y="0"/>
                      <a:pt x="1268" y="26"/>
                      <a:pt x="1242" y="53"/>
                    </a:cubicBezTo>
                    <a:cubicBezTo>
                      <a:pt x="1130" y="90"/>
                      <a:pt x="1009" y="174"/>
                      <a:pt x="850" y="249"/>
                    </a:cubicBezTo>
                    <a:cubicBezTo>
                      <a:pt x="430" y="557"/>
                      <a:pt x="0" y="790"/>
                      <a:pt x="112" y="986"/>
                    </a:cubicBezTo>
                    <a:cubicBezTo>
                      <a:pt x="112" y="1024"/>
                      <a:pt x="150" y="1024"/>
                      <a:pt x="234" y="1024"/>
                    </a:cubicBezTo>
                    <a:cubicBezTo>
                      <a:pt x="383" y="1024"/>
                      <a:pt x="701" y="874"/>
                      <a:pt x="1130" y="641"/>
                    </a:cubicBezTo>
                    <a:cubicBezTo>
                      <a:pt x="1242" y="594"/>
                      <a:pt x="1363" y="520"/>
                      <a:pt x="1475" y="482"/>
                    </a:cubicBezTo>
                    <a:cubicBezTo>
                      <a:pt x="1597" y="408"/>
                      <a:pt x="1634" y="286"/>
                      <a:pt x="1597" y="127"/>
                    </a:cubicBezTo>
                    <a:cubicBezTo>
                      <a:pt x="1550" y="53"/>
                      <a:pt x="1513" y="15"/>
                      <a:pt x="1438" y="15"/>
                    </a:cubicBezTo>
                    <a:cubicBezTo>
                      <a:pt x="1416" y="5"/>
                      <a:pt x="1393" y="0"/>
                      <a:pt x="137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p40"/>
              <p:cNvSpPr/>
              <p:nvPr/>
            </p:nvSpPr>
            <p:spPr>
              <a:xfrm flipH="1">
                <a:off x="9675349" y="3291202"/>
                <a:ext cx="76310" cy="4719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75" extrusionOk="0">
                    <a:moveTo>
                      <a:pt x="1612" y="1"/>
                    </a:moveTo>
                    <a:cubicBezTo>
                      <a:pt x="1393" y="1"/>
                      <a:pt x="627" y="383"/>
                      <a:pt x="150" y="617"/>
                    </a:cubicBezTo>
                    <a:cubicBezTo>
                      <a:pt x="0" y="692"/>
                      <a:pt x="0" y="926"/>
                      <a:pt x="150" y="1010"/>
                    </a:cubicBezTo>
                    <a:lnTo>
                      <a:pt x="150" y="1047"/>
                    </a:lnTo>
                    <a:cubicBezTo>
                      <a:pt x="192" y="1066"/>
                      <a:pt x="241" y="1075"/>
                      <a:pt x="289" y="1075"/>
                    </a:cubicBezTo>
                    <a:cubicBezTo>
                      <a:pt x="337" y="1075"/>
                      <a:pt x="383" y="1066"/>
                      <a:pt x="421" y="1047"/>
                    </a:cubicBezTo>
                    <a:cubicBezTo>
                      <a:pt x="775" y="776"/>
                      <a:pt x="1671" y="151"/>
                      <a:pt x="1671" y="29"/>
                    </a:cubicBezTo>
                    <a:cubicBezTo>
                      <a:pt x="1666" y="10"/>
                      <a:pt x="1646" y="1"/>
                      <a:pt x="1612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40"/>
              <p:cNvSpPr/>
              <p:nvPr/>
            </p:nvSpPr>
            <p:spPr>
              <a:xfrm flipH="1">
                <a:off x="9673660" y="3289007"/>
                <a:ext cx="77999" cy="51454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172" extrusionOk="0">
                    <a:moveTo>
                      <a:pt x="1634" y="79"/>
                    </a:moveTo>
                    <a:cubicBezTo>
                      <a:pt x="1634" y="126"/>
                      <a:pt x="1279" y="471"/>
                      <a:pt x="421" y="1060"/>
                    </a:cubicBezTo>
                    <a:cubicBezTo>
                      <a:pt x="383" y="1078"/>
                      <a:pt x="337" y="1088"/>
                      <a:pt x="289" y="1088"/>
                    </a:cubicBezTo>
                    <a:cubicBezTo>
                      <a:pt x="241" y="1088"/>
                      <a:pt x="192" y="1078"/>
                      <a:pt x="150" y="1060"/>
                    </a:cubicBezTo>
                    <a:cubicBezTo>
                      <a:pt x="75" y="1013"/>
                      <a:pt x="75" y="938"/>
                      <a:pt x="75" y="864"/>
                    </a:cubicBezTo>
                    <a:cubicBezTo>
                      <a:pt x="75" y="779"/>
                      <a:pt x="112" y="705"/>
                      <a:pt x="187" y="667"/>
                    </a:cubicBezTo>
                    <a:cubicBezTo>
                      <a:pt x="1279" y="126"/>
                      <a:pt x="1550" y="79"/>
                      <a:pt x="1587" y="79"/>
                    </a:cubicBezTo>
                    <a:close/>
                    <a:moveTo>
                      <a:pt x="1635" y="0"/>
                    </a:moveTo>
                    <a:cubicBezTo>
                      <a:pt x="1467" y="0"/>
                      <a:pt x="975" y="201"/>
                      <a:pt x="150" y="630"/>
                    </a:cubicBezTo>
                    <a:cubicBezTo>
                      <a:pt x="75" y="667"/>
                      <a:pt x="0" y="742"/>
                      <a:pt x="0" y="864"/>
                    </a:cubicBezTo>
                    <a:cubicBezTo>
                      <a:pt x="0" y="938"/>
                      <a:pt x="38" y="1060"/>
                      <a:pt x="112" y="1097"/>
                    </a:cubicBezTo>
                    <a:cubicBezTo>
                      <a:pt x="187" y="1134"/>
                      <a:pt x="234" y="1172"/>
                      <a:pt x="271" y="1172"/>
                    </a:cubicBezTo>
                    <a:cubicBezTo>
                      <a:pt x="346" y="1172"/>
                      <a:pt x="383" y="1134"/>
                      <a:pt x="421" y="1097"/>
                    </a:cubicBezTo>
                    <a:cubicBezTo>
                      <a:pt x="1279" y="509"/>
                      <a:pt x="1709" y="163"/>
                      <a:pt x="1671" y="79"/>
                    </a:cubicBezTo>
                    <a:lnTo>
                      <a:pt x="1671" y="5"/>
                    </a:lnTo>
                    <a:cubicBezTo>
                      <a:pt x="1662" y="2"/>
                      <a:pt x="1650" y="0"/>
                      <a:pt x="163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08" name="Google Shape;1308;p40"/>
              <p:cNvSpPr/>
              <p:nvPr/>
            </p:nvSpPr>
            <p:spPr>
              <a:xfrm flipH="1">
                <a:off x="9698351" y="3314997"/>
                <a:ext cx="135094" cy="107429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447" extrusionOk="0">
                    <a:moveTo>
                      <a:pt x="1979" y="1"/>
                    </a:moveTo>
                    <a:cubicBezTo>
                      <a:pt x="1942" y="38"/>
                      <a:pt x="1904" y="75"/>
                      <a:pt x="1867" y="113"/>
                    </a:cubicBezTo>
                    <a:cubicBezTo>
                      <a:pt x="1326" y="580"/>
                      <a:pt x="700" y="813"/>
                      <a:pt x="0" y="934"/>
                    </a:cubicBezTo>
                    <a:lnTo>
                      <a:pt x="346" y="2446"/>
                    </a:lnTo>
                    <a:cubicBezTo>
                      <a:pt x="1130" y="2213"/>
                      <a:pt x="2446" y="2101"/>
                      <a:pt x="2959" y="1401"/>
                    </a:cubicBezTo>
                    <a:lnTo>
                      <a:pt x="2959" y="1354"/>
                    </a:lnTo>
                    <a:cubicBezTo>
                      <a:pt x="2959" y="1168"/>
                      <a:pt x="2875" y="934"/>
                      <a:pt x="2801" y="738"/>
                    </a:cubicBezTo>
                    <a:cubicBezTo>
                      <a:pt x="2530" y="234"/>
                      <a:pt x="2371" y="187"/>
                      <a:pt x="197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p40"/>
              <p:cNvSpPr/>
              <p:nvPr/>
            </p:nvSpPr>
            <p:spPr>
              <a:xfrm flipH="1">
                <a:off x="9735867" y="3302529"/>
                <a:ext cx="89911" cy="77268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1760" extrusionOk="0">
                    <a:moveTo>
                      <a:pt x="1617" y="1"/>
                    </a:moveTo>
                    <a:cubicBezTo>
                      <a:pt x="1181" y="1"/>
                      <a:pt x="1" y="960"/>
                      <a:pt x="262" y="1564"/>
                    </a:cubicBezTo>
                    <a:cubicBezTo>
                      <a:pt x="299" y="1685"/>
                      <a:pt x="374" y="1760"/>
                      <a:pt x="458" y="1760"/>
                    </a:cubicBezTo>
                    <a:cubicBezTo>
                      <a:pt x="532" y="1526"/>
                      <a:pt x="803" y="1218"/>
                      <a:pt x="1111" y="938"/>
                    </a:cubicBezTo>
                    <a:cubicBezTo>
                      <a:pt x="1307" y="789"/>
                      <a:pt x="1503" y="668"/>
                      <a:pt x="1736" y="556"/>
                    </a:cubicBezTo>
                    <a:cubicBezTo>
                      <a:pt x="1970" y="434"/>
                      <a:pt x="1933" y="89"/>
                      <a:pt x="1662" y="5"/>
                    </a:cubicBezTo>
                    <a:cubicBezTo>
                      <a:pt x="1648" y="2"/>
                      <a:pt x="1633" y="1"/>
                      <a:pt x="1617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13" name="Google Shape;1313;p40"/>
          <p:cNvSpPr/>
          <p:nvPr/>
        </p:nvSpPr>
        <p:spPr>
          <a:xfrm>
            <a:off x="5371434" y="4749901"/>
            <a:ext cx="1346053" cy="336337"/>
          </a:xfrm>
          <a:custGeom>
            <a:avLst/>
            <a:gdLst/>
            <a:ahLst/>
            <a:cxnLst/>
            <a:rect l="l" t="t" r="r" b="b"/>
            <a:pathLst>
              <a:path w="24774" h="10072" extrusionOk="0">
                <a:moveTo>
                  <a:pt x="5172" y="1"/>
                </a:moveTo>
                <a:lnTo>
                  <a:pt x="1" y="10072"/>
                </a:lnTo>
                <a:lnTo>
                  <a:pt x="24773" y="10072"/>
                </a:lnTo>
                <a:lnTo>
                  <a:pt x="21469" y="1"/>
                </a:lnTo>
                <a:close/>
              </a:path>
            </a:pathLst>
          </a:custGeom>
          <a:solidFill>
            <a:srgbClr val="000000">
              <a:alpha val="94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4" name="Google Shape;1314;p40"/>
          <p:cNvSpPr/>
          <p:nvPr/>
        </p:nvSpPr>
        <p:spPr>
          <a:xfrm>
            <a:off x="6468077" y="4473267"/>
            <a:ext cx="148100" cy="227480"/>
          </a:xfrm>
          <a:custGeom>
            <a:avLst/>
            <a:gdLst/>
            <a:ahLst/>
            <a:cxnLst/>
            <a:rect l="l" t="t" r="r" b="b"/>
            <a:pathLst>
              <a:path w="2334" h="3585" extrusionOk="0">
                <a:moveTo>
                  <a:pt x="1" y="1"/>
                </a:moveTo>
                <a:lnTo>
                  <a:pt x="1" y="3585"/>
                </a:lnTo>
                <a:lnTo>
                  <a:pt x="2334" y="3585"/>
                </a:lnTo>
                <a:lnTo>
                  <a:pt x="2334" y="1"/>
                </a:ln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37" name="Google Shape;1437;p40"/>
          <p:cNvGrpSpPr/>
          <p:nvPr/>
        </p:nvGrpSpPr>
        <p:grpSpPr>
          <a:xfrm>
            <a:off x="286479" y="2714626"/>
            <a:ext cx="872647" cy="3929062"/>
            <a:chOff x="2792800" y="237450"/>
            <a:chExt cx="2025250" cy="5235575"/>
          </a:xfrm>
        </p:grpSpPr>
        <p:sp>
          <p:nvSpPr>
            <p:cNvPr id="1438" name="Google Shape;1438;p40"/>
            <p:cNvSpPr/>
            <p:nvPr/>
          </p:nvSpPr>
          <p:spPr>
            <a:xfrm>
              <a:off x="4120725" y="4781300"/>
              <a:ext cx="332000" cy="577675"/>
            </a:xfrm>
            <a:custGeom>
              <a:avLst/>
              <a:gdLst/>
              <a:ahLst/>
              <a:cxnLst/>
              <a:rect l="l" t="t" r="r" b="b"/>
              <a:pathLst>
                <a:path w="13280" h="23107" extrusionOk="0">
                  <a:moveTo>
                    <a:pt x="12339" y="1"/>
                  </a:moveTo>
                  <a:lnTo>
                    <a:pt x="1" y="1110"/>
                  </a:lnTo>
                  <a:lnTo>
                    <a:pt x="408" y="18362"/>
                  </a:lnTo>
                  <a:lnTo>
                    <a:pt x="2864" y="22756"/>
                  </a:lnTo>
                  <a:lnTo>
                    <a:pt x="11750" y="23106"/>
                  </a:lnTo>
                  <a:lnTo>
                    <a:pt x="13280" y="18951"/>
                  </a:lnTo>
                  <a:cubicBezTo>
                    <a:pt x="11988" y="18362"/>
                    <a:pt x="12339" y="1"/>
                    <a:pt x="12339" y="1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4120725" y="5225800"/>
              <a:ext cx="697325" cy="247225"/>
            </a:xfrm>
            <a:custGeom>
              <a:avLst/>
              <a:gdLst/>
              <a:ahLst/>
              <a:cxnLst/>
              <a:rect l="l" t="t" r="r" b="b"/>
              <a:pathLst>
                <a:path w="27893" h="9889" extrusionOk="0">
                  <a:moveTo>
                    <a:pt x="269" y="1"/>
                  </a:moveTo>
                  <a:cubicBezTo>
                    <a:pt x="90" y="1"/>
                    <a:pt x="1" y="6"/>
                    <a:pt x="1" y="6"/>
                  </a:cubicBezTo>
                  <a:lnTo>
                    <a:pt x="408" y="9706"/>
                  </a:lnTo>
                  <a:lnTo>
                    <a:pt x="27724" y="9889"/>
                  </a:lnTo>
                  <a:cubicBezTo>
                    <a:pt x="27893" y="8780"/>
                    <a:pt x="27486" y="6492"/>
                    <a:pt x="26545" y="5902"/>
                  </a:cubicBezTo>
                  <a:lnTo>
                    <a:pt x="13097" y="764"/>
                  </a:lnTo>
                  <a:cubicBezTo>
                    <a:pt x="13097" y="764"/>
                    <a:pt x="12444" y="1897"/>
                    <a:pt x="10579" y="1897"/>
                  </a:cubicBezTo>
                  <a:cubicBezTo>
                    <a:pt x="10014" y="1897"/>
                    <a:pt x="9338" y="1793"/>
                    <a:pt x="8535" y="1522"/>
                  </a:cubicBezTo>
                  <a:cubicBezTo>
                    <a:pt x="3867" y="124"/>
                    <a:pt x="1101" y="1"/>
                    <a:pt x="26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4120725" y="5225950"/>
              <a:ext cx="56875" cy="156175"/>
            </a:xfrm>
            <a:custGeom>
              <a:avLst/>
              <a:gdLst/>
              <a:ahLst/>
              <a:cxnLst/>
              <a:rect l="l" t="t" r="r" b="b"/>
              <a:pathLst>
                <a:path w="2275" h="6247" extrusionOk="0">
                  <a:moveTo>
                    <a:pt x="1" y="0"/>
                  </a:moveTo>
                  <a:lnTo>
                    <a:pt x="408" y="6247"/>
                  </a:lnTo>
                  <a:lnTo>
                    <a:pt x="2275" y="6247"/>
                  </a:lnTo>
                  <a:lnTo>
                    <a:pt x="1924" y="0"/>
                  </a:lnTo>
                  <a:close/>
                </a:path>
              </a:pathLst>
            </a:custGeom>
            <a:solidFill>
              <a:srgbClr val="74D8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3187600" y="4785525"/>
              <a:ext cx="349550" cy="573450"/>
            </a:xfrm>
            <a:custGeom>
              <a:avLst/>
              <a:gdLst/>
              <a:ahLst/>
              <a:cxnLst/>
              <a:rect l="l" t="t" r="r" b="b"/>
              <a:pathLst>
                <a:path w="13982" h="22938" extrusionOk="0">
                  <a:moveTo>
                    <a:pt x="13982" y="0"/>
                  </a:moveTo>
                  <a:lnTo>
                    <a:pt x="1699" y="1123"/>
                  </a:lnTo>
                  <a:lnTo>
                    <a:pt x="0" y="18375"/>
                  </a:lnTo>
                  <a:lnTo>
                    <a:pt x="2232" y="22587"/>
                  </a:lnTo>
                  <a:lnTo>
                    <a:pt x="11174" y="22937"/>
                  </a:lnTo>
                  <a:lnTo>
                    <a:pt x="12873" y="18951"/>
                  </a:lnTo>
                  <a:cubicBezTo>
                    <a:pt x="11525" y="18193"/>
                    <a:pt x="13981" y="1"/>
                    <a:pt x="13982" y="0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3143725" y="5225825"/>
              <a:ext cx="731375" cy="247200"/>
            </a:xfrm>
            <a:custGeom>
              <a:avLst/>
              <a:gdLst/>
              <a:ahLst/>
              <a:cxnLst/>
              <a:rect l="l" t="t" r="r" b="b"/>
              <a:pathLst>
                <a:path w="29255" h="9888" extrusionOk="0">
                  <a:moveTo>
                    <a:pt x="1563" y="1"/>
                  </a:moveTo>
                  <a:cubicBezTo>
                    <a:pt x="1420" y="1"/>
                    <a:pt x="1348" y="5"/>
                    <a:pt x="1348" y="5"/>
                  </a:cubicBezTo>
                  <a:lnTo>
                    <a:pt x="1" y="9705"/>
                  </a:lnTo>
                  <a:lnTo>
                    <a:pt x="29016" y="9888"/>
                  </a:lnTo>
                  <a:cubicBezTo>
                    <a:pt x="29254" y="8947"/>
                    <a:pt x="28665" y="6491"/>
                    <a:pt x="27724" y="6083"/>
                  </a:cubicBezTo>
                  <a:lnTo>
                    <a:pt x="14459" y="988"/>
                  </a:lnTo>
                  <a:cubicBezTo>
                    <a:pt x="14459" y="988"/>
                    <a:pt x="13627" y="2036"/>
                    <a:pt x="11623" y="2036"/>
                  </a:cubicBezTo>
                  <a:cubicBezTo>
                    <a:pt x="11076" y="2036"/>
                    <a:pt x="10442" y="1958"/>
                    <a:pt x="9714" y="1760"/>
                  </a:cubicBezTo>
                  <a:cubicBezTo>
                    <a:pt x="5084" y="130"/>
                    <a:pt x="2323" y="1"/>
                    <a:pt x="1563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3599950" y="5288750"/>
              <a:ext cx="245675" cy="103925"/>
            </a:xfrm>
            <a:custGeom>
              <a:avLst/>
              <a:gdLst/>
              <a:ahLst/>
              <a:cxnLst/>
              <a:rect l="l" t="t" r="r" b="b"/>
              <a:pathLst>
                <a:path w="9827" h="4157" extrusionOk="0">
                  <a:moveTo>
                    <a:pt x="772" y="1"/>
                  </a:moveTo>
                  <a:lnTo>
                    <a:pt x="0" y="4156"/>
                  </a:lnTo>
                  <a:lnTo>
                    <a:pt x="9658" y="4156"/>
                  </a:lnTo>
                  <a:lnTo>
                    <a:pt x="9826" y="3974"/>
                  </a:lnTo>
                  <a:cubicBezTo>
                    <a:pt x="9826" y="3735"/>
                    <a:pt x="9826" y="3735"/>
                    <a:pt x="9658" y="3735"/>
                  </a:cubicBezTo>
                  <a:lnTo>
                    <a:pt x="941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3154250" y="5225950"/>
              <a:ext cx="75825" cy="162150"/>
            </a:xfrm>
            <a:custGeom>
              <a:avLst/>
              <a:gdLst/>
              <a:ahLst/>
              <a:cxnLst/>
              <a:rect l="l" t="t" r="r" b="b"/>
              <a:pathLst>
                <a:path w="3033" h="6486" extrusionOk="0">
                  <a:moveTo>
                    <a:pt x="927" y="0"/>
                  </a:moveTo>
                  <a:lnTo>
                    <a:pt x="1" y="6486"/>
                  </a:lnTo>
                  <a:lnTo>
                    <a:pt x="3033" y="6486"/>
                  </a:lnTo>
                  <a:lnTo>
                    <a:pt x="2626" y="225"/>
                  </a:lnTo>
                  <a:cubicBezTo>
                    <a:pt x="2457" y="225"/>
                    <a:pt x="927" y="0"/>
                    <a:pt x="927" y="0"/>
                  </a:cubicBezTo>
                  <a:close/>
                </a:path>
              </a:pathLst>
            </a:custGeom>
            <a:solidFill>
              <a:srgbClr val="74D8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4130900" y="5288750"/>
              <a:ext cx="664000" cy="103925"/>
            </a:xfrm>
            <a:custGeom>
              <a:avLst/>
              <a:gdLst/>
              <a:ahLst/>
              <a:cxnLst/>
              <a:rect l="l" t="t" r="r" b="b"/>
              <a:pathLst>
                <a:path w="26560" h="4157" extrusionOk="0">
                  <a:moveTo>
                    <a:pt x="17435" y="1"/>
                  </a:moveTo>
                  <a:lnTo>
                    <a:pt x="16733" y="3735"/>
                  </a:lnTo>
                  <a:lnTo>
                    <a:pt x="1" y="3735"/>
                  </a:lnTo>
                  <a:lnTo>
                    <a:pt x="1" y="3974"/>
                  </a:lnTo>
                  <a:lnTo>
                    <a:pt x="26321" y="4156"/>
                  </a:lnTo>
                  <a:cubicBezTo>
                    <a:pt x="26559" y="4156"/>
                    <a:pt x="26559" y="3974"/>
                    <a:pt x="26559" y="3974"/>
                  </a:cubicBezTo>
                  <a:cubicBezTo>
                    <a:pt x="26559" y="3974"/>
                    <a:pt x="26559" y="3735"/>
                    <a:pt x="26321" y="3735"/>
                  </a:cubicBezTo>
                  <a:cubicBezTo>
                    <a:pt x="26559" y="3735"/>
                    <a:pt x="26321" y="3566"/>
                    <a:pt x="26321" y="3566"/>
                  </a:cubicBezTo>
                  <a:lnTo>
                    <a:pt x="17603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3154250" y="5382100"/>
              <a:ext cx="691375" cy="10575"/>
            </a:xfrm>
            <a:custGeom>
              <a:avLst/>
              <a:gdLst/>
              <a:ahLst/>
              <a:cxnLst/>
              <a:rect l="l" t="t" r="r" b="b"/>
              <a:pathLst>
                <a:path w="27655" h="423" extrusionOk="0">
                  <a:moveTo>
                    <a:pt x="1" y="1"/>
                  </a:moveTo>
                  <a:lnTo>
                    <a:pt x="1" y="240"/>
                  </a:lnTo>
                  <a:lnTo>
                    <a:pt x="1" y="422"/>
                  </a:lnTo>
                  <a:lnTo>
                    <a:pt x="27654" y="422"/>
                  </a:lnTo>
                  <a:lnTo>
                    <a:pt x="27654" y="2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7" name="Google Shape;1447;p40"/>
            <p:cNvSpPr/>
            <p:nvPr/>
          </p:nvSpPr>
          <p:spPr>
            <a:xfrm>
              <a:off x="3101625" y="2832225"/>
              <a:ext cx="938750" cy="2266350"/>
            </a:xfrm>
            <a:custGeom>
              <a:avLst/>
              <a:gdLst/>
              <a:ahLst/>
              <a:cxnLst/>
              <a:rect l="l" t="t" r="r" b="b"/>
              <a:pathLst>
                <a:path w="37550" h="90654" extrusionOk="0">
                  <a:moveTo>
                    <a:pt x="7594" y="0"/>
                  </a:moveTo>
                  <a:cubicBezTo>
                    <a:pt x="7594" y="0"/>
                    <a:pt x="3439" y="49300"/>
                    <a:pt x="0" y="90654"/>
                  </a:cubicBezTo>
                  <a:lnTo>
                    <a:pt x="20705" y="90654"/>
                  </a:lnTo>
                  <a:cubicBezTo>
                    <a:pt x="22572" y="82470"/>
                    <a:pt x="24678" y="74342"/>
                    <a:pt x="25787" y="69949"/>
                  </a:cubicBezTo>
                  <a:cubicBezTo>
                    <a:pt x="31107" y="48191"/>
                    <a:pt x="37550" y="10402"/>
                    <a:pt x="37550" y="10402"/>
                  </a:cubicBezTo>
                  <a:lnTo>
                    <a:pt x="7594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8" name="Google Shape;1448;p40"/>
            <p:cNvSpPr/>
            <p:nvPr/>
          </p:nvSpPr>
          <p:spPr>
            <a:xfrm>
              <a:off x="3101625" y="2832225"/>
              <a:ext cx="938750" cy="2266350"/>
            </a:xfrm>
            <a:custGeom>
              <a:avLst/>
              <a:gdLst/>
              <a:ahLst/>
              <a:cxnLst/>
              <a:rect l="l" t="t" r="r" b="b"/>
              <a:pathLst>
                <a:path w="37550" h="90654" extrusionOk="0">
                  <a:moveTo>
                    <a:pt x="7594" y="0"/>
                  </a:moveTo>
                  <a:cubicBezTo>
                    <a:pt x="7594" y="0"/>
                    <a:pt x="3439" y="49300"/>
                    <a:pt x="0" y="90654"/>
                  </a:cubicBezTo>
                  <a:lnTo>
                    <a:pt x="20705" y="90654"/>
                  </a:lnTo>
                  <a:cubicBezTo>
                    <a:pt x="22572" y="82470"/>
                    <a:pt x="24678" y="74342"/>
                    <a:pt x="25787" y="69949"/>
                  </a:cubicBezTo>
                  <a:cubicBezTo>
                    <a:pt x="31107" y="48191"/>
                    <a:pt x="37550" y="10402"/>
                    <a:pt x="37550" y="10402"/>
                  </a:cubicBezTo>
                  <a:lnTo>
                    <a:pt x="7594" y="0"/>
                  </a:lnTo>
                  <a:close/>
                </a:path>
              </a:pathLst>
            </a:custGeom>
            <a:solidFill>
              <a:srgbClr val="000000">
                <a:alpha val="27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9" name="Google Shape;1449;p40"/>
            <p:cNvSpPr/>
            <p:nvPr/>
          </p:nvSpPr>
          <p:spPr>
            <a:xfrm>
              <a:off x="3181975" y="2969425"/>
              <a:ext cx="1342350" cy="2129150"/>
            </a:xfrm>
            <a:custGeom>
              <a:avLst/>
              <a:gdLst/>
              <a:ahLst/>
              <a:cxnLst/>
              <a:rect l="l" t="t" r="r" b="b"/>
              <a:pathLst>
                <a:path w="53694" h="85166" extrusionOk="0">
                  <a:moveTo>
                    <a:pt x="39656" y="1"/>
                  </a:moveTo>
                  <a:lnTo>
                    <a:pt x="759" y="1349"/>
                  </a:lnTo>
                  <a:cubicBezTo>
                    <a:pt x="759" y="1349"/>
                    <a:pt x="1" y="13870"/>
                    <a:pt x="6261" y="22405"/>
                  </a:cubicBezTo>
                  <a:cubicBezTo>
                    <a:pt x="8718" y="25619"/>
                    <a:pt x="23162" y="45510"/>
                    <a:pt x="25619" y="50662"/>
                  </a:cubicBezTo>
                  <a:cubicBezTo>
                    <a:pt x="28651" y="57273"/>
                    <a:pt x="30756" y="64292"/>
                    <a:pt x="31879" y="71479"/>
                  </a:cubicBezTo>
                  <a:cubicBezTo>
                    <a:pt x="32455" y="75452"/>
                    <a:pt x="33213" y="80014"/>
                    <a:pt x="34336" y="85166"/>
                  </a:cubicBezTo>
                  <a:lnTo>
                    <a:pt x="53693" y="85166"/>
                  </a:lnTo>
                  <a:cubicBezTo>
                    <a:pt x="53693" y="70960"/>
                    <a:pt x="53286" y="53876"/>
                    <a:pt x="52935" y="49132"/>
                  </a:cubicBezTo>
                  <a:cubicBezTo>
                    <a:pt x="50479" y="27149"/>
                    <a:pt x="39656" y="1"/>
                    <a:pt x="3965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0" name="Google Shape;1450;p40"/>
            <p:cNvSpPr/>
            <p:nvPr/>
          </p:nvSpPr>
          <p:spPr>
            <a:xfrm>
              <a:off x="3599950" y="3425750"/>
              <a:ext cx="924375" cy="1506125"/>
            </a:xfrm>
            <a:custGeom>
              <a:avLst/>
              <a:gdLst/>
              <a:ahLst/>
              <a:cxnLst/>
              <a:rect l="l" t="t" r="r" b="b"/>
              <a:pathLst>
                <a:path w="36975" h="60245" extrusionOk="0">
                  <a:moveTo>
                    <a:pt x="562" y="0"/>
                  </a:moveTo>
                  <a:cubicBezTo>
                    <a:pt x="414" y="0"/>
                    <a:pt x="267" y="60"/>
                    <a:pt x="183" y="179"/>
                  </a:cubicBezTo>
                  <a:cubicBezTo>
                    <a:pt x="0" y="347"/>
                    <a:pt x="0" y="698"/>
                    <a:pt x="183" y="937"/>
                  </a:cubicBezTo>
                  <a:cubicBezTo>
                    <a:pt x="183" y="1120"/>
                    <a:pt x="7370" y="8896"/>
                    <a:pt x="14978" y="23453"/>
                  </a:cubicBezTo>
                  <a:cubicBezTo>
                    <a:pt x="23400" y="39835"/>
                    <a:pt x="24046" y="57788"/>
                    <a:pt x="24046" y="59080"/>
                  </a:cubicBezTo>
                  <a:cubicBezTo>
                    <a:pt x="21997" y="59080"/>
                    <a:pt x="19652" y="59080"/>
                    <a:pt x="16845" y="59136"/>
                  </a:cubicBezTo>
                  <a:cubicBezTo>
                    <a:pt x="16494" y="59136"/>
                    <a:pt x="16269" y="59487"/>
                    <a:pt x="16269" y="59726"/>
                  </a:cubicBezTo>
                  <a:cubicBezTo>
                    <a:pt x="16269" y="60077"/>
                    <a:pt x="16494" y="60245"/>
                    <a:pt x="16845" y="60245"/>
                  </a:cubicBezTo>
                  <a:lnTo>
                    <a:pt x="36385" y="60077"/>
                  </a:lnTo>
                  <a:cubicBezTo>
                    <a:pt x="36567" y="60077"/>
                    <a:pt x="36974" y="59726"/>
                    <a:pt x="36974" y="59487"/>
                  </a:cubicBezTo>
                  <a:cubicBezTo>
                    <a:pt x="36974" y="59136"/>
                    <a:pt x="36567" y="58954"/>
                    <a:pt x="36385" y="58954"/>
                  </a:cubicBezTo>
                  <a:lnTo>
                    <a:pt x="25211" y="59080"/>
                  </a:lnTo>
                  <a:cubicBezTo>
                    <a:pt x="25155" y="57676"/>
                    <a:pt x="24509" y="39428"/>
                    <a:pt x="15918" y="22934"/>
                  </a:cubicBezTo>
                  <a:cubicBezTo>
                    <a:pt x="14978" y="21123"/>
                    <a:pt x="14037" y="19424"/>
                    <a:pt x="13167" y="17838"/>
                  </a:cubicBezTo>
                  <a:cubicBezTo>
                    <a:pt x="18136" y="9710"/>
                    <a:pt x="13055" y="937"/>
                    <a:pt x="13055" y="937"/>
                  </a:cubicBezTo>
                  <a:cubicBezTo>
                    <a:pt x="12924" y="766"/>
                    <a:pt x="12706" y="630"/>
                    <a:pt x="12505" y="630"/>
                  </a:cubicBezTo>
                  <a:cubicBezTo>
                    <a:pt x="12426" y="630"/>
                    <a:pt x="12350" y="651"/>
                    <a:pt x="12283" y="698"/>
                  </a:cubicBezTo>
                  <a:cubicBezTo>
                    <a:pt x="11932" y="937"/>
                    <a:pt x="11932" y="1120"/>
                    <a:pt x="12114" y="1470"/>
                  </a:cubicBezTo>
                  <a:cubicBezTo>
                    <a:pt x="12114" y="1470"/>
                    <a:pt x="16564" y="9359"/>
                    <a:pt x="12521" y="16729"/>
                  </a:cubicBezTo>
                  <a:cubicBezTo>
                    <a:pt x="6261" y="6089"/>
                    <a:pt x="941" y="291"/>
                    <a:pt x="941" y="179"/>
                  </a:cubicBezTo>
                  <a:cubicBezTo>
                    <a:pt x="856" y="60"/>
                    <a:pt x="709" y="0"/>
                    <a:pt x="562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1" name="Google Shape;1451;p40"/>
            <p:cNvSpPr/>
            <p:nvPr/>
          </p:nvSpPr>
          <p:spPr>
            <a:xfrm>
              <a:off x="3124775" y="4899575"/>
              <a:ext cx="526425" cy="32300"/>
            </a:xfrm>
            <a:custGeom>
              <a:avLst/>
              <a:gdLst/>
              <a:ahLst/>
              <a:cxnLst/>
              <a:rect l="l" t="t" r="r" b="b"/>
              <a:pathLst>
                <a:path w="21057" h="1292" extrusionOk="0">
                  <a:moveTo>
                    <a:pt x="20706" y="1"/>
                  </a:moveTo>
                  <a:lnTo>
                    <a:pt x="590" y="183"/>
                  </a:lnTo>
                  <a:cubicBezTo>
                    <a:pt x="239" y="183"/>
                    <a:pt x="1" y="534"/>
                    <a:pt x="1" y="773"/>
                  </a:cubicBezTo>
                  <a:cubicBezTo>
                    <a:pt x="1" y="1124"/>
                    <a:pt x="239" y="1292"/>
                    <a:pt x="590" y="1292"/>
                  </a:cubicBezTo>
                  <a:lnTo>
                    <a:pt x="20706" y="1124"/>
                  </a:lnTo>
                  <a:cubicBezTo>
                    <a:pt x="20888" y="1124"/>
                    <a:pt x="21057" y="941"/>
                    <a:pt x="21057" y="534"/>
                  </a:cubicBezTo>
                  <a:cubicBezTo>
                    <a:pt x="21057" y="183"/>
                    <a:pt x="20888" y="1"/>
                    <a:pt x="2070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2" name="Google Shape;1452;p40"/>
            <p:cNvSpPr/>
            <p:nvPr/>
          </p:nvSpPr>
          <p:spPr>
            <a:xfrm>
              <a:off x="3804875" y="1939600"/>
              <a:ext cx="947550" cy="919625"/>
            </a:xfrm>
            <a:custGeom>
              <a:avLst/>
              <a:gdLst/>
              <a:ahLst/>
              <a:cxnLst/>
              <a:rect l="l" t="t" r="r" b="b"/>
              <a:pathLst>
                <a:path w="37902" h="36785" extrusionOk="0">
                  <a:moveTo>
                    <a:pt x="18944" y="0"/>
                  </a:moveTo>
                  <a:cubicBezTo>
                    <a:pt x="13333" y="0"/>
                    <a:pt x="7825" y="2674"/>
                    <a:pt x="4156" y="7504"/>
                  </a:cubicBezTo>
                  <a:cubicBezTo>
                    <a:pt x="3974" y="7799"/>
                    <a:pt x="3735" y="8094"/>
                    <a:pt x="3566" y="8389"/>
                  </a:cubicBezTo>
                  <a:cubicBezTo>
                    <a:pt x="3384" y="8683"/>
                    <a:pt x="3216" y="8978"/>
                    <a:pt x="3033" y="9203"/>
                  </a:cubicBezTo>
                  <a:cubicBezTo>
                    <a:pt x="647" y="13302"/>
                    <a:pt x="1" y="17976"/>
                    <a:pt x="998" y="22370"/>
                  </a:cubicBezTo>
                  <a:cubicBezTo>
                    <a:pt x="1110" y="22833"/>
                    <a:pt x="1222" y="23240"/>
                    <a:pt x="1349" y="23717"/>
                  </a:cubicBezTo>
                  <a:cubicBezTo>
                    <a:pt x="2570" y="27690"/>
                    <a:pt x="5082" y="31312"/>
                    <a:pt x="8830" y="33824"/>
                  </a:cubicBezTo>
                  <a:cubicBezTo>
                    <a:pt x="11978" y="35825"/>
                    <a:pt x="15483" y="36784"/>
                    <a:pt x="18945" y="36784"/>
                  </a:cubicBezTo>
                  <a:cubicBezTo>
                    <a:pt x="21459" y="36784"/>
                    <a:pt x="23950" y="36278"/>
                    <a:pt x="26265" y="35298"/>
                  </a:cubicBezTo>
                  <a:cubicBezTo>
                    <a:pt x="26672" y="35116"/>
                    <a:pt x="27135" y="34877"/>
                    <a:pt x="27598" y="34653"/>
                  </a:cubicBezTo>
                  <a:cubicBezTo>
                    <a:pt x="30237" y="33249"/>
                    <a:pt x="32511" y="31199"/>
                    <a:pt x="34266" y="28504"/>
                  </a:cubicBezTo>
                  <a:cubicBezTo>
                    <a:pt x="35263" y="27044"/>
                    <a:pt x="35965" y="25528"/>
                    <a:pt x="36498" y="23942"/>
                  </a:cubicBezTo>
                  <a:lnTo>
                    <a:pt x="36498" y="23886"/>
                  </a:lnTo>
                  <a:cubicBezTo>
                    <a:pt x="36723" y="23072"/>
                    <a:pt x="36961" y="22243"/>
                    <a:pt x="37073" y="21429"/>
                  </a:cubicBezTo>
                  <a:cubicBezTo>
                    <a:pt x="37902" y="16699"/>
                    <a:pt x="36793" y="11842"/>
                    <a:pt x="33985" y="7925"/>
                  </a:cubicBezTo>
                  <a:cubicBezTo>
                    <a:pt x="33747" y="7574"/>
                    <a:pt x="33508" y="7223"/>
                    <a:pt x="33213" y="6929"/>
                  </a:cubicBezTo>
                  <a:cubicBezTo>
                    <a:pt x="32048" y="5469"/>
                    <a:pt x="30644" y="4177"/>
                    <a:pt x="28946" y="3068"/>
                  </a:cubicBezTo>
                  <a:cubicBezTo>
                    <a:pt x="26728" y="1538"/>
                    <a:pt x="24215" y="612"/>
                    <a:pt x="21703" y="205"/>
                  </a:cubicBezTo>
                  <a:cubicBezTo>
                    <a:pt x="21057" y="135"/>
                    <a:pt x="20467" y="78"/>
                    <a:pt x="19822" y="22"/>
                  </a:cubicBezTo>
                  <a:cubicBezTo>
                    <a:pt x="19529" y="8"/>
                    <a:pt x="19236" y="0"/>
                    <a:pt x="18944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3" name="Google Shape;1453;p40"/>
            <p:cNvSpPr/>
            <p:nvPr/>
          </p:nvSpPr>
          <p:spPr>
            <a:xfrm>
              <a:off x="3829800" y="1940150"/>
              <a:ext cx="901925" cy="881925"/>
            </a:xfrm>
            <a:custGeom>
              <a:avLst/>
              <a:gdLst/>
              <a:ahLst/>
              <a:cxnLst/>
              <a:rect l="l" t="t" r="r" b="b"/>
              <a:pathLst>
                <a:path w="36077" h="35277" extrusionOk="0">
                  <a:moveTo>
                    <a:pt x="18825" y="0"/>
                  </a:moveTo>
                  <a:lnTo>
                    <a:pt x="18825" y="0"/>
                  </a:lnTo>
                  <a:cubicBezTo>
                    <a:pt x="21113" y="3159"/>
                    <a:pt x="21983" y="6205"/>
                    <a:pt x="21520" y="8956"/>
                  </a:cubicBezTo>
                  <a:cubicBezTo>
                    <a:pt x="17281" y="7309"/>
                    <a:pt x="13267" y="6773"/>
                    <a:pt x="9859" y="6773"/>
                  </a:cubicBezTo>
                  <a:cubicBezTo>
                    <a:pt x="7195" y="6773"/>
                    <a:pt x="4902" y="7100"/>
                    <a:pt x="3159" y="7482"/>
                  </a:cubicBezTo>
                  <a:cubicBezTo>
                    <a:pt x="2977" y="7777"/>
                    <a:pt x="2738" y="8072"/>
                    <a:pt x="2569" y="8367"/>
                  </a:cubicBezTo>
                  <a:cubicBezTo>
                    <a:pt x="2387" y="8661"/>
                    <a:pt x="2219" y="8956"/>
                    <a:pt x="2036" y="9181"/>
                  </a:cubicBezTo>
                  <a:cubicBezTo>
                    <a:pt x="3782" y="8705"/>
                    <a:pt x="6578" y="8132"/>
                    <a:pt x="10011" y="8132"/>
                  </a:cubicBezTo>
                  <a:cubicBezTo>
                    <a:pt x="13257" y="8132"/>
                    <a:pt x="17074" y="8644"/>
                    <a:pt x="21113" y="10234"/>
                  </a:cubicBezTo>
                  <a:lnTo>
                    <a:pt x="21113" y="10290"/>
                  </a:lnTo>
                  <a:cubicBezTo>
                    <a:pt x="18418" y="17603"/>
                    <a:pt x="5433" y="21169"/>
                    <a:pt x="1" y="22348"/>
                  </a:cubicBezTo>
                  <a:cubicBezTo>
                    <a:pt x="113" y="22811"/>
                    <a:pt x="225" y="23218"/>
                    <a:pt x="352" y="23695"/>
                  </a:cubicBezTo>
                  <a:cubicBezTo>
                    <a:pt x="5545" y="22643"/>
                    <a:pt x="17014" y="19484"/>
                    <a:pt x="21337" y="12929"/>
                  </a:cubicBezTo>
                  <a:cubicBezTo>
                    <a:pt x="21688" y="12227"/>
                    <a:pt x="22039" y="11525"/>
                    <a:pt x="22390" y="10767"/>
                  </a:cubicBezTo>
                  <a:cubicBezTo>
                    <a:pt x="24145" y="11581"/>
                    <a:pt x="25899" y="12522"/>
                    <a:pt x="27654" y="13743"/>
                  </a:cubicBezTo>
                  <a:cubicBezTo>
                    <a:pt x="24973" y="20888"/>
                    <a:pt x="24973" y="30363"/>
                    <a:pt x="25268" y="35276"/>
                  </a:cubicBezTo>
                  <a:cubicBezTo>
                    <a:pt x="25675" y="35094"/>
                    <a:pt x="26138" y="34855"/>
                    <a:pt x="26601" y="34631"/>
                  </a:cubicBezTo>
                  <a:cubicBezTo>
                    <a:pt x="26433" y="29774"/>
                    <a:pt x="26489" y="21169"/>
                    <a:pt x="28777" y="14627"/>
                  </a:cubicBezTo>
                  <a:cubicBezTo>
                    <a:pt x="31051" y="16494"/>
                    <a:pt x="34855" y="20411"/>
                    <a:pt x="35501" y="23864"/>
                  </a:cubicBezTo>
                  <a:cubicBezTo>
                    <a:pt x="35726" y="23050"/>
                    <a:pt x="35964" y="22221"/>
                    <a:pt x="36076" y="21407"/>
                  </a:cubicBezTo>
                  <a:cubicBezTo>
                    <a:pt x="34504" y="17898"/>
                    <a:pt x="31051" y="14627"/>
                    <a:pt x="29296" y="13280"/>
                  </a:cubicBezTo>
                  <a:cubicBezTo>
                    <a:pt x="30237" y="11062"/>
                    <a:pt x="31402" y="9181"/>
                    <a:pt x="32988" y="7903"/>
                  </a:cubicBezTo>
                  <a:cubicBezTo>
                    <a:pt x="32750" y="7552"/>
                    <a:pt x="32511" y="7201"/>
                    <a:pt x="32216" y="6907"/>
                  </a:cubicBezTo>
                  <a:cubicBezTo>
                    <a:pt x="30532" y="8254"/>
                    <a:pt x="29184" y="10234"/>
                    <a:pt x="28188" y="12465"/>
                  </a:cubicBezTo>
                  <a:cubicBezTo>
                    <a:pt x="26377" y="11230"/>
                    <a:pt x="24566" y="10234"/>
                    <a:pt x="22811" y="9476"/>
                  </a:cubicBezTo>
                  <a:cubicBezTo>
                    <a:pt x="23513" y="6612"/>
                    <a:pt x="22811" y="3510"/>
                    <a:pt x="20706" y="183"/>
                  </a:cubicBezTo>
                  <a:cubicBezTo>
                    <a:pt x="20060" y="113"/>
                    <a:pt x="19470" y="56"/>
                    <a:pt x="1882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4" name="Google Shape;1454;p40"/>
            <p:cNvSpPr/>
            <p:nvPr/>
          </p:nvSpPr>
          <p:spPr>
            <a:xfrm>
              <a:off x="3829800" y="1940150"/>
              <a:ext cx="901925" cy="881925"/>
            </a:xfrm>
            <a:custGeom>
              <a:avLst/>
              <a:gdLst/>
              <a:ahLst/>
              <a:cxnLst/>
              <a:rect l="l" t="t" r="r" b="b"/>
              <a:pathLst>
                <a:path w="36077" h="35277" extrusionOk="0">
                  <a:moveTo>
                    <a:pt x="18825" y="0"/>
                  </a:moveTo>
                  <a:lnTo>
                    <a:pt x="18825" y="0"/>
                  </a:lnTo>
                  <a:cubicBezTo>
                    <a:pt x="21113" y="3159"/>
                    <a:pt x="21983" y="6205"/>
                    <a:pt x="21520" y="8956"/>
                  </a:cubicBezTo>
                  <a:cubicBezTo>
                    <a:pt x="17281" y="7309"/>
                    <a:pt x="13267" y="6773"/>
                    <a:pt x="9859" y="6773"/>
                  </a:cubicBezTo>
                  <a:cubicBezTo>
                    <a:pt x="7195" y="6773"/>
                    <a:pt x="4902" y="7100"/>
                    <a:pt x="3159" y="7482"/>
                  </a:cubicBezTo>
                  <a:cubicBezTo>
                    <a:pt x="2977" y="7777"/>
                    <a:pt x="2738" y="8072"/>
                    <a:pt x="2569" y="8367"/>
                  </a:cubicBezTo>
                  <a:cubicBezTo>
                    <a:pt x="2387" y="8661"/>
                    <a:pt x="2219" y="8956"/>
                    <a:pt x="2036" y="9181"/>
                  </a:cubicBezTo>
                  <a:cubicBezTo>
                    <a:pt x="3782" y="8705"/>
                    <a:pt x="6578" y="8132"/>
                    <a:pt x="10011" y="8132"/>
                  </a:cubicBezTo>
                  <a:cubicBezTo>
                    <a:pt x="13257" y="8132"/>
                    <a:pt x="17074" y="8644"/>
                    <a:pt x="21113" y="10234"/>
                  </a:cubicBezTo>
                  <a:lnTo>
                    <a:pt x="21113" y="10290"/>
                  </a:lnTo>
                  <a:cubicBezTo>
                    <a:pt x="18418" y="17603"/>
                    <a:pt x="5433" y="21169"/>
                    <a:pt x="1" y="22348"/>
                  </a:cubicBezTo>
                  <a:cubicBezTo>
                    <a:pt x="113" y="22811"/>
                    <a:pt x="225" y="23218"/>
                    <a:pt x="352" y="23695"/>
                  </a:cubicBezTo>
                  <a:cubicBezTo>
                    <a:pt x="5545" y="22643"/>
                    <a:pt x="17014" y="19484"/>
                    <a:pt x="21337" y="12929"/>
                  </a:cubicBezTo>
                  <a:cubicBezTo>
                    <a:pt x="21688" y="12227"/>
                    <a:pt x="22039" y="11525"/>
                    <a:pt x="22390" y="10767"/>
                  </a:cubicBezTo>
                  <a:cubicBezTo>
                    <a:pt x="24145" y="11581"/>
                    <a:pt x="25899" y="12522"/>
                    <a:pt x="27654" y="13743"/>
                  </a:cubicBezTo>
                  <a:cubicBezTo>
                    <a:pt x="24973" y="20888"/>
                    <a:pt x="24973" y="30363"/>
                    <a:pt x="25268" y="35276"/>
                  </a:cubicBezTo>
                  <a:cubicBezTo>
                    <a:pt x="25675" y="35094"/>
                    <a:pt x="26138" y="34855"/>
                    <a:pt x="26601" y="34631"/>
                  </a:cubicBezTo>
                  <a:cubicBezTo>
                    <a:pt x="26433" y="29774"/>
                    <a:pt x="26489" y="21169"/>
                    <a:pt x="28777" y="14627"/>
                  </a:cubicBezTo>
                  <a:cubicBezTo>
                    <a:pt x="31051" y="16494"/>
                    <a:pt x="34855" y="20411"/>
                    <a:pt x="35501" y="23864"/>
                  </a:cubicBezTo>
                  <a:cubicBezTo>
                    <a:pt x="35726" y="23050"/>
                    <a:pt x="35964" y="22221"/>
                    <a:pt x="36076" y="21407"/>
                  </a:cubicBezTo>
                  <a:cubicBezTo>
                    <a:pt x="34504" y="17898"/>
                    <a:pt x="31051" y="14627"/>
                    <a:pt x="29296" y="13280"/>
                  </a:cubicBezTo>
                  <a:cubicBezTo>
                    <a:pt x="30237" y="11062"/>
                    <a:pt x="31402" y="9181"/>
                    <a:pt x="32988" y="7903"/>
                  </a:cubicBezTo>
                  <a:cubicBezTo>
                    <a:pt x="32750" y="7552"/>
                    <a:pt x="32511" y="7201"/>
                    <a:pt x="32216" y="6907"/>
                  </a:cubicBezTo>
                  <a:cubicBezTo>
                    <a:pt x="30532" y="8254"/>
                    <a:pt x="29184" y="10234"/>
                    <a:pt x="28188" y="12465"/>
                  </a:cubicBezTo>
                  <a:cubicBezTo>
                    <a:pt x="26377" y="11230"/>
                    <a:pt x="24566" y="10234"/>
                    <a:pt x="22811" y="9476"/>
                  </a:cubicBezTo>
                  <a:cubicBezTo>
                    <a:pt x="23513" y="6612"/>
                    <a:pt x="22811" y="3510"/>
                    <a:pt x="20706" y="183"/>
                  </a:cubicBezTo>
                  <a:cubicBezTo>
                    <a:pt x="20060" y="113"/>
                    <a:pt x="19470" y="56"/>
                    <a:pt x="18825" y="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5" name="Google Shape;1455;p40"/>
            <p:cNvSpPr/>
            <p:nvPr/>
          </p:nvSpPr>
          <p:spPr>
            <a:xfrm>
              <a:off x="4558000" y="2510425"/>
              <a:ext cx="211975" cy="216925"/>
            </a:xfrm>
            <a:custGeom>
              <a:avLst/>
              <a:gdLst/>
              <a:ahLst/>
              <a:cxnLst/>
              <a:rect l="l" t="t" r="r" b="b"/>
              <a:pathLst>
                <a:path w="8479" h="8677" extrusionOk="0">
                  <a:moveTo>
                    <a:pt x="6598" y="0"/>
                  </a:moveTo>
                  <a:cubicBezTo>
                    <a:pt x="6597" y="0"/>
                    <a:pt x="5671" y="758"/>
                    <a:pt x="4324" y="3566"/>
                  </a:cubicBezTo>
                  <a:cubicBezTo>
                    <a:pt x="3242" y="5608"/>
                    <a:pt x="3225" y="5901"/>
                    <a:pt x="2688" y="5901"/>
                  </a:cubicBezTo>
                  <a:cubicBezTo>
                    <a:pt x="2472" y="5901"/>
                    <a:pt x="2171" y="5854"/>
                    <a:pt x="1685" y="5854"/>
                  </a:cubicBezTo>
                  <a:cubicBezTo>
                    <a:pt x="0" y="5854"/>
                    <a:pt x="1685" y="8479"/>
                    <a:pt x="1685" y="8479"/>
                  </a:cubicBezTo>
                  <a:cubicBezTo>
                    <a:pt x="1685" y="8479"/>
                    <a:pt x="1873" y="8677"/>
                    <a:pt x="2293" y="8677"/>
                  </a:cubicBezTo>
                  <a:cubicBezTo>
                    <a:pt x="2897" y="8677"/>
                    <a:pt x="3981" y="8266"/>
                    <a:pt x="5671" y="6261"/>
                  </a:cubicBezTo>
                  <a:cubicBezTo>
                    <a:pt x="8478" y="2639"/>
                    <a:pt x="6598" y="0"/>
                    <a:pt x="6598" y="0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6" name="Google Shape;1456;p40"/>
            <p:cNvSpPr/>
            <p:nvPr/>
          </p:nvSpPr>
          <p:spPr>
            <a:xfrm>
              <a:off x="3784175" y="1389500"/>
              <a:ext cx="568900" cy="1324125"/>
            </a:xfrm>
            <a:custGeom>
              <a:avLst/>
              <a:gdLst/>
              <a:ahLst/>
              <a:cxnLst/>
              <a:rect l="l" t="t" r="r" b="b"/>
              <a:pathLst>
                <a:path w="22756" h="52965" extrusionOk="0">
                  <a:moveTo>
                    <a:pt x="4896" y="0"/>
                  </a:moveTo>
                  <a:cubicBezTo>
                    <a:pt x="4785" y="0"/>
                    <a:pt x="4674" y="10"/>
                    <a:pt x="4563" y="30"/>
                  </a:cubicBezTo>
                  <a:cubicBezTo>
                    <a:pt x="3805" y="30"/>
                    <a:pt x="3398" y="451"/>
                    <a:pt x="3398" y="451"/>
                  </a:cubicBezTo>
                  <a:lnTo>
                    <a:pt x="2878" y="451"/>
                  </a:lnTo>
                  <a:cubicBezTo>
                    <a:pt x="1" y="4592"/>
                    <a:pt x="22755" y="52965"/>
                    <a:pt x="22755" y="52965"/>
                  </a:cubicBezTo>
                  <a:cubicBezTo>
                    <a:pt x="22755" y="52965"/>
                    <a:pt x="21408" y="36822"/>
                    <a:pt x="21239" y="35713"/>
                  </a:cubicBezTo>
                  <a:cubicBezTo>
                    <a:pt x="17842" y="13309"/>
                    <a:pt x="9658" y="3483"/>
                    <a:pt x="7202" y="1026"/>
                  </a:cubicBezTo>
                  <a:cubicBezTo>
                    <a:pt x="6534" y="519"/>
                    <a:pt x="5723" y="0"/>
                    <a:pt x="489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7" name="Google Shape;1457;p40"/>
            <p:cNvSpPr/>
            <p:nvPr/>
          </p:nvSpPr>
          <p:spPr>
            <a:xfrm>
              <a:off x="3528350" y="1263200"/>
              <a:ext cx="389200" cy="412375"/>
            </a:xfrm>
            <a:custGeom>
              <a:avLst/>
              <a:gdLst/>
              <a:ahLst/>
              <a:cxnLst/>
              <a:rect l="l" t="t" r="r" b="b"/>
              <a:pathLst>
                <a:path w="15568" h="16495" extrusionOk="0">
                  <a:moveTo>
                    <a:pt x="2457" y="0"/>
                  </a:moveTo>
                  <a:lnTo>
                    <a:pt x="1348" y="6078"/>
                  </a:lnTo>
                  <a:lnTo>
                    <a:pt x="1" y="14557"/>
                  </a:lnTo>
                  <a:lnTo>
                    <a:pt x="14796" y="16494"/>
                  </a:lnTo>
                  <a:lnTo>
                    <a:pt x="15568" y="351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8" name="Google Shape;1458;p40"/>
            <p:cNvSpPr/>
            <p:nvPr/>
          </p:nvSpPr>
          <p:spPr>
            <a:xfrm>
              <a:off x="3556075" y="1263200"/>
              <a:ext cx="361475" cy="184250"/>
            </a:xfrm>
            <a:custGeom>
              <a:avLst/>
              <a:gdLst/>
              <a:ahLst/>
              <a:cxnLst/>
              <a:rect l="l" t="t" r="r" b="b"/>
              <a:pathLst>
                <a:path w="14459" h="7370" extrusionOk="0">
                  <a:moveTo>
                    <a:pt x="1348" y="0"/>
                  </a:moveTo>
                  <a:lnTo>
                    <a:pt x="239" y="6078"/>
                  </a:lnTo>
                  <a:lnTo>
                    <a:pt x="1" y="7370"/>
                  </a:lnTo>
                  <a:cubicBezTo>
                    <a:pt x="12002" y="5671"/>
                    <a:pt x="14459" y="351"/>
                    <a:pt x="14459" y="351"/>
                  </a:cubicBezTo>
                  <a:lnTo>
                    <a:pt x="1348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9" name="Google Shape;1459;p40"/>
            <p:cNvSpPr/>
            <p:nvPr/>
          </p:nvSpPr>
          <p:spPr>
            <a:xfrm>
              <a:off x="2792800" y="1578300"/>
              <a:ext cx="607125" cy="1069700"/>
            </a:xfrm>
            <a:custGeom>
              <a:avLst/>
              <a:gdLst/>
              <a:ahLst/>
              <a:cxnLst/>
              <a:rect l="l" t="t" r="r" b="b"/>
              <a:pathLst>
                <a:path w="24285" h="42788" extrusionOk="0">
                  <a:moveTo>
                    <a:pt x="21922" y="1"/>
                  </a:moveTo>
                  <a:cubicBezTo>
                    <a:pt x="16905" y="1"/>
                    <a:pt x="5463" y="1023"/>
                    <a:pt x="3285" y="10151"/>
                  </a:cubicBezTo>
                  <a:cubicBezTo>
                    <a:pt x="1938" y="14881"/>
                    <a:pt x="590" y="20552"/>
                    <a:pt x="239" y="27992"/>
                  </a:cubicBezTo>
                  <a:cubicBezTo>
                    <a:pt x="0" y="33074"/>
                    <a:pt x="2527" y="41033"/>
                    <a:pt x="10472" y="42788"/>
                  </a:cubicBezTo>
                  <a:lnTo>
                    <a:pt x="17673" y="40093"/>
                  </a:lnTo>
                  <a:lnTo>
                    <a:pt x="24285" y="86"/>
                  </a:lnTo>
                  <a:cubicBezTo>
                    <a:pt x="24285" y="86"/>
                    <a:pt x="23371" y="1"/>
                    <a:pt x="21922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0" name="Google Shape;1460;p40"/>
            <p:cNvSpPr/>
            <p:nvPr/>
          </p:nvSpPr>
          <p:spPr>
            <a:xfrm>
              <a:off x="2812100" y="1458925"/>
              <a:ext cx="549575" cy="702025"/>
            </a:xfrm>
            <a:custGeom>
              <a:avLst/>
              <a:gdLst/>
              <a:ahLst/>
              <a:cxnLst/>
              <a:rect l="l" t="t" r="r" b="b"/>
              <a:pathLst>
                <a:path w="21983" h="28081" extrusionOk="0">
                  <a:moveTo>
                    <a:pt x="16846" y="1"/>
                  </a:moveTo>
                  <a:cubicBezTo>
                    <a:pt x="14485" y="1"/>
                    <a:pt x="12153" y="638"/>
                    <a:pt x="10051" y="1815"/>
                  </a:cubicBezTo>
                  <a:cubicBezTo>
                    <a:pt x="2106" y="6377"/>
                    <a:pt x="0" y="21537"/>
                    <a:pt x="576" y="23811"/>
                  </a:cubicBezTo>
                  <a:cubicBezTo>
                    <a:pt x="1091" y="25894"/>
                    <a:pt x="1954" y="28081"/>
                    <a:pt x="3282" y="28081"/>
                  </a:cubicBezTo>
                  <a:cubicBezTo>
                    <a:pt x="4381" y="28081"/>
                    <a:pt x="5796" y="26585"/>
                    <a:pt x="7595" y="22295"/>
                  </a:cubicBezTo>
                  <a:cubicBezTo>
                    <a:pt x="9700" y="17200"/>
                    <a:pt x="16901" y="4510"/>
                    <a:pt x="16901" y="4510"/>
                  </a:cubicBezTo>
                  <a:lnTo>
                    <a:pt x="21983" y="1057"/>
                  </a:lnTo>
                  <a:cubicBezTo>
                    <a:pt x="20307" y="340"/>
                    <a:pt x="18569" y="1"/>
                    <a:pt x="16846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1" name="Google Shape;1461;p40"/>
            <p:cNvSpPr/>
            <p:nvPr/>
          </p:nvSpPr>
          <p:spPr>
            <a:xfrm>
              <a:off x="2902650" y="1536900"/>
              <a:ext cx="598000" cy="935625"/>
            </a:xfrm>
            <a:custGeom>
              <a:avLst/>
              <a:gdLst/>
              <a:ahLst/>
              <a:cxnLst/>
              <a:rect l="l" t="t" r="r" b="b"/>
              <a:pathLst>
                <a:path w="23920" h="37425" extrusionOk="0">
                  <a:moveTo>
                    <a:pt x="16791" y="1"/>
                  </a:moveTo>
                  <a:cubicBezTo>
                    <a:pt x="9613" y="1"/>
                    <a:pt x="6261" y="7062"/>
                    <a:pt x="6261" y="7062"/>
                  </a:cubicBezTo>
                  <a:cubicBezTo>
                    <a:pt x="1516" y="15428"/>
                    <a:pt x="0" y="35488"/>
                    <a:pt x="0" y="35488"/>
                  </a:cubicBezTo>
                  <a:lnTo>
                    <a:pt x="16494" y="37425"/>
                  </a:lnTo>
                  <a:cubicBezTo>
                    <a:pt x="20298" y="33031"/>
                    <a:pt x="23920" y="32456"/>
                    <a:pt x="23920" y="32456"/>
                  </a:cubicBezTo>
                  <a:lnTo>
                    <a:pt x="22572" y="1391"/>
                  </a:lnTo>
                  <a:cubicBezTo>
                    <a:pt x="20424" y="401"/>
                    <a:pt x="18499" y="1"/>
                    <a:pt x="16791" y="1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2" name="Google Shape;1462;p40"/>
            <p:cNvSpPr/>
            <p:nvPr/>
          </p:nvSpPr>
          <p:spPr>
            <a:xfrm>
              <a:off x="2822275" y="1458925"/>
              <a:ext cx="634500" cy="1269450"/>
            </a:xfrm>
            <a:custGeom>
              <a:avLst/>
              <a:gdLst/>
              <a:ahLst/>
              <a:cxnLst/>
              <a:rect l="l" t="t" r="r" b="b"/>
              <a:pathLst>
                <a:path w="25380" h="50778" extrusionOk="0">
                  <a:moveTo>
                    <a:pt x="19398" y="0"/>
                  </a:moveTo>
                  <a:cubicBezTo>
                    <a:pt x="14200" y="0"/>
                    <a:pt x="7013" y="3380"/>
                    <a:pt x="3805" y="20414"/>
                  </a:cubicBezTo>
                  <a:cubicBezTo>
                    <a:pt x="3805" y="20414"/>
                    <a:pt x="1348" y="28023"/>
                    <a:pt x="576" y="36150"/>
                  </a:cubicBezTo>
                  <a:cubicBezTo>
                    <a:pt x="1" y="42060"/>
                    <a:pt x="4156" y="47324"/>
                    <a:pt x="9827" y="48489"/>
                  </a:cubicBezTo>
                  <a:lnTo>
                    <a:pt x="22572" y="50777"/>
                  </a:lnTo>
                  <a:lnTo>
                    <a:pt x="25380" y="1464"/>
                  </a:lnTo>
                  <a:cubicBezTo>
                    <a:pt x="25380" y="1464"/>
                    <a:pt x="22820" y="0"/>
                    <a:pt x="19398" y="0"/>
                  </a:cubicBezTo>
                  <a:close/>
                </a:path>
              </a:pathLst>
            </a:custGeom>
            <a:solidFill>
              <a:srgbClr val="74D8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3" name="Google Shape;1463;p40"/>
            <p:cNvSpPr/>
            <p:nvPr/>
          </p:nvSpPr>
          <p:spPr>
            <a:xfrm>
              <a:off x="3120575" y="1415150"/>
              <a:ext cx="1308650" cy="2025125"/>
            </a:xfrm>
            <a:custGeom>
              <a:avLst/>
              <a:gdLst/>
              <a:ahLst/>
              <a:cxnLst/>
              <a:rect l="l" t="t" r="r" b="b"/>
              <a:pathLst>
                <a:path w="52346" h="81005" extrusionOk="0">
                  <a:moveTo>
                    <a:pt x="17421" y="0"/>
                  </a:moveTo>
                  <a:cubicBezTo>
                    <a:pt x="0" y="21758"/>
                    <a:pt x="2106" y="68264"/>
                    <a:pt x="2106" y="68264"/>
                  </a:cubicBezTo>
                  <a:cubicBezTo>
                    <a:pt x="1516" y="80013"/>
                    <a:pt x="24088" y="80364"/>
                    <a:pt x="24088" y="80364"/>
                  </a:cubicBezTo>
                  <a:cubicBezTo>
                    <a:pt x="27767" y="80803"/>
                    <a:pt x="30907" y="81005"/>
                    <a:pt x="33588" y="81005"/>
                  </a:cubicBezTo>
                  <a:cubicBezTo>
                    <a:pt x="47364" y="81005"/>
                    <a:pt x="49005" y="75685"/>
                    <a:pt x="49299" y="69963"/>
                  </a:cubicBezTo>
                  <a:cubicBezTo>
                    <a:pt x="52345" y="25970"/>
                    <a:pt x="31696" y="2232"/>
                    <a:pt x="31696" y="2232"/>
                  </a:cubicBezTo>
                  <a:cubicBezTo>
                    <a:pt x="31095" y="3748"/>
                    <a:pt x="29812" y="4305"/>
                    <a:pt x="28251" y="4305"/>
                  </a:cubicBezTo>
                  <a:cubicBezTo>
                    <a:pt x="23911" y="4305"/>
                    <a:pt x="17421" y="0"/>
                    <a:pt x="17421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3173200" y="1485325"/>
              <a:ext cx="350975" cy="587850"/>
            </a:xfrm>
            <a:custGeom>
              <a:avLst/>
              <a:gdLst/>
              <a:ahLst/>
              <a:cxnLst/>
              <a:rect l="l" t="t" r="r" b="b"/>
              <a:pathLst>
                <a:path w="14039" h="23514" extrusionOk="0">
                  <a:moveTo>
                    <a:pt x="14038" y="1"/>
                  </a:moveTo>
                  <a:lnTo>
                    <a:pt x="14038" y="1"/>
                  </a:lnTo>
                  <a:cubicBezTo>
                    <a:pt x="14038" y="1"/>
                    <a:pt x="8297" y="408"/>
                    <a:pt x="7946" y="759"/>
                  </a:cubicBezTo>
                  <a:cubicBezTo>
                    <a:pt x="7946" y="759"/>
                    <a:pt x="3033" y="6669"/>
                    <a:pt x="1" y="23513"/>
                  </a:cubicBezTo>
                  <a:lnTo>
                    <a:pt x="10402" y="5153"/>
                  </a:lnTo>
                  <a:cubicBezTo>
                    <a:pt x="10402" y="5153"/>
                    <a:pt x="11343" y="3454"/>
                    <a:pt x="14038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5" name="Google Shape;1465;p40"/>
            <p:cNvSpPr/>
            <p:nvPr/>
          </p:nvSpPr>
          <p:spPr>
            <a:xfrm>
              <a:off x="3173200" y="1485325"/>
              <a:ext cx="350975" cy="587850"/>
            </a:xfrm>
            <a:custGeom>
              <a:avLst/>
              <a:gdLst/>
              <a:ahLst/>
              <a:cxnLst/>
              <a:rect l="l" t="t" r="r" b="b"/>
              <a:pathLst>
                <a:path w="14039" h="23514" extrusionOk="0">
                  <a:moveTo>
                    <a:pt x="14038" y="1"/>
                  </a:moveTo>
                  <a:lnTo>
                    <a:pt x="14038" y="1"/>
                  </a:lnTo>
                  <a:cubicBezTo>
                    <a:pt x="14038" y="1"/>
                    <a:pt x="8297" y="408"/>
                    <a:pt x="7946" y="759"/>
                  </a:cubicBezTo>
                  <a:cubicBezTo>
                    <a:pt x="7946" y="759"/>
                    <a:pt x="3033" y="6669"/>
                    <a:pt x="1" y="23513"/>
                  </a:cubicBezTo>
                  <a:lnTo>
                    <a:pt x="10402" y="5153"/>
                  </a:lnTo>
                  <a:cubicBezTo>
                    <a:pt x="10402" y="5153"/>
                    <a:pt x="11343" y="3454"/>
                    <a:pt x="14038" y="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6" name="Google Shape;1466;p40"/>
            <p:cNvSpPr/>
            <p:nvPr/>
          </p:nvSpPr>
          <p:spPr>
            <a:xfrm>
              <a:off x="2902650" y="1447425"/>
              <a:ext cx="465000" cy="1156725"/>
            </a:xfrm>
            <a:custGeom>
              <a:avLst/>
              <a:gdLst/>
              <a:ahLst/>
              <a:cxnLst/>
              <a:rect l="l" t="t" r="r" b="b"/>
              <a:pathLst>
                <a:path w="18600" h="46269" extrusionOk="0">
                  <a:moveTo>
                    <a:pt x="18010" y="1"/>
                  </a:moveTo>
                  <a:cubicBezTo>
                    <a:pt x="17841" y="1"/>
                    <a:pt x="11174" y="941"/>
                    <a:pt x="7777" y="9294"/>
                  </a:cubicBezTo>
                  <a:cubicBezTo>
                    <a:pt x="4913" y="16144"/>
                    <a:pt x="0" y="32806"/>
                    <a:pt x="941" y="45917"/>
                  </a:cubicBezTo>
                  <a:cubicBezTo>
                    <a:pt x="941" y="46086"/>
                    <a:pt x="1109" y="46268"/>
                    <a:pt x="1348" y="46268"/>
                  </a:cubicBezTo>
                  <a:lnTo>
                    <a:pt x="1516" y="46268"/>
                  </a:lnTo>
                  <a:cubicBezTo>
                    <a:pt x="1699" y="46268"/>
                    <a:pt x="1867" y="46086"/>
                    <a:pt x="1867" y="45917"/>
                  </a:cubicBezTo>
                  <a:cubicBezTo>
                    <a:pt x="758" y="32806"/>
                    <a:pt x="5910" y="16495"/>
                    <a:pt x="8535" y="9715"/>
                  </a:cubicBezTo>
                  <a:cubicBezTo>
                    <a:pt x="11749" y="1699"/>
                    <a:pt x="18010" y="759"/>
                    <a:pt x="18192" y="759"/>
                  </a:cubicBezTo>
                  <a:cubicBezTo>
                    <a:pt x="18361" y="759"/>
                    <a:pt x="18599" y="590"/>
                    <a:pt x="18599" y="408"/>
                  </a:cubicBezTo>
                  <a:cubicBezTo>
                    <a:pt x="18599" y="239"/>
                    <a:pt x="18192" y="1"/>
                    <a:pt x="18010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7" name="Google Shape;1467;p40"/>
            <p:cNvSpPr/>
            <p:nvPr/>
          </p:nvSpPr>
          <p:spPr>
            <a:xfrm>
              <a:off x="3187600" y="1439475"/>
              <a:ext cx="800150" cy="1475200"/>
            </a:xfrm>
            <a:custGeom>
              <a:avLst/>
              <a:gdLst/>
              <a:ahLst/>
              <a:cxnLst/>
              <a:rect l="l" t="t" r="r" b="b"/>
              <a:pathLst>
                <a:path w="32006" h="59008" extrusionOk="0">
                  <a:moveTo>
                    <a:pt x="12783" y="1"/>
                  </a:moveTo>
                  <a:cubicBezTo>
                    <a:pt x="10066" y="1"/>
                    <a:pt x="6087" y="2289"/>
                    <a:pt x="3748" y="9261"/>
                  </a:cubicBezTo>
                  <a:cubicBezTo>
                    <a:pt x="3748" y="9261"/>
                    <a:pt x="6278" y="3940"/>
                    <a:pt x="10005" y="3940"/>
                  </a:cubicBezTo>
                  <a:cubicBezTo>
                    <a:pt x="10849" y="3940"/>
                    <a:pt x="11753" y="4213"/>
                    <a:pt x="12704" y="4881"/>
                  </a:cubicBezTo>
                  <a:cubicBezTo>
                    <a:pt x="18782" y="8854"/>
                    <a:pt x="24046" y="21192"/>
                    <a:pt x="26741" y="41322"/>
                  </a:cubicBezTo>
                  <a:cubicBezTo>
                    <a:pt x="27499" y="46586"/>
                    <a:pt x="24285" y="51724"/>
                    <a:pt x="19133" y="53254"/>
                  </a:cubicBezTo>
                  <a:cubicBezTo>
                    <a:pt x="17669" y="53644"/>
                    <a:pt x="16143" y="53806"/>
                    <a:pt x="14621" y="53806"/>
                  </a:cubicBezTo>
                  <a:cubicBezTo>
                    <a:pt x="7273" y="53806"/>
                    <a:pt x="0" y="50039"/>
                    <a:pt x="0" y="50039"/>
                  </a:cubicBezTo>
                  <a:lnTo>
                    <a:pt x="0" y="55121"/>
                  </a:lnTo>
                  <a:cubicBezTo>
                    <a:pt x="0" y="55121"/>
                    <a:pt x="3451" y="59007"/>
                    <a:pt x="10274" y="59007"/>
                  </a:cubicBezTo>
                  <a:cubicBezTo>
                    <a:pt x="12775" y="59007"/>
                    <a:pt x="15730" y="58485"/>
                    <a:pt x="19133" y="57058"/>
                  </a:cubicBezTo>
                  <a:cubicBezTo>
                    <a:pt x="32005" y="51555"/>
                    <a:pt x="31654" y="43189"/>
                    <a:pt x="31654" y="43189"/>
                  </a:cubicBezTo>
                  <a:cubicBezTo>
                    <a:pt x="31654" y="43189"/>
                    <a:pt x="30882" y="8685"/>
                    <a:pt x="14389" y="319"/>
                  </a:cubicBezTo>
                  <a:cubicBezTo>
                    <a:pt x="13939" y="116"/>
                    <a:pt x="13393" y="1"/>
                    <a:pt x="12783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8" name="Google Shape;1468;p40"/>
            <p:cNvSpPr/>
            <p:nvPr/>
          </p:nvSpPr>
          <p:spPr>
            <a:xfrm>
              <a:off x="3490450" y="2448550"/>
              <a:ext cx="222175" cy="195825"/>
            </a:xfrm>
            <a:custGeom>
              <a:avLst/>
              <a:gdLst/>
              <a:ahLst/>
              <a:cxnLst/>
              <a:rect l="l" t="t" r="r" b="b"/>
              <a:pathLst>
                <a:path w="8887" h="7833" extrusionOk="0">
                  <a:moveTo>
                    <a:pt x="4529" y="0"/>
                  </a:moveTo>
                  <a:cubicBezTo>
                    <a:pt x="3980" y="0"/>
                    <a:pt x="3414" y="117"/>
                    <a:pt x="2864" y="369"/>
                  </a:cubicBezTo>
                  <a:cubicBezTo>
                    <a:pt x="941" y="1127"/>
                    <a:pt x="1" y="3584"/>
                    <a:pt x="941" y="5465"/>
                  </a:cubicBezTo>
                  <a:cubicBezTo>
                    <a:pt x="1521" y="6937"/>
                    <a:pt x="3096" y="7833"/>
                    <a:pt x="4665" y="7833"/>
                  </a:cubicBezTo>
                  <a:cubicBezTo>
                    <a:pt x="5146" y="7833"/>
                    <a:pt x="5627" y="7749"/>
                    <a:pt x="6079" y="7571"/>
                  </a:cubicBezTo>
                  <a:cubicBezTo>
                    <a:pt x="7960" y="6630"/>
                    <a:pt x="8886" y="4342"/>
                    <a:pt x="7960" y="2236"/>
                  </a:cubicBezTo>
                  <a:cubicBezTo>
                    <a:pt x="7395" y="870"/>
                    <a:pt x="6026" y="0"/>
                    <a:pt x="452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9" name="Google Shape;1469;p40"/>
            <p:cNvSpPr/>
            <p:nvPr/>
          </p:nvSpPr>
          <p:spPr>
            <a:xfrm>
              <a:off x="3562050" y="2159475"/>
              <a:ext cx="473775" cy="473800"/>
            </a:xfrm>
            <a:custGeom>
              <a:avLst/>
              <a:gdLst/>
              <a:ahLst/>
              <a:cxnLst/>
              <a:rect l="l" t="t" r="r" b="b"/>
              <a:pathLst>
                <a:path w="18951" h="18952" extrusionOk="0">
                  <a:moveTo>
                    <a:pt x="18435" y="7927"/>
                  </a:moveTo>
                  <a:lnTo>
                    <a:pt x="18435" y="7927"/>
                  </a:lnTo>
                  <a:cubicBezTo>
                    <a:pt x="18417" y="7943"/>
                    <a:pt x="18400" y="7960"/>
                    <a:pt x="18361" y="7960"/>
                  </a:cubicBezTo>
                  <a:lnTo>
                    <a:pt x="18435" y="7927"/>
                  </a:lnTo>
                  <a:close/>
                  <a:moveTo>
                    <a:pt x="8886" y="1"/>
                  </a:moveTo>
                  <a:cubicBezTo>
                    <a:pt x="9068" y="1292"/>
                    <a:pt x="8535" y="3215"/>
                    <a:pt x="7777" y="5265"/>
                  </a:cubicBezTo>
                  <a:cubicBezTo>
                    <a:pt x="7201" y="6430"/>
                    <a:pt x="6612" y="7370"/>
                    <a:pt x="5854" y="8535"/>
                  </a:cubicBezTo>
                  <a:cubicBezTo>
                    <a:pt x="5798" y="8606"/>
                    <a:pt x="5727" y="8662"/>
                    <a:pt x="5727" y="8718"/>
                  </a:cubicBezTo>
                  <a:cubicBezTo>
                    <a:pt x="4043" y="10065"/>
                    <a:pt x="2106" y="11118"/>
                    <a:pt x="0" y="11932"/>
                  </a:cubicBezTo>
                  <a:lnTo>
                    <a:pt x="3215" y="18951"/>
                  </a:lnTo>
                  <a:cubicBezTo>
                    <a:pt x="6724" y="17379"/>
                    <a:pt x="13925" y="14038"/>
                    <a:pt x="15146" y="12340"/>
                  </a:cubicBezTo>
                  <a:cubicBezTo>
                    <a:pt x="15792" y="12171"/>
                    <a:pt x="16606" y="11989"/>
                    <a:pt x="17603" y="11764"/>
                  </a:cubicBezTo>
                  <a:cubicBezTo>
                    <a:pt x="18010" y="11525"/>
                    <a:pt x="18193" y="11343"/>
                    <a:pt x="18361" y="10992"/>
                  </a:cubicBezTo>
                  <a:cubicBezTo>
                    <a:pt x="18543" y="10585"/>
                    <a:pt x="18543" y="10234"/>
                    <a:pt x="18361" y="9827"/>
                  </a:cubicBezTo>
                  <a:cubicBezTo>
                    <a:pt x="18305" y="9715"/>
                    <a:pt x="18249" y="9588"/>
                    <a:pt x="18136" y="9476"/>
                  </a:cubicBezTo>
                  <a:lnTo>
                    <a:pt x="18193" y="9476"/>
                  </a:lnTo>
                  <a:cubicBezTo>
                    <a:pt x="18543" y="9237"/>
                    <a:pt x="18782" y="9069"/>
                    <a:pt x="18951" y="8718"/>
                  </a:cubicBezTo>
                  <a:cubicBezTo>
                    <a:pt x="18951" y="8311"/>
                    <a:pt x="18951" y="8128"/>
                    <a:pt x="18782" y="7777"/>
                  </a:cubicBezTo>
                  <a:cubicBezTo>
                    <a:pt x="18656" y="7553"/>
                    <a:pt x="18487" y="7426"/>
                    <a:pt x="18361" y="7314"/>
                  </a:cubicBezTo>
                  <a:cubicBezTo>
                    <a:pt x="18712" y="6851"/>
                    <a:pt x="18894" y="6205"/>
                    <a:pt x="18782" y="5672"/>
                  </a:cubicBezTo>
                  <a:cubicBezTo>
                    <a:pt x="18543" y="5265"/>
                    <a:pt x="18193" y="4914"/>
                    <a:pt x="17785" y="4914"/>
                  </a:cubicBezTo>
                  <a:cubicBezTo>
                    <a:pt x="17610" y="4830"/>
                    <a:pt x="17375" y="4787"/>
                    <a:pt x="17140" y="4787"/>
                  </a:cubicBezTo>
                  <a:cubicBezTo>
                    <a:pt x="16905" y="4787"/>
                    <a:pt x="16669" y="4830"/>
                    <a:pt x="16494" y="4914"/>
                  </a:cubicBezTo>
                  <a:lnTo>
                    <a:pt x="16494" y="4745"/>
                  </a:lnTo>
                  <a:cubicBezTo>
                    <a:pt x="16494" y="4156"/>
                    <a:pt x="16087" y="3566"/>
                    <a:pt x="15736" y="3215"/>
                  </a:cubicBezTo>
                  <a:cubicBezTo>
                    <a:pt x="15441" y="3131"/>
                    <a:pt x="15150" y="3089"/>
                    <a:pt x="14866" y="3089"/>
                  </a:cubicBezTo>
                  <a:cubicBezTo>
                    <a:pt x="14581" y="3089"/>
                    <a:pt x="14304" y="3131"/>
                    <a:pt x="14037" y="3215"/>
                  </a:cubicBezTo>
                  <a:cubicBezTo>
                    <a:pt x="12816" y="3861"/>
                    <a:pt x="11581" y="4619"/>
                    <a:pt x="10711" y="5321"/>
                  </a:cubicBezTo>
                  <a:cubicBezTo>
                    <a:pt x="10767" y="4970"/>
                    <a:pt x="10767" y="4745"/>
                    <a:pt x="10767" y="4745"/>
                  </a:cubicBezTo>
                  <a:cubicBezTo>
                    <a:pt x="10767" y="4745"/>
                    <a:pt x="11525" y="2457"/>
                    <a:pt x="10416" y="352"/>
                  </a:cubicBezTo>
                  <a:cubicBezTo>
                    <a:pt x="10065" y="1"/>
                    <a:pt x="9307" y="1"/>
                    <a:pt x="8886" y="1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3016700" y="1523900"/>
              <a:ext cx="748550" cy="1280600"/>
            </a:xfrm>
            <a:custGeom>
              <a:avLst/>
              <a:gdLst/>
              <a:ahLst/>
              <a:cxnLst/>
              <a:rect l="l" t="t" r="r" b="b"/>
              <a:pathLst>
                <a:path w="29942" h="51224" extrusionOk="0">
                  <a:moveTo>
                    <a:pt x="20677" y="1"/>
                  </a:moveTo>
                  <a:cubicBezTo>
                    <a:pt x="18511" y="1"/>
                    <a:pt x="16382" y="1171"/>
                    <a:pt x="14978" y="3202"/>
                  </a:cubicBezTo>
                  <a:cubicBezTo>
                    <a:pt x="0" y="26533"/>
                    <a:pt x="3397" y="43027"/>
                    <a:pt x="3397" y="43027"/>
                  </a:cubicBezTo>
                  <a:cubicBezTo>
                    <a:pt x="4155" y="50635"/>
                    <a:pt x="8310" y="50803"/>
                    <a:pt x="8310" y="50803"/>
                  </a:cubicBezTo>
                  <a:cubicBezTo>
                    <a:pt x="9529" y="51092"/>
                    <a:pt x="10747" y="51223"/>
                    <a:pt x="11954" y="51223"/>
                  </a:cubicBezTo>
                  <a:cubicBezTo>
                    <a:pt x="18853" y="51223"/>
                    <a:pt x="25414" y="46936"/>
                    <a:pt x="29942" y="43209"/>
                  </a:cubicBezTo>
                  <a:cubicBezTo>
                    <a:pt x="29773" y="42451"/>
                    <a:pt x="29591" y="41679"/>
                    <a:pt x="29366" y="40752"/>
                  </a:cubicBezTo>
                  <a:cubicBezTo>
                    <a:pt x="28594" y="38113"/>
                    <a:pt x="28075" y="35432"/>
                    <a:pt x="27668" y="32625"/>
                  </a:cubicBezTo>
                  <a:lnTo>
                    <a:pt x="18951" y="35081"/>
                  </a:lnTo>
                  <a:cubicBezTo>
                    <a:pt x="25969" y="22911"/>
                    <a:pt x="27485" y="16650"/>
                    <a:pt x="28243" y="11569"/>
                  </a:cubicBezTo>
                  <a:cubicBezTo>
                    <a:pt x="28426" y="10979"/>
                    <a:pt x="28426" y="10221"/>
                    <a:pt x="28426" y="9688"/>
                  </a:cubicBezTo>
                  <a:cubicBezTo>
                    <a:pt x="28833" y="4901"/>
                    <a:pt x="26559" y="2262"/>
                    <a:pt x="23864" y="914"/>
                  </a:cubicBezTo>
                  <a:cubicBezTo>
                    <a:pt x="22849" y="293"/>
                    <a:pt x="21758" y="1"/>
                    <a:pt x="2067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1" name="Google Shape;1471;p40"/>
            <p:cNvSpPr/>
            <p:nvPr/>
          </p:nvSpPr>
          <p:spPr>
            <a:xfrm>
              <a:off x="3543100" y="2057525"/>
              <a:ext cx="165300" cy="328675"/>
            </a:xfrm>
            <a:custGeom>
              <a:avLst/>
              <a:gdLst/>
              <a:ahLst/>
              <a:cxnLst/>
              <a:rect l="l" t="t" r="r" b="b"/>
              <a:pathLst>
                <a:path w="6612" h="13147" extrusionOk="0">
                  <a:moveTo>
                    <a:pt x="4158" y="0"/>
                  </a:moveTo>
                  <a:cubicBezTo>
                    <a:pt x="4054" y="0"/>
                    <a:pt x="3973" y="106"/>
                    <a:pt x="3973" y="106"/>
                  </a:cubicBezTo>
                  <a:cubicBezTo>
                    <a:pt x="3804" y="457"/>
                    <a:pt x="0" y="8234"/>
                    <a:pt x="169" y="12038"/>
                  </a:cubicBezTo>
                  <a:cubicBezTo>
                    <a:pt x="169" y="12389"/>
                    <a:pt x="351" y="12613"/>
                    <a:pt x="520" y="12796"/>
                  </a:cubicBezTo>
                  <a:cubicBezTo>
                    <a:pt x="941" y="12964"/>
                    <a:pt x="1516" y="13147"/>
                    <a:pt x="2050" y="13147"/>
                  </a:cubicBezTo>
                  <a:cubicBezTo>
                    <a:pt x="3804" y="13147"/>
                    <a:pt x="6022" y="12389"/>
                    <a:pt x="6429" y="12389"/>
                  </a:cubicBezTo>
                  <a:cubicBezTo>
                    <a:pt x="6429" y="12389"/>
                    <a:pt x="6612" y="12206"/>
                    <a:pt x="6612" y="12038"/>
                  </a:cubicBezTo>
                  <a:cubicBezTo>
                    <a:pt x="6429" y="11855"/>
                    <a:pt x="6429" y="11855"/>
                    <a:pt x="6261" y="11855"/>
                  </a:cubicBezTo>
                  <a:cubicBezTo>
                    <a:pt x="5388" y="12115"/>
                    <a:pt x="3400" y="12598"/>
                    <a:pt x="2051" y="12598"/>
                  </a:cubicBezTo>
                  <a:cubicBezTo>
                    <a:pt x="1577" y="12598"/>
                    <a:pt x="1181" y="12538"/>
                    <a:pt x="941" y="12389"/>
                  </a:cubicBezTo>
                  <a:cubicBezTo>
                    <a:pt x="758" y="12206"/>
                    <a:pt x="758" y="12206"/>
                    <a:pt x="758" y="12038"/>
                  </a:cubicBezTo>
                  <a:cubicBezTo>
                    <a:pt x="520" y="8402"/>
                    <a:pt x="4324" y="457"/>
                    <a:pt x="4324" y="457"/>
                  </a:cubicBezTo>
                  <a:cubicBezTo>
                    <a:pt x="4562" y="275"/>
                    <a:pt x="4562" y="106"/>
                    <a:pt x="4324" y="106"/>
                  </a:cubicBezTo>
                  <a:cubicBezTo>
                    <a:pt x="4267" y="27"/>
                    <a:pt x="4210" y="0"/>
                    <a:pt x="415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2" name="Google Shape;1472;p40"/>
            <p:cNvSpPr/>
            <p:nvPr/>
          </p:nvSpPr>
          <p:spPr>
            <a:xfrm>
              <a:off x="3215675" y="237450"/>
              <a:ext cx="1000175" cy="865200"/>
            </a:xfrm>
            <a:custGeom>
              <a:avLst/>
              <a:gdLst/>
              <a:ahLst/>
              <a:cxnLst/>
              <a:rect l="l" t="t" r="r" b="b"/>
              <a:pathLst>
                <a:path w="40007" h="34608" extrusionOk="0">
                  <a:moveTo>
                    <a:pt x="24420" y="1"/>
                  </a:moveTo>
                  <a:cubicBezTo>
                    <a:pt x="22492" y="1"/>
                    <a:pt x="20490" y="779"/>
                    <a:pt x="19119" y="2315"/>
                  </a:cubicBezTo>
                  <a:cubicBezTo>
                    <a:pt x="18179" y="3298"/>
                    <a:pt x="17421" y="4828"/>
                    <a:pt x="16143" y="5179"/>
                  </a:cubicBezTo>
                  <a:cubicBezTo>
                    <a:pt x="15887" y="5247"/>
                    <a:pt x="15637" y="5276"/>
                    <a:pt x="15389" y="5276"/>
                  </a:cubicBezTo>
                  <a:cubicBezTo>
                    <a:pt x="14158" y="5276"/>
                    <a:pt x="13012" y="4561"/>
                    <a:pt x="11750" y="4421"/>
                  </a:cubicBezTo>
                  <a:cubicBezTo>
                    <a:pt x="11323" y="4313"/>
                    <a:pt x="10893" y="4261"/>
                    <a:pt x="10466" y="4261"/>
                  </a:cubicBezTo>
                  <a:cubicBezTo>
                    <a:pt x="7851" y="4261"/>
                    <a:pt x="5383" y="6207"/>
                    <a:pt x="4731" y="8983"/>
                  </a:cubicBezTo>
                  <a:cubicBezTo>
                    <a:pt x="4141" y="11088"/>
                    <a:pt x="4562" y="13306"/>
                    <a:pt x="3790" y="15412"/>
                  </a:cubicBezTo>
                  <a:cubicBezTo>
                    <a:pt x="3032" y="18276"/>
                    <a:pt x="351" y="20143"/>
                    <a:pt x="169" y="23189"/>
                  </a:cubicBezTo>
                  <a:cubicBezTo>
                    <a:pt x="0" y="23947"/>
                    <a:pt x="0" y="24887"/>
                    <a:pt x="169" y="25645"/>
                  </a:cubicBezTo>
                  <a:cubicBezTo>
                    <a:pt x="1109" y="29856"/>
                    <a:pt x="3973" y="33422"/>
                    <a:pt x="7595" y="34362"/>
                  </a:cubicBezTo>
                  <a:cubicBezTo>
                    <a:pt x="8226" y="34528"/>
                    <a:pt x="8868" y="34608"/>
                    <a:pt x="9505" y="34608"/>
                  </a:cubicBezTo>
                  <a:cubicBezTo>
                    <a:pt x="12706" y="34608"/>
                    <a:pt x="15805" y="32591"/>
                    <a:pt x="17070" y="29267"/>
                  </a:cubicBezTo>
                  <a:cubicBezTo>
                    <a:pt x="17828" y="26993"/>
                    <a:pt x="17659" y="24354"/>
                    <a:pt x="18768" y="22248"/>
                  </a:cubicBezTo>
                  <a:cubicBezTo>
                    <a:pt x="19709" y="20325"/>
                    <a:pt x="21632" y="19034"/>
                    <a:pt x="23681" y="18627"/>
                  </a:cubicBezTo>
                  <a:cubicBezTo>
                    <a:pt x="24807" y="18423"/>
                    <a:pt x="25965" y="18337"/>
                    <a:pt x="27119" y="18337"/>
                  </a:cubicBezTo>
                  <a:cubicBezTo>
                    <a:pt x="27950" y="18337"/>
                    <a:pt x="28779" y="18382"/>
                    <a:pt x="29591" y="18458"/>
                  </a:cubicBezTo>
                  <a:cubicBezTo>
                    <a:pt x="29934" y="18503"/>
                    <a:pt x="30309" y="18536"/>
                    <a:pt x="30690" y="18536"/>
                  </a:cubicBezTo>
                  <a:cubicBezTo>
                    <a:pt x="31723" y="18536"/>
                    <a:pt x="32797" y="18293"/>
                    <a:pt x="33363" y="17388"/>
                  </a:cubicBezTo>
                  <a:lnTo>
                    <a:pt x="33363" y="17388"/>
                  </a:lnTo>
                  <a:cubicBezTo>
                    <a:pt x="33726" y="17418"/>
                    <a:pt x="34081" y="17435"/>
                    <a:pt x="34430" y="17435"/>
                  </a:cubicBezTo>
                  <a:cubicBezTo>
                    <a:pt x="35504" y="17435"/>
                    <a:pt x="36524" y="17268"/>
                    <a:pt x="37550" y="16760"/>
                  </a:cubicBezTo>
                  <a:cubicBezTo>
                    <a:pt x="38884" y="16002"/>
                    <a:pt x="40007" y="14303"/>
                    <a:pt x="39656" y="12548"/>
                  </a:cubicBezTo>
                  <a:cubicBezTo>
                    <a:pt x="39235" y="11439"/>
                    <a:pt x="38477" y="10667"/>
                    <a:pt x="37550" y="10092"/>
                  </a:cubicBezTo>
                  <a:cubicBezTo>
                    <a:pt x="36610" y="9334"/>
                    <a:pt x="35445" y="8800"/>
                    <a:pt x="34322" y="8393"/>
                  </a:cubicBezTo>
                  <a:cubicBezTo>
                    <a:pt x="33746" y="8211"/>
                    <a:pt x="33156" y="8042"/>
                    <a:pt x="32637" y="7635"/>
                  </a:cubicBezTo>
                  <a:cubicBezTo>
                    <a:pt x="31289" y="6877"/>
                    <a:pt x="30882" y="5179"/>
                    <a:pt x="30181" y="3649"/>
                  </a:cubicBezTo>
                  <a:cubicBezTo>
                    <a:pt x="29001" y="1782"/>
                    <a:pt x="27134" y="434"/>
                    <a:pt x="25029" y="27"/>
                  </a:cubicBezTo>
                  <a:cubicBezTo>
                    <a:pt x="24827" y="10"/>
                    <a:pt x="24624" y="1"/>
                    <a:pt x="24420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3" name="Google Shape;1473;p40"/>
            <p:cNvSpPr/>
            <p:nvPr/>
          </p:nvSpPr>
          <p:spPr>
            <a:xfrm>
              <a:off x="3367625" y="422475"/>
              <a:ext cx="862625" cy="917525"/>
            </a:xfrm>
            <a:custGeom>
              <a:avLst/>
              <a:gdLst/>
              <a:ahLst/>
              <a:cxnLst/>
              <a:rect l="l" t="t" r="r" b="b"/>
              <a:pathLst>
                <a:path w="34505" h="36701" extrusionOk="0">
                  <a:moveTo>
                    <a:pt x="17315" y="1"/>
                  </a:moveTo>
                  <a:cubicBezTo>
                    <a:pt x="16909" y="1"/>
                    <a:pt x="16499" y="18"/>
                    <a:pt x="16087" y="52"/>
                  </a:cubicBezTo>
                  <a:cubicBezTo>
                    <a:pt x="7019" y="641"/>
                    <a:pt x="0" y="9359"/>
                    <a:pt x="758" y="19409"/>
                  </a:cubicBezTo>
                  <a:cubicBezTo>
                    <a:pt x="1492" y="29323"/>
                    <a:pt x="8965" y="36701"/>
                    <a:pt x="17661" y="36701"/>
                  </a:cubicBezTo>
                  <a:cubicBezTo>
                    <a:pt x="17954" y="36701"/>
                    <a:pt x="18248" y="36692"/>
                    <a:pt x="18544" y="36675"/>
                  </a:cubicBezTo>
                  <a:cubicBezTo>
                    <a:pt x="27668" y="35903"/>
                    <a:pt x="34504" y="27369"/>
                    <a:pt x="33929" y="17135"/>
                  </a:cubicBezTo>
                  <a:cubicBezTo>
                    <a:pt x="33191" y="7525"/>
                    <a:pt x="25914" y="1"/>
                    <a:pt x="17315" y="1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4" name="Google Shape;1474;p40"/>
            <p:cNvSpPr/>
            <p:nvPr/>
          </p:nvSpPr>
          <p:spPr>
            <a:xfrm>
              <a:off x="3287250" y="831900"/>
              <a:ext cx="198675" cy="198650"/>
            </a:xfrm>
            <a:custGeom>
              <a:avLst/>
              <a:gdLst/>
              <a:ahLst/>
              <a:cxnLst/>
              <a:rect l="l" t="t" r="r" b="b"/>
              <a:pathLst>
                <a:path w="7947" h="7946" extrusionOk="0">
                  <a:moveTo>
                    <a:pt x="3973" y="0"/>
                  </a:moveTo>
                  <a:cubicBezTo>
                    <a:pt x="1699" y="0"/>
                    <a:pt x="1" y="1699"/>
                    <a:pt x="1" y="3973"/>
                  </a:cubicBezTo>
                  <a:cubicBezTo>
                    <a:pt x="1" y="6078"/>
                    <a:pt x="1699" y="7945"/>
                    <a:pt x="3973" y="7945"/>
                  </a:cubicBezTo>
                  <a:cubicBezTo>
                    <a:pt x="6262" y="7945"/>
                    <a:pt x="7946" y="6078"/>
                    <a:pt x="7946" y="3973"/>
                  </a:cubicBezTo>
                  <a:cubicBezTo>
                    <a:pt x="7946" y="1699"/>
                    <a:pt x="6262" y="0"/>
                    <a:pt x="3973" y="0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5" name="Google Shape;1475;p40"/>
            <p:cNvSpPr/>
            <p:nvPr/>
          </p:nvSpPr>
          <p:spPr>
            <a:xfrm>
              <a:off x="3329725" y="907700"/>
              <a:ext cx="42125" cy="66000"/>
            </a:xfrm>
            <a:custGeom>
              <a:avLst/>
              <a:gdLst/>
              <a:ahLst/>
              <a:cxnLst/>
              <a:rect l="l" t="t" r="r" b="b"/>
              <a:pathLst>
                <a:path w="1685" h="2640" extrusionOk="0">
                  <a:moveTo>
                    <a:pt x="1685" y="0"/>
                  </a:moveTo>
                  <a:cubicBezTo>
                    <a:pt x="1278" y="0"/>
                    <a:pt x="927" y="183"/>
                    <a:pt x="758" y="351"/>
                  </a:cubicBezTo>
                  <a:cubicBezTo>
                    <a:pt x="351" y="534"/>
                    <a:pt x="169" y="772"/>
                    <a:pt x="169" y="1292"/>
                  </a:cubicBezTo>
                  <a:cubicBezTo>
                    <a:pt x="0" y="1881"/>
                    <a:pt x="351" y="2050"/>
                    <a:pt x="758" y="2288"/>
                  </a:cubicBezTo>
                  <a:lnTo>
                    <a:pt x="1109" y="2639"/>
                  </a:lnTo>
                  <a:lnTo>
                    <a:pt x="1685" y="2639"/>
                  </a:lnTo>
                  <a:lnTo>
                    <a:pt x="927" y="2050"/>
                  </a:lnTo>
                  <a:cubicBezTo>
                    <a:pt x="758" y="1699"/>
                    <a:pt x="758" y="1530"/>
                    <a:pt x="758" y="1292"/>
                  </a:cubicBezTo>
                  <a:cubicBezTo>
                    <a:pt x="758" y="1123"/>
                    <a:pt x="927" y="941"/>
                    <a:pt x="1109" y="772"/>
                  </a:cubicBezTo>
                  <a:cubicBezTo>
                    <a:pt x="1278" y="351"/>
                    <a:pt x="1516" y="183"/>
                    <a:pt x="1685" y="0"/>
                  </a:cubicBezTo>
                  <a:close/>
                </a:path>
              </a:pathLst>
            </a:custGeom>
            <a:solidFill>
              <a:srgbClr val="D96D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6" name="Google Shape;1476;p40"/>
            <p:cNvSpPr/>
            <p:nvPr/>
          </p:nvSpPr>
          <p:spPr>
            <a:xfrm>
              <a:off x="3850150" y="1049825"/>
              <a:ext cx="200425" cy="71625"/>
            </a:xfrm>
            <a:custGeom>
              <a:avLst/>
              <a:gdLst/>
              <a:ahLst/>
              <a:cxnLst/>
              <a:rect l="l" t="t" r="r" b="b"/>
              <a:pathLst>
                <a:path w="8017" h="2865" extrusionOk="0">
                  <a:moveTo>
                    <a:pt x="1" y="0"/>
                  </a:moveTo>
                  <a:cubicBezTo>
                    <a:pt x="239" y="169"/>
                    <a:pt x="408" y="576"/>
                    <a:pt x="590" y="927"/>
                  </a:cubicBezTo>
                  <a:cubicBezTo>
                    <a:pt x="997" y="1334"/>
                    <a:pt x="1166" y="1516"/>
                    <a:pt x="1517" y="1867"/>
                  </a:cubicBezTo>
                  <a:cubicBezTo>
                    <a:pt x="2275" y="2275"/>
                    <a:pt x="3047" y="2625"/>
                    <a:pt x="4029" y="2864"/>
                  </a:cubicBezTo>
                  <a:cubicBezTo>
                    <a:pt x="4970" y="2864"/>
                    <a:pt x="5728" y="2625"/>
                    <a:pt x="6486" y="2106"/>
                  </a:cubicBezTo>
                  <a:cubicBezTo>
                    <a:pt x="7258" y="1516"/>
                    <a:pt x="7609" y="927"/>
                    <a:pt x="8016" y="0"/>
                  </a:cubicBezTo>
                  <a:lnTo>
                    <a:pt x="8016" y="0"/>
                  </a:lnTo>
                  <a:cubicBezTo>
                    <a:pt x="7427" y="576"/>
                    <a:pt x="6669" y="1109"/>
                    <a:pt x="6079" y="1334"/>
                  </a:cubicBezTo>
                  <a:cubicBezTo>
                    <a:pt x="5321" y="1685"/>
                    <a:pt x="4802" y="1867"/>
                    <a:pt x="4029" y="1867"/>
                  </a:cubicBezTo>
                  <a:cubicBezTo>
                    <a:pt x="3454" y="1685"/>
                    <a:pt x="2696" y="1516"/>
                    <a:pt x="1924" y="1109"/>
                  </a:cubicBezTo>
                  <a:lnTo>
                    <a:pt x="997" y="576"/>
                  </a:lnTo>
                  <a:cubicBezTo>
                    <a:pt x="759" y="351"/>
                    <a:pt x="408" y="169"/>
                    <a:pt x="1" y="0"/>
                  </a:cubicBezTo>
                  <a:close/>
                </a:path>
              </a:pathLst>
            </a:custGeom>
            <a:solidFill>
              <a:srgbClr val="D96D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7" name="Google Shape;1477;p40"/>
            <p:cNvSpPr/>
            <p:nvPr/>
          </p:nvSpPr>
          <p:spPr>
            <a:xfrm>
              <a:off x="3940700" y="856200"/>
              <a:ext cx="90925" cy="142050"/>
            </a:xfrm>
            <a:custGeom>
              <a:avLst/>
              <a:gdLst/>
              <a:ahLst/>
              <a:cxnLst/>
              <a:rect l="l" t="t" r="r" b="b"/>
              <a:pathLst>
                <a:path w="3637" h="5682" extrusionOk="0">
                  <a:moveTo>
                    <a:pt x="1236" y="0"/>
                  </a:moveTo>
                  <a:cubicBezTo>
                    <a:pt x="1088" y="0"/>
                    <a:pt x="941" y="46"/>
                    <a:pt x="941" y="137"/>
                  </a:cubicBezTo>
                  <a:cubicBezTo>
                    <a:pt x="758" y="1653"/>
                    <a:pt x="0" y="4517"/>
                    <a:pt x="941" y="5640"/>
                  </a:cubicBezTo>
                  <a:cubicBezTo>
                    <a:pt x="980" y="5668"/>
                    <a:pt x="1064" y="5681"/>
                    <a:pt x="1177" y="5681"/>
                  </a:cubicBezTo>
                  <a:cubicBezTo>
                    <a:pt x="1750" y="5681"/>
                    <a:pt x="3074" y="5332"/>
                    <a:pt x="3215" y="4699"/>
                  </a:cubicBezTo>
                  <a:cubicBezTo>
                    <a:pt x="3636" y="3352"/>
                    <a:pt x="1881" y="1302"/>
                    <a:pt x="1530" y="137"/>
                  </a:cubicBezTo>
                  <a:cubicBezTo>
                    <a:pt x="1530" y="46"/>
                    <a:pt x="1383" y="0"/>
                    <a:pt x="1236" y="0"/>
                  </a:cubicBezTo>
                  <a:close/>
                </a:path>
              </a:pathLst>
            </a:custGeom>
            <a:solidFill>
              <a:srgbClr val="D96D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8" name="Google Shape;1478;p40"/>
            <p:cNvSpPr/>
            <p:nvPr/>
          </p:nvSpPr>
          <p:spPr>
            <a:xfrm>
              <a:off x="4101775" y="817150"/>
              <a:ext cx="48100" cy="66000"/>
            </a:xfrm>
            <a:custGeom>
              <a:avLst/>
              <a:gdLst/>
              <a:ahLst/>
              <a:cxnLst/>
              <a:rect l="l" t="t" r="r" b="b"/>
              <a:pathLst>
                <a:path w="1924" h="2640" extrusionOk="0">
                  <a:moveTo>
                    <a:pt x="983" y="1"/>
                  </a:moveTo>
                  <a:cubicBezTo>
                    <a:pt x="408" y="1"/>
                    <a:pt x="1" y="590"/>
                    <a:pt x="1" y="1348"/>
                  </a:cubicBezTo>
                  <a:cubicBezTo>
                    <a:pt x="1" y="2106"/>
                    <a:pt x="408" y="2640"/>
                    <a:pt x="983" y="2640"/>
                  </a:cubicBezTo>
                  <a:cubicBezTo>
                    <a:pt x="1517" y="2640"/>
                    <a:pt x="1924" y="2106"/>
                    <a:pt x="1924" y="1348"/>
                  </a:cubicBezTo>
                  <a:cubicBezTo>
                    <a:pt x="1924" y="590"/>
                    <a:pt x="1517" y="1"/>
                    <a:pt x="983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9" name="Google Shape;1479;p40"/>
            <p:cNvSpPr/>
            <p:nvPr/>
          </p:nvSpPr>
          <p:spPr>
            <a:xfrm>
              <a:off x="3742075" y="846275"/>
              <a:ext cx="52650" cy="66000"/>
            </a:xfrm>
            <a:custGeom>
              <a:avLst/>
              <a:gdLst/>
              <a:ahLst/>
              <a:cxnLst/>
              <a:rect l="l" t="t" r="r" b="b"/>
              <a:pathLst>
                <a:path w="2106" h="2640" extrusionOk="0">
                  <a:moveTo>
                    <a:pt x="1109" y="1"/>
                  </a:moveTo>
                  <a:cubicBezTo>
                    <a:pt x="576" y="1"/>
                    <a:pt x="0" y="534"/>
                    <a:pt x="0" y="1292"/>
                  </a:cubicBezTo>
                  <a:cubicBezTo>
                    <a:pt x="0" y="2050"/>
                    <a:pt x="351" y="2640"/>
                    <a:pt x="927" y="2640"/>
                  </a:cubicBezTo>
                  <a:cubicBezTo>
                    <a:pt x="1516" y="2640"/>
                    <a:pt x="2106" y="2050"/>
                    <a:pt x="2106" y="1292"/>
                  </a:cubicBezTo>
                  <a:cubicBezTo>
                    <a:pt x="2106" y="703"/>
                    <a:pt x="1685" y="1"/>
                    <a:pt x="1109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0" name="Google Shape;1480;p40"/>
            <p:cNvSpPr/>
            <p:nvPr/>
          </p:nvSpPr>
          <p:spPr>
            <a:xfrm>
              <a:off x="3410075" y="712075"/>
              <a:ext cx="890350" cy="333200"/>
            </a:xfrm>
            <a:custGeom>
              <a:avLst/>
              <a:gdLst/>
              <a:ahLst/>
              <a:cxnLst/>
              <a:rect l="l" t="t" r="r" b="b"/>
              <a:pathLst>
                <a:path w="35614" h="13328" extrusionOk="0">
                  <a:moveTo>
                    <a:pt x="30125" y="582"/>
                  </a:moveTo>
                  <a:cubicBezTo>
                    <a:pt x="31290" y="582"/>
                    <a:pt x="32231" y="989"/>
                    <a:pt x="32989" y="1747"/>
                  </a:cubicBezTo>
                  <a:cubicBezTo>
                    <a:pt x="34154" y="2856"/>
                    <a:pt x="34912" y="4386"/>
                    <a:pt x="34912" y="5902"/>
                  </a:cubicBezTo>
                  <a:cubicBezTo>
                    <a:pt x="35094" y="8948"/>
                    <a:pt x="32989" y="11573"/>
                    <a:pt x="30350" y="11812"/>
                  </a:cubicBezTo>
                  <a:cubicBezTo>
                    <a:pt x="29185" y="11812"/>
                    <a:pt x="28076" y="11405"/>
                    <a:pt x="27135" y="10633"/>
                  </a:cubicBezTo>
                  <a:cubicBezTo>
                    <a:pt x="26138" y="9706"/>
                    <a:pt x="25380" y="8176"/>
                    <a:pt x="25380" y="6492"/>
                  </a:cubicBezTo>
                  <a:cubicBezTo>
                    <a:pt x="25212" y="3446"/>
                    <a:pt x="27318" y="807"/>
                    <a:pt x="29943" y="582"/>
                  </a:cubicBezTo>
                  <a:close/>
                  <a:moveTo>
                    <a:pt x="15147" y="1340"/>
                  </a:moveTo>
                  <a:cubicBezTo>
                    <a:pt x="18011" y="1340"/>
                    <a:pt x="20467" y="3614"/>
                    <a:pt x="20650" y="6660"/>
                  </a:cubicBezTo>
                  <a:cubicBezTo>
                    <a:pt x="20874" y="9706"/>
                    <a:pt x="18362" y="12331"/>
                    <a:pt x="15386" y="12570"/>
                  </a:cubicBezTo>
                  <a:cubicBezTo>
                    <a:pt x="15287" y="12575"/>
                    <a:pt x="15188" y="12578"/>
                    <a:pt x="15090" y="12578"/>
                  </a:cubicBezTo>
                  <a:cubicBezTo>
                    <a:pt x="12167" y="12578"/>
                    <a:pt x="9645" y="10183"/>
                    <a:pt x="9645" y="7250"/>
                  </a:cubicBezTo>
                  <a:cubicBezTo>
                    <a:pt x="9476" y="5720"/>
                    <a:pt x="10052" y="4386"/>
                    <a:pt x="10992" y="3263"/>
                  </a:cubicBezTo>
                  <a:cubicBezTo>
                    <a:pt x="11933" y="2098"/>
                    <a:pt x="13449" y="1579"/>
                    <a:pt x="14796" y="1340"/>
                  </a:cubicBezTo>
                  <a:close/>
                  <a:moveTo>
                    <a:pt x="30519" y="0"/>
                  </a:moveTo>
                  <a:cubicBezTo>
                    <a:pt x="30331" y="0"/>
                    <a:pt x="30140" y="16"/>
                    <a:pt x="29943" y="49"/>
                  </a:cubicBezTo>
                  <a:cubicBezTo>
                    <a:pt x="27079" y="49"/>
                    <a:pt x="24735" y="2744"/>
                    <a:pt x="24622" y="5902"/>
                  </a:cubicBezTo>
                  <a:cubicBezTo>
                    <a:pt x="24155" y="5771"/>
                    <a:pt x="23666" y="5699"/>
                    <a:pt x="23174" y="5699"/>
                  </a:cubicBezTo>
                  <a:cubicBezTo>
                    <a:pt x="22558" y="5699"/>
                    <a:pt x="21937" y="5813"/>
                    <a:pt x="21352" y="6071"/>
                  </a:cubicBezTo>
                  <a:cubicBezTo>
                    <a:pt x="20874" y="2912"/>
                    <a:pt x="18193" y="582"/>
                    <a:pt x="14796" y="582"/>
                  </a:cubicBezTo>
                  <a:cubicBezTo>
                    <a:pt x="13098" y="807"/>
                    <a:pt x="11582" y="1579"/>
                    <a:pt x="10403" y="2688"/>
                  </a:cubicBezTo>
                  <a:cubicBezTo>
                    <a:pt x="9883" y="3333"/>
                    <a:pt x="9476" y="4035"/>
                    <a:pt x="9181" y="4737"/>
                  </a:cubicBezTo>
                  <a:lnTo>
                    <a:pt x="1" y="4204"/>
                  </a:lnTo>
                  <a:lnTo>
                    <a:pt x="1" y="4793"/>
                  </a:lnTo>
                  <a:lnTo>
                    <a:pt x="8999" y="5495"/>
                  </a:lnTo>
                  <a:cubicBezTo>
                    <a:pt x="8887" y="6071"/>
                    <a:pt x="8830" y="6660"/>
                    <a:pt x="8887" y="7250"/>
                  </a:cubicBezTo>
                  <a:cubicBezTo>
                    <a:pt x="8887" y="10633"/>
                    <a:pt x="11750" y="13328"/>
                    <a:pt x="15147" y="13328"/>
                  </a:cubicBezTo>
                  <a:lnTo>
                    <a:pt x="15386" y="13328"/>
                  </a:lnTo>
                  <a:cubicBezTo>
                    <a:pt x="18895" y="13160"/>
                    <a:pt x="21464" y="10226"/>
                    <a:pt x="21408" y="6955"/>
                  </a:cubicBezTo>
                  <a:cubicBezTo>
                    <a:pt x="21978" y="6605"/>
                    <a:pt x="22581" y="6445"/>
                    <a:pt x="23181" y="6445"/>
                  </a:cubicBezTo>
                  <a:cubicBezTo>
                    <a:pt x="23689" y="6445"/>
                    <a:pt x="24196" y="6560"/>
                    <a:pt x="24679" y="6773"/>
                  </a:cubicBezTo>
                  <a:cubicBezTo>
                    <a:pt x="24917" y="8597"/>
                    <a:pt x="25675" y="10170"/>
                    <a:pt x="26728" y="11222"/>
                  </a:cubicBezTo>
                  <a:cubicBezTo>
                    <a:pt x="27669" y="11980"/>
                    <a:pt x="28834" y="12570"/>
                    <a:pt x="30125" y="12570"/>
                  </a:cubicBezTo>
                  <a:lnTo>
                    <a:pt x="30350" y="12570"/>
                  </a:lnTo>
                  <a:cubicBezTo>
                    <a:pt x="33396" y="12331"/>
                    <a:pt x="35614" y="9355"/>
                    <a:pt x="35614" y="5902"/>
                  </a:cubicBezTo>
                  <a:cubicBezTo>
                    <a:pt x="35445" y="4204"/>
                    <a:pt x="34687" y="2505"/>
                    <a:pt x="33564" y="1340"/>
                  </a:cubicBezTo>
                  <a:cubicBezTo>
                    <a:pt x="32569" y="537"/>
                    <a:pt x="31616" y="0"/>
                    <a:pt x="30519" y="0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3315425" y="280375"/>
              <a:ext cx="972025" cy="551550"/>
            </a:xfrm>
            <a:custGeom>
              <a:avLst/>
              <a:gdLst/>
              <a:ahLst/>
              <a:cxnLst/>
              <a:rect l="l" t="t" r="r" b="b"/>
              <a:pathLst>
                <a:path w="38881" h="22062" extrusionOk="0">
                  <a:moveTo>
                    <a:pt x="27491" y="1"/>
                  </a:moveTo>
                  <a:cubicBezTo>
                    <a:pt x="20076" y="1"/>
                    <a:pt x="19699" y="5017"/>
                    <a:pt x="16104" y="5017"/>
                  </a:cubicBezTo>
                  <a:cubicBezTo>
                    <a:pt x="15923" y="5017"/>
                    <a:pt x="15734" y="5004"/>
                    <a:pt x="15536" y="4978"/>
                  </a:cubicBezTo>
                  <a:cubicBezTo>
                    <a:pt x="14626" y="4870"/>
                    <a:pt x="13716" y="4809"/>
                    <a:pt x="12822" y="4809"/>
                  </a:cubicBezTo>
                  <a:cubicBezTo>
                    <a:pt x="5914" y="4809"/>
                    <a:pt x="0" y="8439"/>
                    <a:pt x="2846" y="22061"/>
                  </a:cubicBezTo>
                  <a:cubicBezTo>
                    <a:pt x="2846" y="22061"/>
                    <a:pt x="9107" y="20882"/>
                    <a:pt x="9107" y="15043"/>
                  </a:cubicBezTo>
                  <a:cubicBezTo>
                    <a:pt x="9107" y="9540"/>
                    <a:pt x="14610" y="8192"/>
                    <a:pt x="14610" y="8192"/>
                  </a:cubicBezTo>
                  <a:cubicBezTo>
                    <a:pt x="14610" y="8192"/>
                    <a:pt x="17108" y="13351"/>
                    <a:pt x="21954" y="13351"/>
                  </a:cubicBezTo>
                  <a:cubicBezTo>
                    <a:pt x="23347" y="13351"/>
                    <a:pt x="24933" y="12925"/>
                    <a:pt x="26710" y="11828"/>
                  </a:cubicBezTo>
                  <a:cubicBezTo>
                    <a:pt x="27549" y="11278"/>
                    <a:pt x="28311" y="11056"/>
                    <a:pt x="28995" y="11056"/>
                  </a:cubicBezTo>
                  <a:cubicBezTo>
                    <a:pt x="31890" y="11056"/>
                    <a:pt x="33378" y="15043"/>
                    <a:pt x="33378" y="15043"/>
                  </a:cubicBezTo>
                  <a:cubicBezTo>
                    <a:pt x="38880" y="15043"/>
                    <a:pt x="36017" y="823"/>
                    <a:pt x="28998" y="65"/>
                  </a:cubicBezTo>
                  <a:cubicBezTo>
                    <a:pt x="28465" y="21"/>
                    <a:pt x="27964" y="1"/>
                    <a:pt x="2749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02859" y="592667"/>
            <a:ext cx="826767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5333" b="1" kern="0" dirty="0">
                <a:solidFill>
                  <a:srgbClr val="000000"/>
                </a:solidFill>
                <a:cs typeface="Arial"/>
                <a:sym typeface="Arial"/>
              </a:rPr>
              <a:t>BÀI </a:t>
            </a:r>
            <a:r>
              <a:rPr lang="en-US" sz="5333" b="1" kern="0" dirty="0" smtClean="0">
                <a:solidFill>
                  <a:srgbClr val="000000"/>
                </a:solidFill>
                <a:cs typeface="Arial"/>
                <a:sym typeface="Arial"/>
              </a:rPr>
              <a:t>8 </a:t>
            </a:r>
            <a:r>
              <a:rPr lang="en-US" sz="5333" b="1" kern="0" dirty="0">
                <a:solidFill>
                  <a:srgbClr val="000000"/>
                </a:solidFill>
                <a:cs typeface="Arial"/>
                <a:sym typeface="Arial"/>
              </a:rPr>
              <a:t>: ĐO </a:t>
            </a:r>
            <a:r>
              <a:rPr lang="en-US" sz="5333" b="1" kern="0" dirty="0" smtClean="0">
                <a:solidFill>
                  <a:srgbClr val="000000"/>
                </a:solidFill>
                <a:cs typeface="Arial"/>
                <a:sym typeface="Arial"/>
              </a:rPr>
              <a:t>NHIỆT ĐỘ </a:t>
            </a:r>
            <a:endParaRPr lang="en-US" sz="5333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"/>
          <a:stretch>
            <a:fillRect/>
          </a:stretch>
        </p:blipFill>
        <p:spPr bwMode="auto">
          <a:xfrm>
            <a:off x="1232389" y="1469550"/>
            <a:ext cx="9916451" cy="535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81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" name="Google Shape;1546;p42"/>
          <p:cNvGrpSpPr/>
          <p:nvPr/>
        </p:nvGrpSpPr>
        <p:grpSpPr>
          <a:xfrm>
            <a:off x="1193650" y="5425843"/>
            <a:ext cx="10589573" cy="694548"/>
            <a:chOff x="895237" y="4083657"/>
            <a:chExt cx="7942180" cy="520911"/>
          </a:xfrm>
        </p:grpSpPr>
        <p:grpSp>
          <p:nvGrpSpPr>
            <p:cNvPr id="1547" name="Google Shape;1547;p42"/>
            <p:cNvGrpSpPr/>
            <p:nvPr/>
          </p:nvGrpSpPr>
          <p:grpSpPr>
            <a:xfrm>
              <a:off x="895237" y="4249037"/>
              <a:ext cx="655814" cy="355354"/>
              <a:chOff x="2301112" y="2967762"/>
              <a:chExt cx="655814" cy="355354"/>
            </a:xfrm>
          </p:grpSpPr>
          <p:sp>
            <p:nvSpPr>
              <p:cNvPr id="1548" name="Google Shape;1548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50" name="Google Shape;1550;p42"/>
            <p:cNvGrpSpPr/>
            <p:nvPr/>
          </p:nvGrpSpPr>
          <p:grpSpPr>
            <a:xfrm>
              <a:off x="4521724" y="4083657"/>
              <a:ext cx="961030" cy="520771"/>
              <a:chOff x="2301112" y="2967762"/>
              <a:chExt cx="655814" cy="355354"/>
            </a:xfrm>
          </p:grpSpPr>
          <p:sp>
            <p:nvSpPr>
              <p:cNvPr id="1551" name="Google Shape;1551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53" name="Google Shape;1553;p42"/>
            <p:cNvGrpSpPr/>
            <p:nvPr/>
          </p:nvGrpSpPr>
          <p:grpSpPr>
            <a:xfrm>
              <a:off x="8011288" y="4156893"/>
              <a:ext cx="826129" cy="447675"/>
              <a:chOff x="2301112" y="2967762"/>
              <a:chExt cx="655814" cy="355354"/>
            </a:xfrm>
          </p:grpSpPr>
          <p:sp>
            <p:nvSpPr>
              <p:cNvPr id="1554" name="Google Shape;1554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41668" y="-29310"/>
            <a:ext cx="6352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DỤNG CỤ ĐO NHIỆT ĐỘ</a:t>
            </a:r>
          </a:p>
          <a:p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834" y="1709614"/>
            <a:ext cx="11364035" cy="2958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lỏng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lỏng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…)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lỏng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2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" name="Google Shape;1546;p42"/>
          <p:cNvGrpSpPr/>
          <p:nvPr/>
        </p:nvGrpSpPr>
        <p:grpSpPr>
          <a:xfrm>
            <a:off x="1193650" y="5425843"/>
            <a:ext cx="10589573" cy="694548"/>
            <a:chOff x="895237" y="4083657"/>
            <a:chExt cx="7942180" cy="520911"/>
          </a:xfrm>
        </p:grpSpPr>
        <p:grpSp>
          <p:nvGrpSpPr>
            <p:cNvPr id="1547" name="Google Shape;1547;p42"/>
            <p:cNvGrpSpPr/>
            <p:nvPr/>
          </p:nvGrpSpPr>
          <p:grpSpPr>
            <a:xfrm>
              <a:off x="895237" y="4249037"/>
              <a:ext cx="655814" cy="355354"/>
              <a:chOff x="2301112" y="2967762"/>
              <a:chExt cx="655814" cy="355354"/>
            </a:xfrm>
          </p:grpSpPr>
          <p:sp>
            <p:nvSpPr>
              <p:cNvPr id="1548" name="Google Shape;1548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50" name="Google Shape;1550;p42"/>
            <p:cNvGrpSpPr/>
            <p:nvPr/>
          </p:nvGrpSpPr>
          <p:grpSpPr>
            <a:xfrm>
              <a:off x="4521724" y="4083657"/>
              <a:ext cx="961030" cy="520771"/>
              <a:chOff x="2301112" y="2967762"/>
              <a:chExt cx="655814" cy="355354"/>
            </a:xfrm>
          </p:grpSpPr>
          <p:sp>
            <p:nvSpPr>
              <p:cNvPr id="1551" name="Google Shape;1551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53" name="Google Shape;1553;p42"/>
            <p:cNvGrpSpPr/>
            <p:nvPr/>
          </p:nvGrpSpPr>
          <p:grpSpPr>
            <a:xfrm>
              <a:off x="8011288" y="4156893"/>
              <a:ext cx="826129" cy="447675"/>
              <a:chOff x="2301112" y="2967762"/>
              <a:chExt cx="655814" cy="355354"/>
            </a:xfrm>
          </p:grpSpPr>
          <p:sp>
            <p:nvSpPr>
              <p:cNvPr id="1554" name="Google Shape;1554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1" name="Rectangle 20"/>
          <p:cNvSpPr/>
          <p:nvPr/>
        </p:nvSpPr>
        <p:spPr>
          <a:xfrm>
            <a:off x="277504" y="317877"/>
            <a:ext cx="11500514" cy="443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40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" y="421480"/>
            <a:ext cx="6197600" cy="101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12788" y="1593850"/>
            <a:ext cx="6027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Nhiệt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kế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rượu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dùng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trong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các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phòng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thí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nghiệm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" y="2622550"/>
            <a:ext cx="6751493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9888" y="3897313"/>
            <a:ext cx="6091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 err="1">
                <a:solidFill>
                  <a:prstClr val="black"/>
                </a:solidFill>
              </a:rPr>
              <a:t>Nhiệt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kế</a:t>
            </a:r>
            <a:r>
              <a:rPr lang="en-US" i="1" dirty="0">
                <a:solidFill>
                  <a:prstClr val="black"/>
                </a:solidFill>
              </a:rPr>
              <a:t> y </a:t>
            </a:r>
            <a:r>
              <a:rPr lang="en-US" i="1" dirty="0" err="1">
                <a:solidFill>
                  <a:prstClr val="black"/>
                </a:solidFill>
              </a:rPr>
              <a:t>tế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thuỷ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ngân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hoặc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dầu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dùng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để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đo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thân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nhiệt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613" y="4683125"/>
            <a:ext cx="65405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49300" y="5911850"/>
            <a:ext cx="528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err="1">
                <a:solidFill>
                  <a:prstClr val="black"/>
                </a:solidFill>
              </a:rPr>
              <a:t>Nhiệt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kế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rượu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dùng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dể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đo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nhiệt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độ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phòng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9300" y="228600"/>
            <a:ext cx="3098800" cy="586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361612" y="1576388"/>
            <a:ext cx="96678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err="1">
                <a:solidFill>
                  <a:prstClr val="black"/>
                </a:solidFill>
              </a:rPr>
              <a:t>Nhiệt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kế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hồng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ngoại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dùng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để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đo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nhiệt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độ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cơ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thế</a:t>
            </a:r>
            <a:r>
              <a:rPr lang="en-US" i="1" dirty="0">
                <a:solidFill>
                  <a:prstClr val="black"/>
                </a:solidFill>
              </a:rPr>
              <a:t>, </a:t>
            </a:r>
            <a:r>
              <a:rPr lang="en-US" i="1" dirty="0" err="1">
                <a:solidFill>
                  <a:prstClr val="black"/>
                </a:solidFill>
              </a:rPr>
              <a:t>thức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ăn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05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1206fb36eac0b499f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46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90600"/>
            <a:ext cx="914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066800"/>
            <a:ext cx="13017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6172200" y="0"/>
            <a:ext cx="1981200" cy="838200"/>
          </a:xfrm>
          <a:prstGeom prst="wedgeEllipseCallout">
            <a:avLst>
              <a:gd name="adj1" fmla="val -22514"/>
              <a:gd name="adj2" fmla="val 7310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Nhiệt kế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Y tế</a:t>
            </a:r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1870076" y="5715000"/>
            <a:ext cx="1939925" cy="914400"/>
          </a:xfrm>
          <a:prstGeom prst="wedgeRoundRectCallout">
            <a:avLst>
              <a:gd name="adj1" fmla="val 79134"/>
              <a:gd name="adj2" fmla="val -12205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Nhiệt kế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thuỷ ngân</a:t>
            </a:r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auto">
          <a:xfrm>
            <a:off x="9010651" y="290513"/>
            <a:ext cx="1408113" cy="914400"/>
          </a:xfrm>
          <a:prstGeom prst="wedgeRoundRectCallout">
            <a:avLst>
              <a:gd name="adj1" fmla="val -37935"/>
              <a:gd name="adj2" fmla="val 7621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Nhiệt kế rượu</a:t>
            </a:r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737394" y="152231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200" b="1" dirty="0" err="1" smtClean="0">
                <a:solidFill>
                  <a:srgbClr val="FFFFFF"/>
                </a:solidFill>
              </a:rPr>
              <a:t>Cấu</a:t>
            </a:r>
            <a:r>
              <a:rPr lang="en-US" altLang="en-US" sz="3200" b="1" dirty="0" smtClean="0">
                <a:solidFill>
                  <a:srgbClr val="FFFFFF"/>
                </a:solidFill>
              </a:rPr>
              <a:t> </a:t>
            </a:r>
            <a:r>
              <a:rPr lang="en-US" altLang="en-US" sz="3200" b="1" dirty="0" err="1">
                <a:solidFill>
                  <a:srgbClr val="FFFFFF"/>
                </a:solidFill>
              </a:rPr>
              <a:t>tạo</a:t>
            </a:r>
            <a:endParaRPr lang="en-US" altLang="en-US" sz="3200" b="1" dirty="0">
              <a:solidFill>
                <a:srgbClr val="FFFFFF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3850"/>
            <a:ext cx="533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0" y="2463800"/>
            <a:ext cx="2393950" cy="508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b="1">
                <a:solidFill>
                  <a:srgbClr val="FFFFFF"/>
                </a:solidFill>
              </a:rPr>
              <a:t>Thang chia độ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79588" y="3652839"/>
            <a:ext cx="2106612" cy="9239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b="1">
                <a:solidFill>
                  <a:srgbClr val="FFFFFF"/>
                </a:solidFill>
              </a:rPr>
              <a:t>Bầu đựng chất lỏng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855788" y="1320800"/>
            <a:ext cx="5992812" cy="1092200"/>
            <a:chOff x="331787" y="1320969"/>
            <a:chExt cx="5992813" cy="1092200"/>
          </a:xfrm>
        </p:grpSpPr>
        <p:sp>
          <p:nvSpPr>
            <p:cNvPr id="21521" name="TextBox 1"/>
            <p:cNvSpPr txBox="1">
              <a:spLocks noChangeArrowheads="1"/>
            </p:cNvSpPr>
            <p:nvPr/>
          </p:nvSpPr>
          <p:spPr bwMode="auto">
            <a:xfrm>
              <a:off x="331787" y="1320969"/>
              <a:ext cx="2106613" cy="5078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700" b="1">
                  <a:solidFill>
                    <a:srgbClr val="FFFFFF"/>
                  </a:solidFill>
                </a:rPr>
                <a:t>Vỏ nhiệt kế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xmlns="" id="{38AA0B66-CCE3-B04E-B9B3-39BE96FEC9F2}"/>
                </a:ext>
              </a:extLst>
            </p:cNvPr>
            <p:cNvCxnSpPr>
              <a:stCxn id="21521" idx="3"/>
            </p:cNvCxnSpPr>
            <p:nvPr/>
          </p:nvCxnSpPr>
          <p:spPr>
            <a:xfrm>
              <a:off x="2438399" y="1574969"/>
              <a:ext cx="304800" cy="2540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xmlns="" id="{157A3856-BBD3-2244-8633-C560567EC2EB}"/>
                </a:ext>
              </a:extLst>
            </p:cNvPr>
            <p:cNvCxnSpPr>
              <a:stCxn id="21521" idx="3"/>
            </p:cNvCxnSpPr>
            <p:nvPr/>
          </p:nvCxnSpPr>
          <p:spPr>
            <a:xfrm flipV="1">
              <a:off x="2438399" y="1574969"/>
              <a:ext cx="2057400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DB3B60FE-96A4-E046-B6BD-57C111795DB7}"/>
                </a:ext>
              </a:extLst>
            </p:cNvPr>
            <p:cNvCxnSpPr>
              <a:stCxn id="21521" idx="3"/>
            </p:cNvCxnSpPr>
            <p:nvPr/>
          </p:nvCxnSpPr>
          <p:spPr>
            <a:xfrm>
              <a:off x="2438399" y="1574969"/>
              <a:ext cx="3886201" cy="8382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BD33B373-0AFA-E34E-BE1C-9394047368BB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3917950" y="2717800"/>
            <a:ext cx="604838" cy="425450"/>
          </a:xfrm>
          <a:prstGeom prst="straightConnector1">
            <a:avLst/>
          </a:prstGeom>
          <a:ln w="38100">
            <a:solidFill>
              <a:srgbClr val="00F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212EF5C1-1614-0347-BA9C-43A56F38F4BA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3917950" y="2717800"/>
            <a:ext cx="2254250" cy="25400"/>
          </a:xfrm>
          <a:prstGeom prst="straightConnector1">
            <a:avLst/>
          </a:prstGeom>
          <a:ln w="38100">
            <a:solidFill>
              <a:srgbClr val="00F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F9C4F0F5-B144-2047-8BEB-A72D303727BD}"/>
              </a:ext>
            </a:extLst>
          </p:cNvPr>
          <p:cNvCxnSpPr/>
          <p:nvPr/>
        </p:nvCxnSpPr>
        <p:spPr>
          <a:xfrm>
            <a:off x="3948114" y="2732088"/>
            <a:ext cx="4130675" cy="927100"/>
          </a:xfrm>
          <a:prstGeom prst="straightConnector1">
            <a:avLst/>
          </a:prstGeom>
          <a:ln w="38100">
            <a:solidFill>
              <a:srgbClr val="00F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xmlns="" id="{3CDACB2B-E6F3-3B42-9761-7217EAB8E49E}"/>
              </a:ext>
            </a:extLst>
          </p:cNvPr>
          <p:cNvCxnSpPr/>
          <p:nvPr/>
        </p:nvCxnSpPr>
        <p:spPr>
          <a:xfrm>
            <a:off x="3948114" y="4075113"/>
            <a:ext cx="574675" cy="86360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xmlns="" id="{61AE8E80-A6A3-0A4C-ADDE-F0701902A85A}"/>
              </a:ext>
            </a:extLst>
          </p:cNvPr>
          <p:cNvCxnSpPr/>
          <p:nvPr/>
        </p:nvCxnSpPr>
        <p:spPr>
          <a:xfrm>
            <a:off x="3962400" y="4051301"/>
            <a:ext cx="2362200" cy="116522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xmlns="" id="{6DB6EA4E-D382-AC4C-8415-6B0E65AED594}"/>
              </a:ext>
            </a:extLst>
          </p:cNvPr>
          <p:cNvCxnSpPr/>
          <p:nvPr/>
        </p:nvCxnSpPr>
        <p:spPr>
          <a:xfrm>
            <a:off x="3917950" y="4032251"/>
            <a:ext cx="4452938" cy="96361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16811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  <p:bldP spid="49159" grpId="1" animBg="1"/>
      <p:bldP spid="49160" grpId="0" animBg="1"/>
      <p:bldP spid="49160" grpId="1" animBg="1"/>
      <p:bldP spid="49162" grpId="0" animBg="1"/>
      <p:bldP spid="49162" grpId="1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" name="Google Shape;1546;p42"/>
          <p:cNvGrpSpPr/>
          <p:nvPr/>
        </p:nvGrpSpPr>
        <p:grpSpPr>
          <a:xfrm>
            <a:off x="1193650" y="5425843"/>
            <a:ext cx="10589573" cy="694548"/>
            <a:chOff x="895237" y="4083657"/>
            <a:chExt cx="7942180" cy="520911"/>
          </a:xfrm>
        </p:grpSpPr>
        <p:grpSp>
          <p:nvGrpSpPr>
            <p:cNvPr id="1547" name="Google Shape;1547;p42"/>
            <p:cNvGrpSpPr/>
            <p:nvPr/>
          </p:nvGrpSpPr>
          <p:grpSpPr>
            <a:xfrm>
              <a:off x="895237" y="4249037"/>
              <a:ext cx="655814" cy="355354"/>
              <a:chOff x="2301112" y="2967762"/>
              <a:chExt cx="655814" cy="355354"/>
            </a:xfrm>
          </p:grpSpPr>
          <p:sp>
            <p:nvSpPr>
              <p:cNvPr id="1548" name="Google Shape;1548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50" name="Google Shape;1550;p42"/>
            <p:cNvGrpSpPr/>
            <p:nvPr/>
          </p:nvGrpSpPr>
          <p:grpSpPr>
            <a:xfrm>
              <a:off x="4521724" y="4083657"/>
              <a:ext cx="961030" cy="520771"/>
              <a:chOff x="2301112" y="2967762"/>
              <a:chExt cx="655814" cy="355354"/>
            </a:xfrm>
          </p:grpSpPr>
          <p:sp>
            <p:nvSpPr>
              <p:cNvPr id="1551" name="Google Shape;1551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53" name="Google Shape;1553;p42"/>
            <p:cNvGrpSpPr/>
            <p:nvPr/>
          </p:nvGrpSpPr>
          <p:grpSpPr>
            <a:xfrm>
              <a:off x="8011288" y="4156893"/>
              <a:ext cx="826129" cy="447675"/>
              <a:chOff x="2301112" y="2967762"/>
              <a:chExt cx="655814" cy="355354"/>
            </a:xfrm>
          </p:grpSpPr>
          <p:sp>
            <p:nvSpPr>
              <p:cNvPr id="1554" name="Google Shape;1554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395784" y="107211"/>
            <a:ext cx="11041039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SỬ DỤNG NHIỆT KẾ Y TẾ</a:t>
            </a:r>
            <a:endParaRPr lang="en-US" sz="32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900" y="685800"/>
            <a:ext cx="5224507" cy="655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ngân</a:t>
            </a:r>
            <a:endParaRPr lang="en-US" sz="36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1346200"/>
            <a:ext cx="9201149" cy="4220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bông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bầu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Vẩy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bầu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bầu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nách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kẹp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– 3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 smtClean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425" y="1341685"/>
            <a:ext cx="3076575" cy="36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95784" y="107211"/>
            <a:ext cx="11041039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SỬ DỤNG NHIỆT KẾ Y TẾ</a:t>
            </a:r>
            <a:endParaRPr lang="en-US" sz="32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38" y="1159996"/>
            <a:ext cx="9342161" cy="4273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endParaRPr lang="en-US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Lau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68" y="1523999"/>
            <a:ext cx="2857500" cy="45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0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DAF246-7448-4E3A-B811-BD1B723E8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80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28F544-0C75-419E-A471-F7493E39C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" y="1512370"/>
            <a:ext cx="12085983" cy="466459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CỤ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421A4DB-C40A-40BB-BB8F-129A0478D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319" y="1842094"/>
            <a:ext cx="2860988" cy="24516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917B4C9-41D4-4814-94B5-9943816D770B}"/>
              </a:ext>
            </a:extLst>
          </p:cNvPr>
          <p:cNvSpPr txBox="1"/>
          <p:nvPr/>
        </p:nvSpPr>
        <p:spPr>
          <a:xfrm>
            <a:off x="0" y="4085566"/>
            <a:ext cx="2120348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chai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500ml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57ED39B-9145-4F63-A1B3-A8CE077CD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94" y="1915754"/>
            <a:ext cx="2048751" cy="17767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D717C8-84E8-4285-B0FB-A0DA7B5ED510}"/>
              </a:ext>
            </a:extLst>
          </p:cNvPr>
          <p:cNvSpPr txBox="1"/>
          <p:nvPr/>
        </p:nvSpPr>
        <p:spPr>
          <a:xfrm>
            <a:off x="2354239" y="3673630"/>
            <a:ext cx="1683027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7B43023-E209-4E01-8933-C6B9D2104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62" y="1741038"/>
            <a:ext cx="2085423" cy="20854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52EFE5D-E0C5-4D18-A052-DD7CFBA579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768" y="1512370"/>
            <a:ext cx="1867531" cy="18675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F2AE06E-5021-42DE-9097-7718FD1E1CC5}"/>
              </a:ext>
            </a:extLst>
          </p:cNvPr>
          <p:cNvSpPr txBox="1"/>
          <p:nvPr/>
        </p:nvSpPr>
        <p:spPr>
          <a:xfrm>
            <a:off x="6996768" y="3229393"/>
            <a:ext cx="1988275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C7E8B3F-9821-40A8-B8C8-1339E3E3253E}"/>
              </a:ext>
            </a:extLst>
          </p:cNvPr>
          <p:cNvSpPr txBox="1"/>
          <p:nvPr/>
        </p:nvSpPr>
        <p:spPr>
          <a:xfrm>
            <a:off x="4369489" y="3472518"/>
            <a:ext cx="225287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000" dirty="0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D6D8B12-6579-4808-94B9-767ADF87B7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708" y="1616151"/>
            <a:ext cx="2522366" cy="17090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5B17012-C854-479E-9EE5-E5148BF3B370}"/>
              </a:ext>
            </a:extLst>
          </p:cNvPr>
          <p:cNvSpPr txBox="1"/>
          <p:nvPr/>
        </p:nvSpPr>
        <p:spPr>
          <a:xfrm>
            <a:off x="9409078" y="3272463"/>
            <a:ext cx="2358887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AFE0563-17EA-4F4D-8B45-7AA2710A53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08" y="3871817"/>
            <a:ext cx="2133600" cy="21336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AD5E41E-0772-4004-B0E9-6AA21B50ED59}"/>
              </a:ext>
            </a:extLst>
          </p:cNvPr>
          <p:cNvSpPr txBox="1"/>
          <p:nvPr/>
        </p:nvSpPr>
        <p:spPr>
          <a:xfrm>
            <a:off x="9876192" y="4928775"/>
            <a:ext cx="1068699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00E82E9-6B55-4DF9-9491-D36E5F1771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170" y="4732587"/>
            <a:ext cx="1828319" cy="182831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4FF842F-B1F5-4CF4-B433-8E711EC07D8D}"/>
              </a:ext>
            </a:extLst>
          </p:cNvPr>
          <p:cNvSpPr txBox="1"/>
          <p:nvPr/>
        </p:nvSpPr>
        <p:spPr>
          <a:xfrm>
            <a:off x="4479235" y="5345630"/>
            <a:ext cx="1616765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70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9" grpId="0" animBg="1"/>
      <p:bldP spid="17" grpId="0" animBg="1"/>
      <p:bldP spid="19" grpId="0" animBg="1"/>
      <p:bldP spid="21" grpId="0" animBg="1"/>
      <p:bldP spid="24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13361" y="231571"/>
            <a:ext cx="6165278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20777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 TẠO NHIỆT KẾ ĐO NHIỆT ĐỘ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3313" y="804164"/>
            <a:ext cx="3664786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20777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GỢI Ý CÁCH LÀM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3313" y="1523897"/>
            <a:ext cx="471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400" b="1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74 ml </a:t>
            </a:r>
            <a:r>
              <a:rPr lang="en-US" sz="2400" b="1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74 ml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cồn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chai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431" y="4340958"/>
            <a:ext cx="48136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="" xmlns:a16="http://schemas.microsoft.com/office/drawing/2014/main" id="{C9FD29CF-0568-422C-BFFC-9D178FE42811}"/>
              </a:ext>
            </a:extLst>
          </p:cNvPr>
          <p:cNvSpPr/>
          <p:nvPr/>
        </p:nvSpPr>
        <p:spPr>
          <a:xfrm rot="508620">
            <a:off x="8384943" y="910765"/>
            <a:ext cx="3664786" cy="1947489"/>
          </a:xfrm>
          <a:prstGeom prst="wedgeEllipseCallout">
            <a:avLst>
              <a:gd name="adj1" fmla="val -29431"/>
              <a:gd name="adj2" fmla="val 8044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trộn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tỷ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E62AEBB-676D-45BE-BEC6-68B26F0B40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56995" y="1523897"/>
            <a:ext cx="3680988" cy="2325753"/>
          </a:xfrm>
          <a:prstGeom prst="rect">
            <a:avLst/>
          </a:prstGeom>
        </p:spPr>
      </p:pic>
      <p:sp>
        <p:nvSpPr>
          <p:cNvPr id="11" name="Speech Bubble: Oval 10">
            <a:extLst>
              <a:ext uri="{FF2B5EF4-FFF2-40B4-BE49-F238E27FC236}">
                <a16:creationId xmlns="" xmlns:a16="http://schemas.microsoft.com/office/drawing/2014/main" id="{A7DA105B-ABA4-49C2-AF75-8ADF1DC8C247}"/>
              </a:ext>
            </a:extLst>
          </p:cNvPr>
          <p:cNvSpPr/>
          <p:nvPr/>
        </p:nvSpPr>
        <p:spPr>
          <a:xfrm rot="508620">
            <a:off x="8791691" y="3955198"/>
            <a:ext cx="3196998" cy="1947489"/>
          </a:xfrm>
          <a:prstGeom prst="wedgeEllipseCallout">
            <a:avLst>
              <a:gd name="adj1" fmla="val -29431"/>
              <a:gd name="adj2" fmla="val 80448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trộn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7F72D69-ED7A-446A-AADD-E7B90FF674F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356995" y="4555368"/>
            <a:ext cx="3875635" cy="207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3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7550" y="1294258"/>
            <a:ext cx="48400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chai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chìm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b="1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en-US" sz="2400" b="1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400" b="1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2400" b="1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chai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7550" y="3951026"/>
            <a:ext cx="48400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Bọc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sét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chai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bịt</a:t>
            </a:r>
            <a:r>
              <a:rPr lang="en-US" sz="2400" b="1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</a:t>
            </a:r>
            <a:r>
              <a:rPr lang="en-US" sz="2400" b="1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400" b="1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chai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06127" y="300847"/>
            <a:ext cx="6165278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20777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 TẠO NHIỆT KẾ ĐO NHIỆT ĐỘ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7156EBB-F443-44FB-BC5D-F06038B02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432" y="1395466"/>
            <a:ext cx="3825979" cy="203353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F703B3F5-77F1-47DB-BBA7-6F58D44F9887}"/>
              </a:ext>
            </a:extLst>
          </p:cNvPr>
          <p:cNvSpPr/>
          <p:nvPr/>
        </p:nvSpPr>
        <p:spPr>
          <a:xfrm>
            <a:off x="6895360" y="2089317"/>
            <a:ext cx="742122" cy="90114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="" xmlns:a16="http://schemas.microsoft.com/office/drawing/2014/main" id="{7269D642-3192-46E1-923D-1175C4C9455E}"/>
              </a:ext>
            </a:extLst>
          </p:cNvPr>
          <p:cNvSpPr/>
          <p:nvPr/>
        </p:nvSpPr>
        <p:spPr>
          <a:xfrm>
            <a:off x="5874358" y="2676852"/>
            <a:ext cx="1192696" cy="234013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peech Bubble: Oval 14">
            <a:extLst>
              <a:ext uri="{FF2B5EF4-FFF2-40B4-BE49-F238E27FC236}">
                <a16:creationId xmlns="" xmlns:a16="http://schemas.microsoft.com/office/drawing/2014/main" id="{66DD1C08-9C40-4930-90B6-D9CF1ED09E0B}"/>
              </a:ext>
            </a:extLst>
          </p:cNvPr>
          <p:cNvSpPr/>
          <p:nvPr/>
        </p:nvSpPr>
        <p:spPr>
          <a:xfrm rot="508620">
            <a:off x="8832429" y="3405501"/>
            <a:ext cx="3196998" cy="2500206"/>
          </a:xfrm>
          <a:prstGeom prst="wedgeEllipseCallout">
            <a:avLst>
              <a:gd name="adj1" fmla="val -52662"/>
              <a:gd name="adj2" fmla="val 5998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30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solidFill>
                  <a:srgbClr val="30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rgbClr val="30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30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30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30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lọt</a:t>
            </a:r>
            <a:r>
              <a:rPr lang="en-US" sz="2400" dirty="0">
                <a:solidFill>
                  <a:srgbClr val="30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30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sét</a:t>
            </a:r>
            <a:r>
              <a:rPr lang="en-US" sz="2400" dirty="0">
                <a:solidFill>
                  <a:srgbClr val="30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30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30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quấn</a:t>
            </a:r>
            <a:r>
              <a:rPr lang="en-US" sz="2400" dirty="0">
                <a:solidFill>
                  <a:srgbClr val="30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30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sét</a:t>
            </a:r>
            <a:r>
              <a:rPr lang="en-US" sz="2400" dirty="0">
                <a:solidFill>
                  <a:srgbClr val="30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30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30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D222B35-6011-4CD3-AEFC-0873BF8774A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353431" y="4122851"/>
            <a:ext cx="3565281" cy="2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0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42"/>
          <p:cNvSpPr/>
          <p:nvPr/>
        </p:nvSpPr>
        <p:spPr>
          <a:xfrm>
            <a:off x="9054242" y="2003012"/>
            <a:ext cx="868879" cy="928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6" name="Google Shape;1526;p42"/>
          <p:cNvSpPr/>
          <p:nvPr/>
        </p:nvSpPr>
        <p:spPr>
          <a:xfrm>
            <a:off x="9054242" y="2071402"/>
            <a:ext cx="843205" cy="791620"/>
          </a:xfrm>
          <a:custGeom>
            <a:avLst/>
            <a:gdLst/>
            <a:ahLst/>
            <a:cxnLst/>
            <a:rect l="l" t="t" r="r" b="b"/>
            <a:pathLst>
              <a:path w="10502" h="10539" extrusionOk="0">
                <a:moveTo>
                  <a:pt x="9568" y="159"/>
                </a:moveTo>
                <a:cubicBezTo>
                  <a:pt x="9764" y="159"/>
                  <a:pt x="9997" y="234"/>
                  <a:pt x="10119" y="392"/>
                </a:cubicBezTo>
                <a:cubicBezTo>
                  <a:pt x="10268" y="551"/>
                  <a:pt x="10352" y="738"/>
                  <a:pt x="10352" y="934"/>
                </a:cubicBezTo>
                <a:lnTo>
                  <a:pt x="10352" y="9568"/>
                </a:lnTo>
                <a:cubicBezTo>
                  <a:pt x="10352" y="9801"/>
                  <a:pt x="10268" y="9997"/>
                  <a:pt x="10119" y="10156"/>
                </a:cubicBezTo>
                <a:cubicBezTo>
                  <a:pt x="9997" y="10268"/>
                  <a:pt x="9764" y="10389"/>
                  <a:pt x="9568" y="10389"/>
                </a:cubicBezTo>
                <a:lnTo>
                  <a:pt x="934" y="10389"/>
                </a:lnTo>
                <a:cubicBezTo>
                  <a:pt x="701" y="10389"/>
                  <a:pt x="514" y="10268"/>
                  <a:pt x="355" y="10156"/>
                </a:cubicBezTo>
                <a:cubicBezTo>
                  <a:pt x="234" y="9997"/>
                  <a:pt x="159" y="9801"/>
                  <a:pt x="159" y="9568"/>
                </a:cubicBezTo>
                <a:lnTo>
                  <a:pt x="159" y="934"/>
                </a:lnTo>
                <a:cubicBezTo>
                  <a:pt x="159" y="738"/>
                  <a:pt x="234" y="551"/>
                  <a:pt x="355" y="392"/>
                </a:cubicBezTo>
                <a:cubicBezTo>
                  <a:pt x="514" y="234"/>
                  <a:pt x="701" y="159"/>
                  <a:pt x="934" y="159"/>
                </a:cubicBezTo>
                <a:close/>
                <a:moveTo>
                  <a:pt x="934" y="0"/>
                </a:moveTo>
                <a:cubicBezTo>
                  <a:pt x="393" y="0"/>
                  <a:pt x="1" y="430"/>
                  <a:pt x="1" y="934"/>
                </a:cubicBezTo>
                <a:lnTo>
                  <a:pt x="1" y="9568"/>
                </a:lnTo>
                <a:cubicBezTo>
                  <a:pt x="1" y="10118"/>
                  <a:pt x="393" y="10538"/>
                  <a:pt x="934" y="10538"/>
                </a:cubicBezTo>
                <a:lnTo>
                  <a:pt x="9568" y="10538"/>
                </a:lnTo>
                <a:cubicBezTo>
                  <a:pt x="10081" y="10538"/>
                  <a:pt x="10501" y="10118"/>
                  <a:pt x="10501" y="9568"/>
                </a:cubicBezTo>
                <a:lnTo>
                  <a:pt x="10501" y="934"/>
                </a:lnTo>
                <a:cubicBezTo>
                  <a:pt x="10501" y="430"/>
                  <a:pt x="10081" y="0"/>
                  <a:pt x="9568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7" name="Google Shape;1527;p42"/>
          <p:cNvSpPr/>
          <p:nvPr/>
        </p:nvSpPr>
        <p:spPr>
          <a:xfrm>
            <a:off x="4980080" y="1942644"/>
            <a:ext cx="966800" cy="9284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8" name="Google Shape;1528;p42"/>
          <p:cNvSpPr/>
          <p:nvPr/>
        </p:nvSpPr>
        <p:spPr>
          <a:xfrm>
            <a:off x="5041878" y="2003258"/>
            <a:ext cx="843205" cy="791620"/>
          </a:xfrm>
          <a:custGeom>
            <a:avLst/>
            <a:gdLst/>
            <a:ahLst/>
            <a:cxnLst/>
            <a:rect l="l" t="t" r="r" b="b"/>
            <a:pathLst>
              <a:path w="10502" h="10539" extrusionOk="0">
                <a:moveTo>
                  <a:pt x="9568" y="159"/>
                </a:moveTo>
                <a:cubicBezTo>
                  <a:pt x="9764" y="159"/>
                  <a:pt x="9997" y="234"/>
                  <a:pt x="10119" y="392"/>
                </a:cubicBezTo>
                <a:cubicBezTo>
                  <a:pt x="10268" y="551"/>
                  <a:pt x="10352" y="738"/>
                  <a:pt x="10352" y="934"/>
                </a:cubicBezTo>
                <a:lnTo>
                  <a:pt x="10352" y="9568"/>
                </a:lnTo>
                <a:cubicBezTo>
                  <a:pt x="10352" y="9801"/>
                  <a:pt x="10268" y="9997"/>
                  <a:pt x="10119" y="10156"/>
                </a:cubicBezTo>
                <a:cubicBezTo>
                  <a:pt x="9997" y="10268"/>
                  <a:pt x="9764" y="10389"/>
                  <a:pt x="9568" y="10389"/>
                </a:cubicBezTo>
                <a:lnTo>
                  <a:pt x="934" y="10389"/>
                </a:lnTo>
                <a:cubicBezTo>
                  <a:pt x="701" y="10389"/>
                  <a:pt x="514" y="10268"/>
                  <a:pt x="355" y="10156"/>
                </a:cubicBezTo>
                <a:cubicBezTo>
                  <a:pt x="234" y="9997"/>
                  <a:pt x="159" y="9801"/>
                  <a:pt x="159" y="9568"/>
                </a:cubicBezTo>
                <a:lnTo>
                  <a:pt x="159" y="934"/>
                </a:lnTo>
                <a:cubicBezTo>
                  <a:pt x="159" y="738"/>
                  <a:pt x="234" y="551"/>
                  <a:pt x="355" y="392"/>
                </a:cubicBezTo>
                <a:cubicBezTo>
                  <a:pt x="514" y="234"/>
                  <a:pt x="701" y="159"/>
                  <a:pt x="934" y="159"/>
                </a:cubicBezTo>
                <a:close/>
                <a:moveTo>
                  <a:pt x="934" y="0"/>
                </a:moveTo>
                <a:cubicBezTo>
                  <a:pt x="393" y="0"/>
                  <a:pt x="1" y="430"/>
                  <a:pt x="1" y="934"/>
                </a:cubicBezTo>
                <a:lnTo>
                  <a:pt x="1" y="9568"/>
                </a:lnTo>
                <a:cubicBezTo>
                  <a:pt x="1" y="10118"/>
                  <a:pt x="393" y="10538"/>
                  <a:pt x="934" y="10538"/>
                </a:cubicBezTo>
                <a:lnTo>
                  <a:pt x="9568" y="10538"/>
                </a:lnTo>
                <a:cubicBezTo>
                  <a:pt x="10081" y="10538"/>
                  <a:pt x="10501" y="10118"/>
                  <a:pt x="10501" y="9568"/>
                </a:cubicBezTo>
                <a:lnTo>
                  <a:pt x="10501" y="934"/>
                </a:lnTo>
                <a:cubicBezTo>
                  <a:pt x="10501" y="430"/>
                  <a:pt x="10081" y="0"/>
                  <a:pt x="9568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9" name="Google Shape;1529;p42"/>
          <p:cNvSpPr/>
          <p:nvPr/>
        </p:nvSpPr>
        <p:spPr>
          <a:xfrm>
            <a:off x="1183312" y="2023565"/>
            <a:ext cx="966800" cy="928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9" name="Google Shape;1539;p42"/>
          <p:cNvSpPr txBox="1">
            <a:spLocks noGrp="1"/>
          </p:cNvSpPr>
          <p:nvPr>
            <p:ph type="title" idx="9"/>
          </p:nvPr>
        </p:nvSpPr>
        <p:spPr>
          <a:xfrm>
            <a:off x="1264644" y="2152641"/>
            <a:ext cx="732400" cy="596800"/>
          </a:xfrm>
          <a:prstGeom prst="rect">
            <a:avLst/>
          </a:prstGeom>
        </p:spPr>
        <p:txBody>
          <a:bodyPr spcFirstLastPara="1" wrap="square" lIns="19200" tIns="19200" rIns="19200" bIns="19200" anchor="ctr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sp>
        <p:nvSpPr>
          <p:cNvPr id="1541" name="Google Shape;1541;p42"/>
          <p:cNvSpPr txBox="1">
            <a:spLocks noGrp="1"/>
          </p:cNvSpPr>
          <p:nvPr>
            <p:ph type="title" idx="14"/>
          </p:nvPr>
        </p:nvSpPr>
        <p:spPr>
          <a:xfrm>
            <a:off x="5154545" y="2135245"/>
            <a:ext cx="732400" cy="596800"/>
          </a:xfrm>
          <a:prstGeom prst="rect">
            <a:avLst/>
          </a:prstGeom>
        </p:spPr>
        <p:txBody>
          <a:bodyPr spcFirstLastPara="1" wrap="square" lIns="19200" tIns="19200" rIns="19200" bIns="19200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1542" name="Google Shape;1542;p42"/>
          <p:cNvSpPr txBox="1">
            <a:spLocks noGrp="1"/>
          </p:cNvSpPr>
          <p:nvPr>
            <p:ph type="title" idx="15"/>
          </p:nvPr>
        </p:nvSpPr>
        <p:spPr>
          <a:xfrm>
            <a:off x="9179764" y="2179653"/>
            <a:ext cx="732400" cy="596800"/>
          </a:xfrm>
          <a:prstGeom prst="rect">
            <a:avLst/>
          </a:prstGeom>
        </p:spPr>
        <p:txBody>
          <a:bodyPr spcFirstLastPara="1" wrap="square" lIns="19200" tIns="19200" rIns="19200" bIns="19200" anchor="ctr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sp>
        <p:nvSpPr>
          <p:cNvPr id="1543" name="Google Shape;1543;p42"/>
          <p:cNvSpPr/>
          <p:nvPr/>
        </p:nvSpPr>
        <p:spPr>
          <a:xfrm>
            <a:off x="-114700" y="-41433"/>
            <a:ext cx="3491088" cy="1892756"/>
          </a:xfrm>
          <a:custGeom>
            <a:avLst/>
            <a:gdLst/>
            <a:ahLst/>
            <a:cxnLst/>
            <a:rect l="l" t="t" r="r" b="b"/>
            <a:pathLst>
              <a:path w="102009" h="55306" extrusionOk="0">
                <a:moveTo>
                  <a:pt x="0" y="55306"/>
                </a:moveTo>
                <a:cubicBezTo>
                  <a:pt x="15834" y="49368"/>
                  <a:pt x="32105" y="41146"/>
                  <a:pt x="42770" y="28022"/>
                </a:cubicBezTo>
                <a:cubicBezTo>
                  <a:pt x="46618" y="23287"/>
                  <a:pt x="50978" y="17017"/>
                  <a:pt x="49653" y="11061"/>
                </a:cubicBezTo>
                <a:cubicBezTo>
                  <a:pt x="48986" y="8063"/>
                  <a:pt x="43083" y="7838"/>
                  <a:pt x="40558" y="9586"/>
                </a:cubicBezTo>
                <a:cubicBezTo>
                  <a:pt x="35563" y="13044"/>
                  <a:pt x="34142" y="22378"/>
                  <a:pt x="37362" y="27530"/>
                </a:cubicBezTo>
                <a:cubicBezTo>
                  <a:pt x="39679" y="31236"/>
                  <a:pt x="44403" y="33218"/>
                  <a:pt x="48669" y="34167"/>
                </a:cubicBezTo>
                <a:cubicBezTo>
                  <a:pt x="69280" y="38751"/>
                  <a:pt x="102009" y="21115"/>
                  <a:pt x="102009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44" name="Google Shape;1544;p42"/>
          <p:cNvSpPr/>
          <p:nvPr/>
        </p:nvSpPr>
        <p:spPr>
          <a:xfrm>
            <a:off x="1245023" y="2082173"/>
            <a:ext cx="843380" cy="791760"/>
          </a:xfrm>
          <a:custGeom>
            <a:avLst/>
            <a:gdLst/>
            <a:ahLst/>
            <a:cxnLst/>
            <a:rect l="l" t="t" r="r" b="b"/>
            <a:pathLst>
              <a:path w="10502" h="10539" extrusionOk="0">
                <a:moveTo>
                  <a:pt x="9568" y="159"/>
                </a:moveTo>
                <a:cubicBezTo>
                  <a:pt x="9764" y="159"/>
                  <a:pt x="9997" y="234"/>
                  <a:pt x="10119" y="392"/>
                </a:cubicBezTo>
                <a:cubicBezTo>
                  <a:pt x="10268" y="551"/>
                  <a:pt x="10352" y="738"/>
                  <a:pt x="10352" y="934"/>
                </a:cubicBezTo>
                <a:lnTo>
                  <a:pt x="10352" y="9568"/>
                </a:lnTo>
                <a:cubicBezTo>
                  <a:pt x="10352" y="9801"/>
                  <a:pt x="10268" y="9997"/>
                  <a:pt x="10119" y="10156"/>
                </a:cubicBezTo>
                <a:cubicBezTo>
                  <a:pt x="9997" y="10268"/>
                  <a:pt x="9764" y="10389"/>
                  <a:pt x="9568" y="10389"/>
                </a:cubicBezTo>
                <a:lnTo>
                  <a:pt x="934" y="10389"/>
                </a:lnTo>
                <a:cubicBezTo>
                  <a:pt x="701" y="10389"/>
                  <a:pt x="514" y="10268"/>
                  <a:pt x="355" y="10156"/>
                </a:cubicBezTo>
                <a:cubicBezTo>
                  <a:pt x="234" y="9997"/>
                  <a:pt x="159" y="9801"/>
                  <a:pt x="159" y="9568"/>
                </a:cubicBezTo>
                <a:lnTo>
                  <a:pt x="159" y="934"/>
                </a:lnTo>
                <a:cubicBezTo>
                  <a:pt x="159" y="738"/>
                  <a:pt x="234" y="551"/>
                  <a:pt x="355" y="392"/>
                </a:cubicBezTo>
                <a:cubicBezTo>
                  <a:pt x="514" y="234"/>
                  <a:pt x="701" y="159"/>
                  <a:pt x="934" y="159"/>
                </a:cubicBezTo>
                <a:close/>
                <a:moveTo>
                  <a:pt x="934" y="0"/>
                </a:moveTo>
                <a:cubicBezTo>
                  <a:pt x="393" y="0"/>
                  <a:pt x="1" y="430"/>
                  <a:pt x="1" y="934"/>
                </a:cubicBezTo>
                <a:lnTo>
                  <a:pt x="1" y="9568"/>
                </a:lnTo>
                <a:cubicBezTo>
                  <a:pt x="1" y="10118"/>
                  <a:pt x="393" y="10538"/>
                  <a:pt x="934" y="10538"/>
                </a:cubicBezTo>
                <a:lnTo>
                  <a:pt x="9568" y="10538"/>
                </a:lnTo>
                <a:cubicBezTo>
                  <a:pt x="10081" y="10538"/>
                  <a:pt x="10501" y="10118"/>
                  <a:pt x="10501" y="9568"/>
                </a:cubicBezTo>
                <a:lnTo>
                  <a:pt x="10501" y="934"/>
                </a:lnTo>
                <a:cubicBezTo>
                  <a:pt x="10501" y="430"/>
                  <a:pt x="10081" y="0"/>
                  <a:pt x="9568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46" name="Google Shape;1546;p42"/>
          <p:cNvGrpSpPr/>
          <p:nvPr/>
        </p:nvGrpSpPr>
        <p:grpSpPr>
          <a:xfrm>
            <a:off x="1193650" y="5425843"/>
            <a:ext cx="10589573" cy="694548"/>
            <a:chOff x="895237" y="4083657"/>
            <a:chExt cx="7942180" cy="520911"/>
          </a:xfrm>
        </p:grpSpPr>
        <p:grpSp>
          <p:nvGrpSpPr>
            <p:cNvPr id="1547" name="Google Shape;1547;p42"/>
            <p:cNvGrpSpPr/>
            <p:nvPr/>
          </p:nvGrpSpPr>
          <p:grpSpPr>
            <a:xfrm>
              <a:off x="895237" y="4249037"/>
              <a:ext cx="655814" cy="355354"/>
              <a:chOff x="2301112" y="2967762"/>
              <a:chExt cx="655814" cy="355354"/>
            </a:xfrm>
          </p:grpSpPr>
          <p:sp>
            <p:nvSpPr>
              <p:cNvPr id="1548" name="Google Shape;1548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50" name="Google Shape;1550;p42"/>
            <p:cNvGrpSpPr/>
            <p:nvPr/>
          </p:nvGrpSpPr>
          <p:grpSpPr>
            <a:xfrm>
              <a:off x="4521724" y="4083657"/>
              <a:ext cx="961030" cy="520771"/>
              <a:chOff x="2301112" y="2967762"/>
              <a:chExt cx="655814" cy="355354"/>
            </a:xfrm>
          </p:grpSpPr>
          <p:sp>
            <p:nvSpPr>
              <p:cNvPr id="1551" name="Google Shape;1551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53" name="Google Shape;1553;p42"/>
            <p:cNvGrpSpPr/>
            <p:nvPr/>
          </p:nvGrpSpPr>
          <p:grpSpPr>
            <a:xfrm>
              <a:off x="8011288" y="4156893"/>
              <a:ext cx="826129" cy="447675"/>
              <a:chOff x="2301112" y="2967762"/>
              <a:chExt cx="655814" cy="355354"/>
            </a:xfrm>
          </p:grpSpPr>
          <p:sp>
            <p:nvSpPr>
              <p:cNvPr id="1554" name="Google Shape;1554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44" name="TextBox 1"/>
          <p:cNvSpPr txBox="1">
            <a:spLocks noChangeArrowheads="1"/>
          </p:cNvSpPr>
          <p:nvPr/>
        </p:nvSpPr>
        <p:spPr bwMode="auto">
          <a:xfrm>
            <a:off x="2357122" y="257387"/>
            <a:ext cx="67022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625519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30353A"/>
                </a:solidFill>
                <a:cs typeface="Arial"/>
                <a:sym typeface="Arial"/>
              </a:rPr>
              <a:t>NỘI DUNG CHÍNH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3040" y="3335867"/>
            <a:ext cx="379072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667" b="1" kern="0" dirty="0">
                <a:solidFill>
                  <a:srgbClr val="FFB43F">
                    <a:lumMod val="75000"/>
                  </a:srgbClr>
                </a:solidFill>
                <a:cs typeface="Arial"/>
                <a:sym typeface="Arial"/>
              </a:rPr>
              <a:t>1. </a:t>
            </a:r>
            <a:r>
              <a:rPr lang="en-US" sz="2667" b="1" kern="0" dirty="0" err="1" smtClean="0">
                <a:solidFill>
                  <a:srgbClr val="FFB43F">
                    <a:lumMod val="75000"/>
                  </a:srgbClr>
                </a:solidFill>
                <a:cs typeface="Arial"/>
                <a:sym typeface="Arial"/>
              </a:rPr>
              <a:t>Đo</a:t>
            </a:r>
            <a:r>
              <a:rPr lang="en-US" sz="2667" b="1" kern="0" dirty="0" smtClean="0">
                <a:solidFill>
                  <a:srgbClr val="FFB43F">
                    <a:lumMod val="75000"/>
                  </a:srgbClr>
                </a:solidFill>
                <a:cs typeface="Arial"/>
                <a:sym typeface="Arial"/>
              </a:rPr>
              <a:t> </a:t>
            </a:r>
            <a:r>
              <a:rPr lang="en-US" sz="2667" b="1" kern="0" dirty="0" err="1" smtClean="0">
                <a:solidFill>
                  <a:srgbClr val="FFB43F">
                    <a:lumMod val="75000"/>
                  </a:srgbClr>
                </a:solidFill>
                <a:cs typeface="Arial"/>
                <a:sym typeface="Arial"/>
              </a:rPr>
              <a:t>nhiệt</a:t>
            </a:r>
            <a:r>
              <a:rPr lang="en-US" sz="2667" b="1" kern="0" dirty="0" smtClean="0">
                <a:solidFill>
                  <a:srgbClr val="FFB43F">
                    <a:lumMod val="75000"/>
                  </a:srgbClr>
                </a:solidFill>
                <a:cs typeface="Arial"/>
                <a:sym typeface="Arial"/>
              </a:rPr>
              <a:t> </a:t>
            </a:r>
            <a:r>
              <a:rPr lang="en-US" sz="2667" b="1" kern="0" dirty="0" err="1" smtClean="0">
                <a:solidFill>
                  <a:srgbClr val="FFB43F">
                    <a:lumMod val="75000"/>
                  </a:srgbClr>
                </a:solidFill>
                <a:cs typeface="Arial"/>
                <a:sym typeface="Arial"/>
              </a:rPr>
              <a:t>độ</a:t>
            </a:r>
            <a:r>
              <a:rPr lang="en-US" sz="2667" b="1" kern="0" dirty="0" smtClean="0">
                <a:solidFill>
                  <a:srgbClr val="FFB43F">
                    <a:lumMod val="75000"/>
                  </a:srgbClr>
                </a:solidFill>
                <a:cs typeface="Arial"/>
                <a:sym typeface="Arial"/>
              </a:rPr>
              <a:t>  </a:t>
            </a:r>
            <a:endParaRPr lang="en-US" sz="2667" b="1" kern="0" dirty="0">
              <a:solidFill>
                <a:srgbClr val="FFB43F">
                  <a:lumMod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03579" y="4169050"/>
            <a:ext cx="443433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667" b="1" kern="0" dirty="0">
                <a:solidFill>
                  <a:srgbClr val="FF3300"/>
                </a:solidFill>
                <a:cs typeface="Arial"/>
                <a:sym typeface="Arial"/>
              </a:rPr>
              <a:t>2. </a:t>
            </a:r>
            <a:r>
              <a:rPr lang="en-US" sz="2667" b="1" kern="0" dirty="0" err="1">
                <a:solidFill>
                  <a:srgbClr val="FF3300"/>
                </a:solidFill>
                <a:cs typeface="Arial"/>
                <a:sym typeface="Arial"/>
              </a:rPr>
              <a:t>Dụng</a:t>
            </a:r>
            <a:r>
              <a:rPr lang="en-US" sz="2667" b="1" kern="0" dirty="0">
                <a:solidFill>
                  <a:srgbClr val="FF3300"/>
                </a:solidFill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3300"/>
                </a:solidFill>
                <a:cs typeface="Arial"/>
                <a:sym typeface="Arial"/>
              </a:rPr>
              <a:t>cụ</a:t>
            </a:r>
            <a:r>
              <a:rPr lang="en-US" sz="2667" b="1" kern="0" dirty="0">
                <a:solidFill>
                  <a:srgbClr val="FF3300"/>
                </a:solidFill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3300"/>
                </a:solidFill>
                <a:cs typeface="Arial"/>
                <a:sym typeface="Arial"/>
              </a:rPr>
              <a:t>đo</a:t>
            </a:r>
            <a:r>
              <a:rPr lang="en-US" sz="2667" b="1" kern="0" dirty="0">
                <a:solidFill>
                  <a:srgbClr val="FF3300"/>
                </a:solidFill>
                <a:cs typeface="Arial"/>
                <a:sym typeface="Arial"/>
              </a:rPr>
              <a:t> </a:t>
            </a:r>
            <a:r>
              <a:rPr lang="en-US" sz="2667" b="1" kern="0" dirty="0" err="1" smtClean="0">
                <a:solidFill>
                  <a:srgbClr val="FF3300"/>
                </a:solidFill>
                <a:cs typeface="Arial"/>
                <a:sym typeface="Arial"/>
              </a:rPr>
              <a:t>nhiệt</a:t>
            </a:r>
            <a:r>
              <a:rPr lang="en-US" sz="2667" b="1" kern="0" dirty="0" smtClean="0">
                <a:solidFill>
                  <a:srgbClr val="FF3300"/>
                </a:solidFill>
                <a:cs typeface="Arial"/>
                <a:sym typeface="Arial"/>
              </a:rPr>
              <a:t> </a:t>
            </a:r>
            <a:r>
              <a:rPr lang="en-US" sz="2667" b="1" kern="0" dirty="0" err="1" smtClean="0">
                <a:solidFill>
                  <a:srgbClr val="FF3300"/>
                </a:solidFill>
                <a:cs typeface="Arial"/>
                <a:sym typeface="Arial"/>
              </a:rPr>
              <a:t>độ</a:t>
            </a:r>
            <a:endParaRPr lang="en-US" sz="2667" b="1" kern="0" dirty="0">
              <a:solidFill>
                <a:srgbClr val="FF3300"/>
              </a:solidFill>
              <a:cs typeface="Arial"/>
              <a:sym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08260" y="3454067"/>
            <a:ext cx="408705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667" b="1" kern="0" dirty="0">
                <a:solidFill>
                  <a:srgbClr val="EF4198">
                    <a:lumMod val="75000"/>
                  </a:srgbClr>
                </a:solidFill>
                <a:cs typeface="Arial"/>
                <a:sym typeface="Arial"/>
              </a:rPr>
              <a:t>3. </a:t>
            </a:r>
            <a:r>
              <a:rPr lang="en-US" sz="2667" b="1" kern="0" dirty="0" err="1" smtClean="0">
                <a:solidFill>
                  <a:srgbClr val="EF4198">
                    <a:lumMod val="75000"/>
                  </a:srgbClr>
                </a:solidFill>
                <a:cs typeface="Arial"/>
                <a:sym typeface="Arial"/>
              </a:rPr>
              <a:t>Sử</a:t>
            </a:r>
            <a:r>
              <a:rPr lang="en-US" sz="2667" b="1" kern="0" dirty="0" smtClean="0">
                <a:solidFill>
                  <a:srgbClr val="EF4198">
                    <a:lumMod val="75000"/>
                  </a:srgbClr>
                </a:solidFill>
                <a:cs typeface="Arial"/>
                <a:sym typeface="Arial"/>
              </a:rPr>
              <a:t> </a:t>
            </a:r>
            <a:r>
              <a:rPr lang="en-US" sz="2667" b="1" kern="0" dirty="0" err="1" smtClean="0">
                <a:solidFill>
                  <a:srgbClr val="EF4198">
                    <a:lumMod val="75000"/>
                  </a:srgbClr>
                </a:solidFill>
                <a:cs typeface="Arial"/>
                <a:sym typeface="Arial"/>
              </a:rPr>
              <a:t>dụng</a:t>
            </a:r>
            <a:r>
              <a:rPr lang="en-US" sz="2667" b="1" kern="0" dirty="0" smtClean="0">
                <a:solidFill>
                  <a:srgbClr val="EF4198">
                    <a:lumMod val="75000"/>
                  </a:srgbClr>
                </a:solidFill>
                <a:cs typeface="Arial"/>
                <a:sym typeface="Arial"/>
              </a:rPr>
              <a:t> </a:t>
            </a:r>
            <a:r>
              <a:rPr lang="en-US" sz="2667" b="1" kern="0" dirty="0" err="1" smtClean="0">
                <a:solidFill>
                  <a:srgbClr val="EF4198">
                    <a:lumMod val="75000"/>
                  </a:srgbClr>
                </a:solidFill>
                <a:cs typeface="Arial"/>
                <a:sym typeface="Arial"/>
              </a:rPr>
              <a:t>nhiệt</a:t>
            </a:r>
            <a:r>
              <a:rPr lang="en-US" sz="2667" b="1" kern="0" dirty="0" smtClean="0">
                <a:solidFill>
                  <a:srgbClr val="EF4198">
                    <a:lumMod val="75000"/>
                  </a:srgbClr>
                </a:solidFill>
                <a:cs typeface="Arial"/>
                <a:sym typeface="Arial"/>
              </a:rPr>
              <a:t> </a:t>
            </a:r>
            <a:r>
              <a:rPr lang="en-US" sz="2667" b="1" kern="0" dirty="0" err="1" smtClean="0">
                <a:solidFill>
                  <a:srgbClr val="EF4198">
                    <a:lumMod val="75000"/>
                  </a:srgbClr>
                </a:solidFill>
                <a:cs typeface="Arial"/>
                <a:sym typeface="Arial"/>
              </a:rPr>
              <a:t>kế</a:t>
            </a:r>
            <a:r>
              <a:rPr lang="en-US" sz="2667" b="1" kern="0" dirty="0" smtClean="0">
                <a:solidFill>
                  <a:srgbClr val="EF4198">
                    <a:lumMod val="75000"/>
                  </a:srgbClr>
                </a:solidFill>
                <a:cs typeface="Arial"/>
                <a:sym typeface="Arial"/>
              </a:rPr>
              <a:t> y </a:t>
            </a:r>
            <a:r>
              <a:rPr lang="en-US" sz="2667" b="1" kern="0" dirty="0" err="1" smtClean="0">
                <a:solidFill>
                  <a:srgbClr val="EF4198">
                    <a:lumMod val="75000"/>
                  </a:srgbClr>
                </a:solidFill>
                <a:cs typeface="Arial"/>
                <a:sym typeface="Arial"/>
              </a:rPr>
              <a:t>tế</a:t>
            </a:r>
            <a:endParaRPr lang="en-US" sz="2667" b="1" kern="0" dirty="0">
              <a:solidFill>
                <a:srgbClr val="EF4198">
                  <a:lumMod val="75000"/>
                </a:srgb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423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13361" y="118337"/>
            <a:ext cx="6165278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20777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 TẠO NHIỆT KẾ ĐO NHIỆT ĐỘ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224" y="490622"/>
            <a:ext cx="3540585" cy="504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207770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CÁCH ĐO NHIỆT ĐỘ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421" y="915744"/>
            <a:ext cx="74347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mực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 </a:t>
            </a:r>
            <a:r>
              <a:rPr lang="en-US" sz="2400" b="1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 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chai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chai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8641912" y="775931"/>
            <a:ext cx="3099514" cy="18745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1420" y="2710218"/>
            <a:ext cx="74347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8641912" y="2937030"/>
            <a:ext cx="3099514" cy="15952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5223" y="4874024"/>
            <a:ext cx="74209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chai/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chai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8641912" y="4865192"/>
            <a:ext cx="3099514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2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963" y="567342"/>
            <a:ext cx="3587649" cy="504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207770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YÊU CẦU SẢN PHẨM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lowchart: Preparation 1">
            <a:extLst>
              <a:ext uri="{FF2B5EF4-FFF2-40B4-BE49-F238E27FC236}">
                <a16:creationId xmlns="" xmlns:a16="http://schemas.microsoft.com/office/drawing/2014/main" id="{A04780F2-1DA0-4E43-A7D9-8092365D39CE}"/>
              </a:ext>
            </a:extLst>
          </p:cNvPr>
          <p:cNvSpPr/>
          <p:nvPr/>
        </p:nvSpPr>
        <p:spPr>
          <a:xfrm>
            <a:off x="1137620" y="1847026"/>
            <a:ext cx="2915478" cy="1192696"/>
          </a:xfrm>
          <a:prstGeom prst="flowChartPreparati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Preparation 2">
            <a:extLst>
              <a:ext uri="{FF2B5EF4-FFF2-40B4-BE49-F238E27FC236}">
                <a16:creationId xmlns="" xmlns:a16="http://schemas.microsoft.com/office/drawing/2014/main" id="{D10C550B-E212-4210-AFD6-3B7B21932166}"/>
              </a:ext>
            </a:extLst>
          </p:cNvPr>
          <p:cNvSpPr/>
          <p:nvPr/>
        </p:nvSpPr>
        <p:spPr>
          <a:xfrm>
            <a:off x="1311964" y="4200937"/>
            <a:ext cx="2820647" cy="1590261"/>
          </a:xfrm>
          <a:prstGeom prst="flowChartPreparati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KHTN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Quad 6">
            <a:extLst>
              <a:ext uri="{FF2B5EF4-FFF2-40B4-BE49-F238E27FC236}">
                <a16:creationId xmlns="" xmlns:a16="http://schemas.microsoft.com/office/drawing/2014/main" id="{EEAE088A-E26A-4FCC-95A9-BD6C76EF01E3}"/>
              </a:ext>
            </a:extLst>
          </p:cNvPr>
          <p:cNvSpPr/>
          <p:nvPr/>
        </p:nvSpPr>
        <p:spPr>
          <a:xfrm>
            <a:off x="1993208" y="3279914"/>
            <a:ext cx="662609" cy="619539"/>
          </a:xfrm>
          <a:prstGeom prst="quad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C698BD5C-981E-4B63-ACDB-D05B6106518E}"/>
              </a:ext>
            </a:extLst>
          </p:cNvPr>
          <p:cNvSpPr/>
          <p:nvPr/>
        </p:nvSpPr>
        <p:spPr>
          <a:xfrm>
            <a:off x="3098941" y="3289852"/>
            <a:ext cx="1908313" cy="351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23813E10-8C34-4C0E-B868-1E08ED2DC254}"/>
              </a:ext>
            </a:extLst>
          </p:cNvPr>
          <p:cNvSpPr/>
          <p:nvPr/>
        </p:nvSpPr>
        <p:spPr>
          <a:xfrm>
            <a:off x="8059390" y="5009321"/>
            <a:ext cx="3688239" cy="12854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Deadline/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1DF23FE-78B2-4886-8C71-E114F772A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611" y="109556"/>
            <a:ext cx="7766591" cy="208100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1C6CD49-27C5-4728-93BB-5D8E4CE402FC}"/>
              </a:ext>
            </a:extLst>
          </p:cNvPr>
          <p:cNvSpPr/>
          <p:nvPr/>
        </p:nvSpPr>
        <p:spPr>
          <a:xfrm>
            <a:off x="5115338" y="2138568"/>
            <a:ext cx="3688239" cy="214188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( 2 – 5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762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10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C9436A-6AB9-455F-BA07-18C3F54C7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814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6341DBA-1F03-4D8A-9122-983ABE134587}"/>
              </a:ext>
            </a:extLst>
          </p:cNvPr>
          <p:cNvGraphicFramePr>
            <a:graphicFrameLocks noGrp="1"/>
          </p:cNvGraphicFramePr>
          <p:nvPr/>
        </p:nvGraphicFramePr>
        <p:xfrm>
          <a:off x="1258957" y="1696278"/>
          <a:ext cx="8889823" cy="45773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38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068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91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6528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20777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20777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20777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528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20777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20777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video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20777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528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20777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20777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được ít nhất 2 kiến thức có liên quan đến KHTN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20777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7668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20777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20777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20777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528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20777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20777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 hình hoạt động tốt( đo được nhiệt độ)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20777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528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20777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20777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Nộp bài đúng hạn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20777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89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>
            <a:extLst>
              <a:ext uri="{FF2B5EF4-FFF2-40B4-BE49-F238E27FC236}">
                <a16:creationId xmlns:a16="http://schemas.microsoft.com/office/drawing/2014/main" xmlns="" id="{D1F0A4C7-48C9-DA40-A8C7-99CB13C7253C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42021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46">
              <a:solidFill>
                <a:srgbClr val="000000"/>
              </a:solidFill>
              <a:ea typeface="Arial" charset="0"/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1524001" y="609600"/>
            <a:ext cx="87217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cs typeface="Times New Roman" panose="02020603050405020304" pitchFamily="18" charset="0"/>
              </a:rPr>
              <a:t>Có 3 bình đựng nước </a:t>
            </a:r>
            <a:r>
              <a:rPr lang="en-US" altLang="en-US" sz="1800" b="1" i="1">
                <a:solidFill>
                  <a:srgbClr val="FFFFFF"/>
                </a:solidFill>
                <a:cs typeface="Times New Roman" panose="02020603050405020304" pitchFamily="18" charset="0"/>
              </a:rPr>
              <a:t>a, b, c</a:t>
            </a:r>
            <a:r>
              <a:rPr lang="en-US" altLang="en-US" sz="1800" b="1">
                <a:solidFill>
                  <a:srgbClr val="FFFFFF"/>
                </a:solidFill>
                <a:cs typeface="Times New Roman" panose="02020603050405020304" pitchFamily="18" charset="0"/>
              </a:rPr>
              <a:t>; cho thêm nước đá vào bình </a:t>
            </a:r>
            <a:r>
              <a:rPr lang="en-US" altLang="en-US" sz="1800" b="1" i="1">
                <a:solidFill>
                  <a:srgbClr val="FFFFFF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1800" b="1">
                <a:solidFill>
                  <a:srgbClr val="FFFFFF"/>
                </a:solidFill>
                <a:cs typeface="Times New Roman" panose="02020603050405020304" pitchFamily="18" charset="0"/>
              </a:rPr>
              <a:t> để có nước lạnh và cho thêm nước nóng vào bình </a:t>
            </a:r>
            <a:r>
              <a:rPr lang="en-US" altLang="en-US" sz="1800" b="1" i="1">
                <a:solidFill>
                  <a:srgbClr val="FFFFFF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1800" b="1">
                <a:solidFill>
                  <a:srgbClr val="FFFFFF"/>
                </a:solidFill>
                <a:cs typeface="Times New Roman" panose="02020603050405020304" pitchFamily="18" charset="0"/>
              </a:rPr>
              <a:t> để có nước ấm.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1524000" y="1219200"/>
            <a:ext cx="91440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cs typeface="Times New Roman" panose="02020603050405020304" pitchFamily="18" charset="0"/>
              </a:rPr>
              <a:t>a) Nhúng ngón trỏ tay trái vào bình a, ngón trỏ phải vào bình c. Các ngón tay có cảm giác thế nào?</a:t>
            </a:r>
            <a:endParaRPr lang="en-US" altLang="en-US" sz="1800" b="1" i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1593851" y="3522663"/>
            <a:ext cx="886301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cs typeface="Times New Roman" panose="02020603050405020304" pitchFamily="18" charset="0"/>
              </a:rPr>
              <a:t>b) Sau 1 phút, rút cả 2 ngón tay ra rồi cùng nhúng vào bình b. Các ngón tay có cảm giác như thế nào? Từ thí nghiệm này có thể rút ra kết luận gì?</a:t>
            </a: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1587501" y="3163889"/>
            <a:ext cx="3325813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  <a:cs typeface="Times New Roman" panose="02020603050405020304" pitchFamily="18" charset="0"/>
              </a:rPr>
              <a:t>Ngón tay trái có cảm giác </a:t>
            </a:r>
            <a:r>
              <a:rPr lang="en-US" altLang="en-US" sz="1800" b="1" u="sng">
                <a:solidFill>
                  <a:srgbClr val="FFFF00"/>
                </a:solidFill>
                <a:cs typeface="Times New Roman" panose="02020603050405020304" pitchFamily="18" charset="0"/>
              </a:rPr>
              <a:t>lạnh.</a:t>
            </a:r>
            <a:endParaRPr lang="en-US" altLang="en-US" sz="1800" u="sng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7151688" y="3259139"/>
            <a:ext cx="32131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  <a:cs typeface="Times New Roman" panose="02020603050405020304" pitchFamily="18" charset="0"/>
              </a:rPr>
              <a:t>Ngón tay phải có cảm giác </a:t>
            </a:r>
            <a:r>
              <a:rPr lang="en-US" altLang="en-US" sz="1800" b="1" u="sng">
                <a:solidFill>
                  <a:srgbClr val="FFFF00"/>
                </a:solidFill>
                <a:cs typeface="Times New Roman" panose="02020603050405020304" pitchFamily="18" charset="0"/>
              </a:rPr>
              <a:t>ấm</a:t>
            </a:r>
            <a:endParaRPr lang="en-US" altLang="en-US" sz="1800" u="sng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2438401" y="1895476"/>
            <a:ext cx="6962775" cy="1457325"/>
            <a:chOff x="731830" y="1767840"/>
            <a:chExt cx="8488369" cy="1578636"/>
          </a:xfrm>
        </p:grpSpPr>
        <p:pic>
          <p:nvPicPr>
            <p:cNvPr id="1743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72174" b="15073"/>
            <a:stretch>
              <a:fillRect/>
            </a:stretch>
          </p:blipFill>
          <p:spPr bwMode="auto">
            <a:xfrm>
              <a:off x="838200" y="2014467"/>
              <a:ext cx="1524000" cy="1185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743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40" b="13158"/>
            <a:stretch>
              <a:fillRect/>
            </a:stretch>
          </p:blipFill>
          <p:spPr bwMode="auto">
            <a:xfrm>
              <a:off x="7620000" y="1767840"/>
              <a:ext cx="1600199" cy="150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743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22" t="20180" r="37392" b="13303"/>
            <a:stretch>
              <a:fillRect/>
            </a:stretch>
          </p:blipFill>
          <p:spPr bwMode="auto">
            <a:xfrm>
              <a:off x="4267200" y="2057400"/>
              <a:ext cx="14478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7436" name="Rectangle 60"/>
            <p:cNvSpPr>
              <a:spLocks noChangeArrowheads="1"/>
            </p:cNvSpPr>
            <p:nvPr/>
          </p:nvSpPr>
          <p:spPr bwMode="auto">
            <a:xfrm>
              <a:off x="1167280" y="2539962"/>
              <a:ext cx="1077173" cy="300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>
                  <a:solidFill>
                    <a:srgbClr val="1C1C1C"/>
                  </a:solidFill>
                  <a:cs typeface="Times New Roman" panose="02020603050405020304" pitchFamily="18" charset="0"/>
                </a:rPr>
                <a:t>nước lạnh </a:t>
              </a:r>
              <a:endPara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437" name="Rectangle 61"/>
            <p:cNvSpPr>
              <a:spLocks noChangeArrowheads="1"/>
            </p:cNvSpPr>
            <p:nvPr/>
          </p:nvSpPr>
          <p:spPr bwMode="auto">
            <a:xfrm>
              <a:off x="8010617" y="2591551"/>
              <a:ext cx="926697" cy="300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>
                  <a:solidFill>
                    <a:srgbClr val="1C1C1C"/>
                  </a:solidFill>
                  <a:cs typeface="Times New Roman" panose="02020603050405020304" pitchFamily="18" charset="0"/>
                </a:rPr>
                <a:t>nước ấm</a:t>
              </a:r>
              <a:endPara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438" name="Rectangle 62"/>
            <p:cNvSpPr>
              <a:spLocks noChangeArrowheads="1"/>
            </p:cNvSpPr>
            <p:nvPr/>
          </p:nvSpPr>
          <p:spPr bwMode="auto">
            <a:xfrm>
              <a:off x="731830" y="2711927"/>
              <a:ext cx="451818" cy="583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9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a</a:t>
              </a:r>
              <a:endParaRPr lang="en-US" altLang="en-US" sz="2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439" name="Rectangle 63"/>
            <p:cNvSpPr>
              <a:spLocks noChangeArrowheads="1"/>
            </p:cNvSpPr>
            <p:nvPr/>
          </p:nvSpPr>
          <p:spPr bwMode="auto">
            <a:xfrm>
              <a:off x="7546137" y="2753198"/>
              <a:ext cx="431579" cy="593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9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c</a:t>
              </a:r>
              <a:endParaRPr lang="en-US" altLang="en-US" sz="2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440" name="Rectangle 64"/>
            <p:cNvSpPr>
              <a:spLocks noChangeArrowheads="1"/>
            </p:cNvSpPr>
            <p:nvPr/>
          </p:nvSpPr>
          <p:spPr bwMode="auto">
            <a:xfrm>
              <a:off x="4126403" y="2753198"/>
              <a:ext cx="451818" cy="583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900" b="1" i="1">
                  <a:solidFill>
                    <a:srgbClr val="1C1C1C"/>
                  </a:solidFill>
                  <a:cs typeface="Times New Roman" panose="02020603050405020304" pitchFamily="18" charset="0"/>
                </a:rPr>
                <a:t>b</a:t>
              </a:r>
              <a:endParaRPr lang="en-US" altLang="en-US" sz="2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57" t="16667"/>
          <a:stretch>
            <a:fillRect/>
          </a:stretch>
        </p:blipFill>
        <p:spPr bwMode="auto">
          <a:xfrm>
            <a:off x="8628063" y="1670051"/>
            <a:ext cx="336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>
            <a:fillRect/>
          </a:stretch>
        </p:blipFill>
        <p:spPr bwMode="auto">
          <a:xfrm>
            <a:off x="2944814" y="1670051"/>
            <a:ext cx="33813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2522538" y="4343400"/>
            <a:ext cx="6926262" cy="1462088"/>
            <a:chOff x="776307" y="1767840"/>
            <a:chExt cx="8443892" cy="1583790"/>
          </a:xfrm>
        </p:grpSpPr>
        <p:pic>
          <p:nvPicPr>
            <p:cNvPr id="1742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72174" b="15073"/>
            <a:stretch>
              <a:fillRect/>
            </a:stretch>
          </p:blipFill>
          <p:spPr bwMode="auto">
            <a:xfrm>
              <a:off x="838200" y="2014467"/>
              <a:ext cx="1524000" cy="1185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74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40" b="13158"/>
            <a:stretch>
              <a:fillRect/>
            </a:stretch>
          </p:blipFill>
          <p:spPr bwMode="auto">
            <a:xfrm>
              <a:off x="7620000" y="1767840"/>
              <a:ext cx="1600199" cy="150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742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22" t="20180" r="37392" b="13303"/>
            <a:stretch>
              <a:fillRect/>
            </a:stretch>
          </p:blipFill>
          <p:spPr bwMode="auto">
            <a:xfrm>
              <a:off x="4267200" y="2057400"/>
              <a:ext cx="14478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7428" name="Rectangle 81"/>
            <p:cNvSpPr>
              <a:spLocks noChangeArrowheads="1"/>
            </p:cNvSpPr>
            <p:nvPr/>
          </p:nvSpPr>
          <p:spPr bwMode="auto">
            <a:xfrm>
              <a:off x="1167246" y="2539959"/>
              <a:ext cx="1077177" cy="30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>
                  <a:solidFill>
                    <a:srgbClr val="1C1C1C"/>
                  </a:solidFill>
                  <a:cs typeface="Times New Roman" panose="02020603050405020304" pitchFamily="18" charset="0"/>
                </a:rPr>
                <a:t>nước lạnh </a:t>
              </a:r>
              <a:endPara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429" name="Rectangle 82"/>
            <p:cNvSpPr>
              <a:spLocks noChangeArrowheads="1"/>
            </p:cNvSpPr>
            <p:nvPr/>
          </p:nvSpPr>
          <p:spPr bwMode="auto">
            <a:xfrm>
              <a:off x="8010612" y="2591549"/>
              <a:ext cx="926701" cy="30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>
                  <a:solidFill>
                    <a:srgbClr val="1C1C1C"/>
                  </a:solidFill>
                  <a:cs typeface="Times New Roman" panose="02020603050405020304" pitchFamily="18" charset="0"/>
                </a:rPr>
                <a:t>nước ấm</a:t>
              </a:r>
              <a:endPara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430" name="Rectangle 83"/>
            <p:cNvSpPr>
              <a:spLocks noChangeArrowheads="1"/>
            </p:cNvSpPr>
            <p:nvPr/>
          </p:nvSpPr>
          <p:spPr bwMode="auto">
            <a:xfrm>
              <a:off x="776307" y="2744596"/>
              <a:ext cx="454805" cy="591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9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a</a:t>
              </a:r>
              <a:endParaRPr lang="en-US" altLang="en-US" sz="2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431" name="Rectangle 84"/>
            <p:cNvSpPr>
              <a:spLocks noChangeArrowheads="1"/>
            </p:cNvSpPr>
            <p:nvPr/>
          </p:nvSpPr>
          <p:spPr bwMode="auto">
            <a:xfrm>
              <a:off x="7582901" y="2758353"/>
              <a:ext cx="429646" cy="593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9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c</a:t>
              </a:r>
              <a:endParaRPr lang="en-US" altLang="en-US" sz="2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432" name="Rectangle 85"/>
            <p:cNvSpPr>
              <a:spLocks noChangeArrowheads="1"/>
            </p:cNvSpPr>
            <p:nvPr/>
          </p:nvSpPr>
          <p:spPr bwMode="auto">
            <a:xfrm>
              <a:off x="4120576" y="2744596"/>
              <a:ext cx="454805" cy="591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900" b="1" i="1">
                  <a:solidFill>
                    <a:srgbClr val="1C1C1C"/>
                  </a:solidFill>
                  <a:cs typeface="Times New Roman" panose="02020603050405020304" pitchFamily="18" charset="0"/>
                </a:rPr>
                <a:t>b</a:t>
              </a:r>
              <a:endParaRPr lang="en-US" altLang="en-US" sz="29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3775075" y="4618038"/>
            <a:ext cx="1570038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  <a:cs typeface="Times New Roman" panose="02020603050405020304" pitchFamily="18" charset="0"/>
              </a:rPr>
              <a:t>Ngón tay trái có cảm giác </a:t>
            </a:r>
            <a:r>
              <a:rPr lang="en-US" altLang="en-US" sz="1800" b="1" u="sng">
                <a:solidFill>
                  <a:srgbClr val="FFFF00"/>
                </a:solidFill>
                <a:cs typeface="Times New Roman" panose="02020603050405020304" pitchFamily="18" charset="0"/>
              </a:rPr>
              <a:t>ấm lên</a:t>
            </a:r>
            <a:endParaRPr lang="en-US" altLang="en-US" sz="1800" u="sng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6591300" y="4618038"/>
            <a:ext cx="17907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  <a:cs typeface="Times New Roman" panose="02020603050405020304" pitchFamily="18" charset="0"/>
              </a:rPr>
              <a:t>Ngón tay phải có cảm giác </a:t>
            </a:r>
            <a:r>
              <a:rPr lang="en-US" altLang="en-US" sz="1800" b="1" u="sng">
                <a:solidFill>
                  <a:srgbClr val="FFFF00"/>
                </a:solidFill>
                <a:cs typeface="Times New Roman" panose="02020603050405020304" pitchFamily="18" charset="0"/>
              </a:rPr>
              <a:t>lạnh đi</a:t>
            </a:r>
            <a:endParaRPr lang="en-US" altLang="en-US" sz="1800" u="sng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57" t="16667"/>
          <a:stretch>
            <a:fillRect/>
          </a:stretch>
        </p:blipFill>
        <p:spPr bwMode="auto">
          <a:xfrm>
            <a:off x="5954714" y="4140200"/>
            <a:ext cx="422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>
            <a:fillRect/>
          </a:stretch>
        </p:blipFill>
        <p:spPr bwMode="auto">
          <a:xfrm>
            <a:off x="5618163" y="4125914"/>
            <a:ext cx="3365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1828800" y="5929314"/>
            <a:ext cx="8535988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u="sng">
                <a:solidFill>
                  <a:srgbClr val="FFFF00"/>
                </a:solidFill>
                <a:cs typeface="Times New Roman" panose="02020603050405020304" pitchFamily="18" charset="0"/>
              </a:rPr>
              <a:t>Nhận xét</a:t>
            </a:r>
            <a:r>
              <a:rPr lang="en-US" altLang="en-US" sz="1800" b="1">
                <a:solidFill>
                  <a:srgbClr val="FFFF00"/>
                </a:solidFill>
                <a:cs typeface="Times New Roman" panose="02020603050405020304" pitchFamily="18" charset="0"/>
              </a:rPr>
              <a:t>: Cảm giác của tay không xác định được chính xác nhiệt độ của vật.</a:t>
            </a:r>
          </a:p>
        </p:txBody>
      </p:sp>
      <p:sp>
        <p:nvSpPr>
          <p:cNvPr id="17424" name="Text Box 10"/>
          <p:cNvSpPr txBox="1">
            <a:spLocks noChangeArrowheads="1"/>
          </p:cNvSpPr>
          <p:nvPr/>
        </p:nvSpPr>
        <p:spPr bwMode="auto">
          <a:xfrm>
            <a:off x="4913313" y="55563"/>
            <a:ext cx="48053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400" b="1">
                <a:solidFill>
                  <a:srgbClr val="FFFF00"/>
                </a:solidFill>
                <a:latin typeface="Segoe Script" panose="030B0504020000000003" pitchFamily="66" charset="0"/>
              </a:rPr>
              <a:t>Đặt vấn đề</a:t>
            </a:r>
          </a:p>
        </p:txBody>
      </p:sp>
    </p:spTree>
    <p:extLst>
      <p:ext uri="{BB962C8B-B14F-4D97-AF65-F5344CB8AC3E}">
        <p14:creationId xmlns:p14="http://schemas.microsoft.com/office/powerpoint/2010/main" val="203627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/>
      <p:bldP spid="31764" grpId="0"/>
      <p:bldP spid="31765" grpId="0"/>
      <p:bldP spid="59" grpId="0"/>
      <p:bldP spid="60" grpId="0"/>
      <p:bldP spid="87" grpId="0"/>
      <p:bldP spid="88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" name="Google Shape;1546;p42"/>
          <p:cNvGrpSpPr/>
          <p:nvPr/>
        </p:nvGrpSpPr>
        <p:grpSpPr>
          <a:xfrm>
            <a:off x="1193650" y="5425843"/>
            <a:ext cx="10589573" cy="694548"/>
            <a:chOff x="895237" y="4083657"/>
            <a:chExt cx="7942180" cy="520911"/>
          </a:xfrm>
        </p:grpSpPr>
        <p:grpSp>
          <p:nvGrpSpPr>
            <p:cNvPr id="1547" name="Google Shape;1547;p42"/>
            <p:cNvGrpSpPr/>
            <p:nvPr/>
          </p:nvGrpSpPr>
          <p:grpSpPr>
            <a:xfrm>
              <a:off x="895237" y="4249037"/>
              <a:ext cx="655814" cy="355354"/>
              <a:chOff x="2301112" y="2967762"/>
              <a:chExt cx="655814" cy="355354"/>
            </a:xfrm>
          </p:grpSpPr>
          <p:sp>
            <p:nvSpPr>
              <p:cNvPr id="1548" name="Google Shape;1548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50" name="Google Shape;1550;p42"/>
            <p:cNvGrpSpPr/>
            <p:nvPr/>
          </p:nvGrpSpPr>
          <p:grpSpPr>
            <a:xfrm>
              <a:off x="4521724" y="4083657"/>
              <a:ext cx="961030" cy="520771"/>
              <a:chOff x="2301112" y="2967762"/>
              <a:chExt cx="655814" cy="355354"/>
            </a:xfrm>
          </p:grpSpPr>
          <p:sp>
            <p:nvSpPr>
              <p:cNvPr id="1551" name="Google Shape;1551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53" name="Google Shape;1553;p42"/>
            <p:cNvGrpSpPr/>
            <p:nvPr/>
          </p:nvGrpSpPr>
          <p:grpSpPr>
            <a:xfrm>
              <a:off x="8011288" y="4156893"/>
              <a:ext cx="826129" cy="447675"/>
              <a:chOff x="2301112" y="2967762"/>
              <a:chExt cx="655814" cy="355354"/>
            </a:xfrm>
          </p:grpSpPr>
          <p:sp>
            <p:nvSpPr>
              <p:cNvPr id="1554" name="Google Shape;1554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914400" y="555015"/>
            <a:ext cx="4414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10000"/>
                  </a:schemeClr>
                </a:solidFill>
              </a:rPr>
              <a:t>I</a:t>
            </a:r>
            <a:r>
              <a:rPr lang="en-US" sz="4000" b="1" dirty="0" smtClean="0">
                <a:solidFill>
                  <a:schemeClr val="tx1">
                    <a:lumMod val="10000"/>
                  </a:schemeClr>
                </a:solidFill>
              </a:rPr>
              <a:t>. ĐO NHIỆT ĐỘ</a:t>
            </a:r>
            <a:endParaRPr lang="en-US" sz="4000" b="1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30" name="Text Box 110"/>
          <p:cNvSpPr txBox="1">
            <a:spLocks noChangeArrowheads="1"/>
          </p:cNvSpPr>
          <p:nvPr/>
        </p:nvSpPr>
        <p:spPr bwMode="auto">
          <a:xfrm>
            <a:off x="263769" y="1640287"/>
            <a:ext cx="1156822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Để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xác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định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mức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độ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nóng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lạnh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của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vật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người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ta </a:t>
            </a:r>
            <a:r>
              <a:rPr kumimoji="0" lang="en-US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dùng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khái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niệm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nhiệt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độ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. </a:t>
            </a:r>
            <a:r>
              <a:rPr kumimoji="0" lang="en-US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Vật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càng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nóng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thì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nhiệt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độ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của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vật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càng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cao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63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" name="Google Shape;1546;p42"/>
          <p:cNvGrpSpPr/>
          <p:nvPr/>
        </p:nvGrpSpPr>
        <p:grpSpPr>
          <a:xfrm>
            <a:off x="1193650" y="5425843"/>
            <a:ext cx="10589573" cy="694548"/>
            <a:chOff x="895237" y="4083657"/>
            <a:chExt cx="7942180" cy="520911"/>
          </a:xfrm>
        </p:grpSpPr>
        <p:grpSp>
          <p:nvGrpSpPr>
            <p:cNvPr id="1547" name="Google Shape;1547;p42"/>
            <p:cNvGrpSpPr/>
            <p:nvPr/>
          </p:nvGrpSpPr>
          <p:grpSpPr>
            <a:xfrm>
              <a:off x="895237" y="4249037"/>
              <a:ext cx="655814" cy="355354"/>
              <a:chOff x="2301112" y="2967762"/>
              <a:chExt cx="655814" cy="355354"/>
            </a:xfrm>
          </p:grpSpPr>
          <p:sp>
            <p:nvSpPr>
              <p:cNvPr id="1548" name="Google Shape;1548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50" name="Google Shape;1550;p42"/>
            <p:cNvGrpSpPr/>
            <p:nvPr/>
          </p:nvGrpSpPr>
          <p:grpSpPr>
            <a:xfrm>
              <a:off x="4521724" y="4083657"/>
              <a:ext cx="961030" cy="520771"/>
              <a:chOff x="2301112" y="2967762"/>
              <a:chExt cx="655814" cy="355354"/>
            </a:xfrm>
          </p:grpSpPr>
          <p:sp>
            <p:nvSpPr>
              <p:cNvPr id="1551" name="Google Shape;1551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53" name="Google Shape;1553;p42"/>
            <p:cNvGrpSpPr/>
            <p:nvPr/>
          </p:nvGrpSpPr>
          <p:grpSpPr>
            <a:xfrm>
              <a:off x="8011288" y="4156893"/>
              <a:ext cx="826129" cy="447675"/>
              <a:chOff x="2301112" y="2967762"/>
              <a:chExt cx="655814" cy="355354"/>
            </a:xfrm>
          </p:grpSpPr>
          <p:sp>
            <p:nvSpPr>
              <p:cNvPr id="1554" name="Google Shape;1554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914400" y="414338"/>
            <a:ext cx="4414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DF0DF">
                    <a:lumMod val="10000"/>
                  </a:srgbClr>
                </a:solidFill>
              </a:rPr>
              <a:t>I</a:t>
            </a:r>
            <a:r>
              <a:rPr lang="en-US" sz="2800" b="1" dirty="0" smtClean="0">
                <a:solidFill>
                  <a:srgbClr val="FDF0DF">
                    <a:lumMod val="10000"/>
                  </a:srgbClr>
                </a:solidFill>
              </a:rPr>
              <a:t>. ĐO NHIỆT ĐỘ</a:t>
            </a:r>
            <a:endParaRPr lang="en-US" sz="2800" b="1" dirty="0">
              <a:solidFill>
                <a:srgbClr val="FDF0DF">
                  <a:lumMod val="10000"/>
                </a:srgbClr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3955" y="953410"/>
            <a:ext cx="8135645" cy="4929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1742,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Xen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-xi-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út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(Celsius)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nghị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khoảng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nhiệt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đá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tan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nhiệt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hơi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sôi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100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kí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1°C.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Thang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nhiệt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này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thang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nhiệt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Xen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-xi-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út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(Celsius)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còn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nhiệt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giai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Xen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-xi-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út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C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kí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°C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lí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thang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nhiệt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này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nhiệt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thấp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0 °C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nhiệt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uLnTx/>
                <a:uFillTx/>
                <a:latin typeface="Bahnschrift SemiBold" panose="020B0502040204020203" pitchFamily="34" charset="0"/>
                <a:cs typeface="Times New Roman" panose="02020603050405020304" pitchFamily="18" charset="0"/>
              </a:rPr>
              <a:t>âm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uLnTx/>
              <a:uFillTx/>
              <a:latin typeface="Bahnschrift SemiBold" panose="020B0502040204020203" pitchFamily="34" charset="0"/>
              <a:cs typeface="Times New Roman" panose="02020603050405020304" pitchFamily="18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uLnTx/>
              <a:uFillTx/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Content Placeholder 3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709" y="0"/>
            <a:ext cx="3801291" cy="4506937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8807538" y="4685525"/>
            <a:ext cx="3130130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 SemiConden" panose="020B0502040204020203" pitchFamily="34" charset="0"/>
              </a:rPr>
              <a:t>Xen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 SemiConden" panose="020B0502040204020203" pitchFamily="34" charset="0"/>
              </a:rPr>
              <a:t>-xi-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 SemiConden" panose="020B0502040204020203" pitchFamily="34" charset="0"/>
              </a:rPr>
              <a:t>út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hnschrift SemiBold SemiConden" panose="020B0502040204020203" pitchFamily="34" charset="0"/>
              </a:rPr>
              <a:t>(1701-1744)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16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" name="Google Shape;1546;p42"/>
          <p:cNvGrpSpPr/>
          <p:nvPr/>
        </p:nvGrpSpPr>
        <p:grpSpPr>
          <a:xfrm>
            <a:off x="1193650" y="5425843"/>
            <a:ext cx="10589573" cy="694548"/>
            <a:chOff x="895237" y="4083657"/>
            <a:chExt cx="7942180" cy="520911"/>
          </a:xfrm>
        </p:grpSpPr>
        <p:grpSp>
          <p:nvGrpSpPr>
            <p:cNvPr id="1547" name="Google Shape;1547;p42"/>
            <p:cNvGrpSpPr/>
            <p:nvPr/>
          </p:nvGrpSpPr>
          <p:grpSpPr>
            <a:xfrm>
              <a:off x="895237" y="4249037"/>
              <a:ext cx="655814" cy="355354"/>
              <a:chOff x="2301112" y="2967762"/>
              <a:chExt cx="655814" cy="355354"/>
            </a:xfrm>
          </p:grpSpPr>
          <p:sp>
            <p:nvSpPr>
              <p:cNvPr id="1548" name="Google Shape;1548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50" name="Google Shape;1550;p42"/>
            <p:cNvGrpSpPr/>
            <p:nvPr/>
          </p:nvGrpSpPr>
          <p:grpSpPr>
            <a:xfrm>
              <a:off x="4521724" y="4083657"/>
              <a:ext cx="961030" cy="520771"/>
              <a:chOff x="2301112" y="2967762"/>
              <a:chExt cx="655814" cy="355354"/>
            </a:xfrm>
          </p:grpSpPr>
          <p:sp>
            <p:nvSpPr>
              <p:cNvPr id="1551" name="Google Shape;1551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53" name="Google Shape;1553;p42"/>
            <p:cNvGrpSpPr/>
            <p:nvPr/>
          </p:nvGrpSpPr>
          <p:grpSpPr>
            <a:xfrm>
              <a:off x="8011288" y="4156893"/>
              <a:ext cx="826129" cy="447675"/>
              <a:chOff x="2301112" y="2967762"/>
              <a:chExt cx="655814" cy="355354"/>
            </a:xfrm>
          </p:grpSpPr>
          <p:sp>
            <p:nvSpPr>
              <p:cNvPr id="1554" name="Google Shape;1554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914400" y="414338"/>
            <a:ext cx="4414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DF0DF">
                    <a:lumMod val="10000"/>
                  </a:srgbClr>
                </a:solidFill>
              </a:rPr>
              <a:t>I</a:t>
            </a:r>
            <a:r>
              <a:rPr lang="en-US" sz="2800" b="1" dirty="0" smtClean="0">
                <a:solidFill>
                  <a:srgbClr val="FDF0DF">
                    <a:lumMod val="10000"/>
                  </a:srgbClr>
                </a:solidFill>
              </a:rPr>
              <a:t>. ĐO NHIỆT ĐỘ</a:t>
            </a:r>
            <a:endParaRPr lang="en-US" sz="2800" b="1" dirty="0">
              <a:solidFill>
                <a:srgbClr val="FDF0DF">
                  <a:lumMod val="10000"/>
                </a:srgbClr>
              </a:solidFill>
            </a:endParaRPr>
          </a:p>
        </p:txBody>
      </p:sp>
      <p:sp>
        <p:nvSpPr>
          <p:cNvPr id="30" name="Text Box 110"/>
          <p:cNvSpPr txBox="1">
            <a:spLocks noChangeArrowheads="1"/>
          </p:cNvSpPr>
          <p:nvPr/>
        </p:nvSpPr>
        <p:spPr bwMode="auto">
          <a:xfrm>
            <a:off x="425120" y="1181100"/>
            <a:ext cx="1120769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kern="0" dirty="0">
                <a:solidFill>
                  <a:prstClr val="black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altLang="en-US" sz="2800" kern="0" dirty="0">
                <a:solidFill>
                  <a:prstClr val="black"/>
                </a:solidFill>
              </a:rPr>
              <a:t> </a:t>
            </a:r>
            <a:r>
              <a:rPr lang="en-US" altLang="en-US" sz="2800" kern="0" dirty="0" err="1">
                <a:solidFill>
                  <a:prstClr val="black"/>
                </a:solidFill>
              </a:rPr>
              <a:t>Để</a:t>
            </a:r>
            <a:r>
              <a:rPr lang="en-US" altLang="en-US" sz="2800" kern="0" dirty="0">
                <a:solidFill>
                  <a:prstClr val="black"/>
                </a:solidFill>
              </a:rPr>
              <a:t> </a:t>
            </a:r>
            <a:r>
              <a:rPr lang="en-US" altLang="en-US" sz="2800" kern="0" dirty="0" err="1">
                <a:solidFill>
                  <a:prstClr val="black"/>
                </a:solidFill>
              </a:rPr>
              <a:t>xác</a:t>
            </a:r>
            <a:r>
              <a:rPr lang="en-US" altLang="en-US" sz="2800" kern="0" dirty="0">
                <a:solidFill>
                  <a:prstClr val="black"/>
                </a:solidFill>
              </a:rPr>
              <a:t> </a:t>
            </a:r>
            <a:r>
              <a:rPr lang="en-US" altLang="en-US" sz="2800" kern="0" dirty="0" err="1">
                <a:solidFill>
                  <a:prstClr val="black"/>
                </a:solidFill>
              </a:rPr>
              <a:t>định</a:t>
            </a:r>
            <a:r>
              <a:rPr lang="en-US" altLang="en-US" sz="2800" kern="0" dirty="0">
                <a:solidFill>
                  <a:prstClr val="black"/>
                </a:solidFill>
              </a:rPr>
              <a:t> </a:t>
            </a:r>
            <a:r>
              <a:rPr lang="en-US" altLang="en-US" sz="2800" kern="0" dirty="0" err="1">
                <a:solidFill>
                  <a:prstClr val="black"/>
                </a:solidFill>
              </a:rPr>
              <a:t>mức</a:t>
            </a:r>
            <a:r>
              <a:rPr lang="en-US" altLang="en-US" sz="2800" kern="0" dirty="0">
                <a:solidFill>
                  <a:prstClr val="black"/>
                </a:solidFill>
              </a:rPr>
              <a:t> </a:t>
            </a:r>
            <a:r>
              <a:rPr lang="en-US" altLang="en-US" sz="2800" kern="0" dirty="0" err="1">
                <a:solidFill>
                  <a:prstClr val="black"/>
                </a:solidFill>
              </a:rPr>
              <a:t>độ</a:t>
            </a:r>
            <a:r>
              <a:rPr lang="en-US" altLang="en-US" sz="2800" kern="0" dirty="0">
                <a:solidFill>
                  <a:prstClr val="black"/>
                </a:solidFill>
              </a:rPr>
              <a:t> </a:t>
            </a:r>
            <a:r>
              <a:rPr lang="en-US" altLang="en-US" sz="2800" kern="0" dirty="0" err="1">
                <a:solidFill>
                  <a:prstClr val="black"/>
                </a:solidFill>
              </a:rPr>
              <a:t>nóng</a:t>
            </a:r>
            <a:r>
              <a:rPr lang="en-US" altLang="en-US" sz="2800" kern="0" dirty="0">
                <a:solidFill>
                  <a:prstClr val="black"/>
                </a:solidFill>
              </a:rPr>
              <a:t>, </a:t>
            </a:r>
            <a:r>
              <a:rPr lang="en-US" altLang="en-US" sz="2800" kern="0" dirty="0" err="1">
                <a:solidFill>
                  <a:prstClr val="black"/>
                </a:solidFill>
              </a:rPr>
              <a:t>lạnh</a:t>
            </a:r>
            <a:r>
              <a:rPr lang="en-US" altLang="en-US" sz="2800" kern="0" dirty="0">
                <a:solidFill>
                  <a:prstClr val="black"/>
                </a:solidFill>
              </a:rPr>
              <a:t> </a:t>
            </a:r>
            <a:r>
              <a:rPr lang="en-US" altLang="en-US" sz="2800" kern="0" dirty="0" err="1">
                <a:solidFill>
                  <a:prstClr val="black"/>
                </a:solidFill>
              </a:rPr>
              <a:t>của</a:t>
            </a:r>
            <a:r>
              <a:rPr lang="en-US" altLang="en-US" sz="2800" kern="0" dirty="0">
                <a:solidFill>
                  <a:prstClr val="black"/>
                </a:solidFill>
              </a:rPr>
              <a:t> </a:t>
            </a:r>
            <a:r>
              <a:rPr lang="en-US" altLang="en-US" sz="2800" kern="0" dirty="0" err="1">
                <a:solidFill>
                  <a:prstClr val="black"/>
                </a:solidFill>
              </a:rPr>
              <a:t>vật</a:t>
            </a:r>
            <a:r>
              <a:rPr lang="en-US" altLang="en-US" sz="2800" kern="0" dirty="0">
                <a:solidFill>
                  <a:prstClr val="black"/>
                </a:solidFill>
              </a:rPr>
              <a:t> </a:t>
            </a:r>
            <a:r>
              <a:rPr lang="en-US" altLang="en-US" sz="2800" kern="0" dirty="0" err="1">
                <a:solidFill>
                  <a:prstClr val="black"/>
                </a:solidFill>
              </a:rPr>
              <a:t>người</a:t>
            </a:r>
            <a:r>
              <a:rPr lang="en-US" altLang="en-US" sz="2800" kern="0" dirty="0">
                <a:solidFill>
                  <a:prstClr val="black"/>
                </a:solidFill>
              </a:rPr>
              <a:t> ta </a:t>
            </a:r>
            <a:r>
              <a:rPr lang="en-US" altLang="en-US" sz="2800" kern="0" dirty="0" err="1">
                <a:solidFill>
                  <a:prstClr val="black"/>
                </a:solidFill>
              </a:rPr>
              <a:t>dùng</a:t>
            </a:r>
            <a:r>
              <a:rPr lang="en-US" altLang="en-US" sz="2800" kern="0" dirty="0">
                <a:solidFill>
                  <a:prstClr val="black"/>
                </a:solidFill>
              </a:rPr>
              <a:t> </a:t>
            </a:r>
            <a:r>
              <a:rPr lang="en-US" altLang="en-US" sz="2800" kern="0" dirty="0" err="1">
                <a:solidFill>
                  <a:prstClr val="black"/>
                </a:solidFill>
              </a:rPr>
              <a:t>khái</a:t>
            </a:r>
            <a:r>
              <a:rPr lang="en-US" altLang="en-US" sz="2800" kern="0" dirty="0">
                <a:solidFill>
                  <a:prstClr val="black"/>
                </a:solidFill>
              </a:rPr>
              <a:t> </a:t>
            </a:r>
            <a:r>
              <a:rPr lang="en-US" altLang="en-US" sz="2800" kern="0" dirty="0" err="1">
                <a:solidFill>
                  <a:prstClr val="black"/>
                </a:solidFill>
              </a:rPr>
              <a:t>niệm</a:t>
            </a:r>
            <a:r>
              <a:rPr lang="en-US" altLang="en-US" sz="2800" kern="0" dirty="0">
                <a:solidFill>
                  <a:prstClr val="black"/>
                </a:solidFill>
              </a:rPr>
              <a:t> </a:t>
            </a:r>
            <a:r>
              <a:rPr lang="en-US" altLang="en-US" sz="2800" kern="0" dirty="0" err="1">
                <a:solidFill>
                  <a:prstClr val="black"/>
                </a:solidFill>
              </a:rPr>
              <a:t>nhiệt</a:t>
            </a:r>
            <a:r>
              <a:rPr lang="en-US" altLang="en-US" sz="2800" kern="0" dirty="0">
                <a:solidFill>
                  <a:prstClr val="black"/>
                </a:solidFill>
              </a:rPr>
              <a:t> </a:t>
            </a:r>
            <a:r>
              <a:rPr lang="en-US" altLang="en-US" sz="2800" kern="0" dirty="0" err="1">
                <a:solidFill>
                  <a:prstClr val="black"/>
                </a:solidFill>
              </a:rPr>
              <a:t>độ</a:t>
            </a:r>
            <a:r>
              <a:rPr lang="en-US" altLang="en-US" sz="2800" kern="0" dirty="0">
                <a:solidFill>
                  <a:prstClr val="black"/>
                </a:solidFill>
              </a:rPr>
              <a:t>. </a:t>
            </a:r>
            <a:r>
              <a:rPr lang="en-US" altLang="en-US" sz="2800" kern="0" dirty="0" err="1">
                <a:solidFill>
                  <a:prstClr val="black"/>
                </a:solidFill>
              </a:rPr>
              <a:t>Vật</a:t>
            </a:r>
            <a:r>
              <a:rPr lang="en-US" altLang="en-US" sz="2800" kern="0" dirty="0">
                <a:solidFill>
                  <a:prstClr val="black"/>
                </a:solidFill>
              </a:rPr>
              <a:t> </a:t>
            </a:r>
            <a:r>
              <a:rPr lang="en-US" altLang="en-US" sz="2800" kern="0" dirty="0" err="1">
                <a:solidFill>
                  <a:prstClr val="black"/>
                </a:solidFill>
              </a:rPr>
              <a:t>càng</a:t>
            </a:r>
            <a:r>
              <a:rPr lang="en-US" altLang="en-US" sz="2800" kern="0" dirty="0">
                <a:solidFill>
                  <a:prstClr val="black"/>
                </a:solidFill>
              </a:rPr>
              <a:t> </a:t>
            </a:r>
            <a:r>
              <a:rPr lang="en-US" altLang="en-US" sz="2800" kern="0" dirty="0" err="1">
                <a:solidFill>
                  <a:prstClr val="black"/>
                </a:solidFill>
              </a:rPr>
              <a:t>nóng</a:t>
            </a:r>
            <a:r>
              <a:rPr lang="en-US" altLang="en-US" sz="2800" kern="0" dirty="0">
                <a:solidFill>
                  <a:prstClr val="black"/>
                </a:solidFill>
              </a:rPr>
              <a:t> </a:t>
            </a:r>
            <a:r>
              <a:rPr lang="en-US" altLang="en-US" sz="2800" kern="0" dirty="0" err="1">
                <a:solidFill>
                  <a:prstClr val="black"/>
                </a:solidFill>
              </a:rPr>
              <a:t>thì</a:t>
            </a:r>
            <a:r>
              <a:rPr lang="en-US" altLang="en-US" sz="2800" kern="0" dirty="0">
                <a:solidFill>
                  <a:prstClr val="black"/>
                </a:solidFill>
              </a:rPr>
              <a:t> </a:t>
            </a:r>
            <a:r>
              <a:rPr lang="en-US" altLang="en-US" sz="2800" kern="0" dirty="0" err="1">
                <a:solidFill>
                  <a:prstClr val="black"/>
                </a:solidFill>
              </a:rPr>
              <a:t>nhiệt</a:t>
            </a:r>
            <a:r>
              <a:rPr lang="en-US" altLang="en-US" sz="2800" kern="0" dirty="0">
                <a:solidFill>
                  <a:prstClr val="black"/>
                </a:solidFill>
              </a:rPr>
              <a:t> </a:t>
            </a:r>
            <a:r>
              <a:rPr lang="en-US" altLang="en-US" sz="2800" kern="0" dirty="0" err="1">
                <a:solidFill>
                  <a:prstClr val="black"/>
                </a:solidFill>
              </a:rPr>
              <a:t>độ</a:t>
            </a:r>
            <a:r>
              <a:rPr lang="en-US" altLang="en-US" sz="2800" kern="0" dirty="0">
                <a:solidFill>
                  <a:prstClr val="black"/>
                </a:solidFill>
              </a:rPr>
              <a:t> </a:t>
            </a:r>
            <a:r>
              <a:rPr lang="en-US" altLang="en-US" sz="2800" kern="0" dirty="0" err="1">
                <a:solidFill>
                  <a:prstClr val="black"/>
                </a:solidFill>
              </a:rPr>
              <a:t>của</a:t>
            </a:r>
            <a:r>
              <a:rPr lang="en-US" altLang="en-US" sz="2800" kern="0" dirty="0">
                <a:solidFill>
                  <a:prstClr val="black"/>
                </a:solidFill>
              </a:rPr>
              <a:t> </a:t>
            </a:r>
            <a:r>
              <a:rPr lang="en-US" altLang="en-US" sz="2800" kern="0" dirty="0" err="1">
                <a:solidFill>
                  <a:prstClr val="black"/>
                </a:solidFill>
              </a:rPr>
              <a:t>vật</a:t>
            </a:r>
            <a:r>
              <a:rPr lang="en-US" altLang="en-US" sz="2800" kern="0" dirty="0">
                <a:solidFill>
                  <a:prstClr val="black"/>
                </a:solidFill>
              </a:rPr>
              <a:t> </a:t>
            </a:r>
            <a:r>
              <a:rPr lang="en-US" altLang="en-US" sz="2800" kern="0" dirty="0" err="1">
                <a:solidFill>
                  <a:prstClr val="black"/>
                </a:solidFill>
              </a:rPr>
              <a:t>càng</a:t>
            </a:r>
            <a:r>
              <a:rPr lang="en-US" altLang="en-US" sz="2800" kern="0" dirty="0">
                <a:solidFill>
                  <a:prstClr val="black"/>
                </a:solidFill>
              </a:rPr>
              <a:t> </a:t>
            </a:r>
            <a:r>
              <a:rPr lang="en-US" altLang="en-US" sz="2800" kern="0" dirty="0" err="1">
                <a:solidFill>
                  <a:prstClr val="black"/>
                </a:solidFill>
              </a:rPr>
              <a:t>cao</a:t>
            </a:r>
            <a:r>
              <a:rPr lang="en-US" altLang="en-US" sz="2800" kern="0" dirty="0">
                <a:solidFill>
                  <a:prstClr val="black"/>
                </a:solidFill>
              </a:rPr>
              <a:t>.</a:t>
            </a:r>
            <a:endParaRPr lang="en-US" altLang="en-US" sz="2800" b="1" kern="0" dirty="0">
              <a:solidFill>
                <a:srgbClr val="008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 Box 110"/>
          <p:cNvSpPr txBox="1">
            <a:spLocks noChangeArrowheads="1"/>
          </p:cNvSpPr>
          <p:nvPr/>
        </p:nvSpPr>
        <p:spPr bwMode="auto">
          <a:xfrm>
            <a:off x="470788" y="2843199"/>
            <a:ext cx="1131243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kumimoji="0" lang="nl-NL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</a:t>
            </a:r>
            <a:r>
              <a:rPr kumimoji="0" lang="nl-NL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hang nhiệt độ được sử d</a:t>
            </a:r>
            <a:r>
              <a:rPr kumimoji="0" lang="vi-V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ụ</a:t>
            </a:r>
            <a:r>
              <a:rPr kumimoji="0" lang="nl-NL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ng phổ biến là thang nhiệt độ Xen-xi-</a:t>
            </a:r>
            <a:r>
              <a:rPr kumimoji="0" lang="vi-V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ú</a:t>
            </a:r>
            <a:r>
              <a:rPr kumimoji="0" lang="nl-NL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 (</a:t>
            </a:r>
            <a:r>
              <a:rPr kumimoji="0" lang="vi-VN" alt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0</a:t>
            </a:r>
            <a:r>
              <a:rPr kumimoji="0" lang="vi-V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)</a:t>
            </a:r>
            <a:r>
              <a:rPr kumimoji="0" lang="vi-V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. </a:t>
            </a:r>
            <a:r>
              <a:rPr kumimoji="0" lang="nl-NL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Trong than</a:t>
            </a:r>
            <a:r>
              <a:rPr kumimoji="0" lang="vi-V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g</a:t>
            </a:r>
            <a:r>
              <a:rPr kumimoji="0" lang="nl-NL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nhiệt độ Xen-xi-út, nhiệt độ của nước đá đang tan  là </a:t>
            </a:r>
            <a:r>
              <a:rPr kumimoji="0" lang="vi-V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0</a:t>
            </a:r>
            <a:r>
              <a:rPr kumimoji="0" lang="vi-VN" altLang="en-US" sz="28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0</a:t>
            </a:r>
            <a:r>
              <a:rPr kumimoji="0" lang="vi-V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</a:t>
            </a:r>
            <a:r>
              <a:rPr kumimoji="0" lang="nl-NL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, của  hơi nước đang sôi là </a:t>
            </a:r>
            <a:r>
              <a:rPr kumimoji="0" lang="vi-V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100</a:t>
            </a:r>
            <a:r>
              <a:rPr kumimoji="0" lang="vi-VN" altLang="en-US" sz="28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0</a:t>
            </a:r>
            <a:r>
              <a:rPr kumimoji="0" lang="vi-V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Nhiệt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độ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thấp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hơn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0</a:t>
            </a:r>
            <a:r>
              <a:rPr kumimoji="0" lang="vi-VN" altLang="en-US" sz="28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0</a:t>
            </a:r>
            <a:r>
              <a:rPr kumimoji="0" lang="vi-V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gọi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nhiệt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độ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âm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351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" name="Google Shape;1546;p42"/>
          <p:cNvGrpSpPr/>
          <p:nvPr/>
        </p:nvGrpSpPr>
        <p:grpSpPr>
          <a:xfrm>
            <a:off x="1193650" y="5425843"/>
            <a:ext cx="10589573" cy="694548"/>
            <a:chOff x="895237" y="4083657"/>
            <a:chExt cx="7942180" cy="520911"/>
          </a:xfrm>
        </p:grpSpPr>
        <p:grpSp>
          <p:nvGrpSpPr>
            <p:cNvPr id="1547" name="Google Shape;1547;p42"/>
            <p:cNvGrpSpPr/>
            <p:nvPr/>
          </p:nvGrpSpPr>
          <p:grpSpPr>
            <a:xfrm>
              <a:off x="895237" y="4249037"/>
              <a:ext cx="655814" cy="355354"/>
              <a:chOff x="2301112" y="2967762"/>
              <a:chExt cx="655814" cy="355354"/>
            </a:xfrm>
          </p:grpSpPr>
          <p:sp>
            <p:nvSpPr>
              <p:cNvPr id="1548" name="Google Shape;1548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50" name="Google Shape;1550;p42"/>
            <p:cNvGrpSpPr/>
            <p:nvPr/>
          </p:nvGrpSpPr>
          <p:grpSpPr>
            <a:xfrm>
              <a:off x="4521724" y="4083657"/>
              <a:ext cx="961030" cy="520771"/>
              <a:chOff x="2301112" y="2967762"/>
              <a:chExt cx="655814" cy="355354"/>
            </a:xfrm>
          </p:grpSpPr>
          <p:sp>
            <p:nvSpPr>
              <p:cNvPr id="1551" name="Google Shape;1551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53" name="Google Shape;1553;p42"/>
            <p:cNvGrpSpPr/>
            <p:nvPr/>
          </p:nvGrpSpPr>
          <p:grpSpPr>
            <a:xfrm>
              <a:off x="8011288" y="4156893"/>
              <a:ext cx="826129" cy="447675"/>
              <a:chOff x="2301112" y="2967762"/>
              <a:chExt cx="655814" cy="355354"/>
            </a:xfrm>
          </p:grpSpPr>
          <p:sp>
            <p:nvSpPr>
              <p:cNvPr id="1554" name="Google Shape;1554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42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852523"/>
              </p:ext>
            </p:extLst>
          </p:nvPr>
        </p:nvGraphicFramePr>
        <p:xfrm>
          <a:off x="334109" y="967032"/>
          <a:ext cx="10972800" cy="5153123"/>
        </p:xfrm>
        <a:graphic>
          <a:graphicData uri="http://schemas.openxmlformats.org/drawingml/2006/table">
            <a:tbl>
              <a:tblPr firstRow="1" bandRow="1"/>
              <a:tblGrid>
                <a:gridCol w="7083784"/>
                <a:gridCol w="3889016"/>
              </a:tblGrid>
              <a:tr h="56701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TƯỢNG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ĐỘ (</a:t>
                      </a:r>
                      <a:r>
                        <a:rPr lang="vi-VN" altLang="en-US" sz="32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vi-VN" alt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alt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104449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r>
                        <a:rPr lang="en-US" sz="3200" dirty="0" err="1" smtClean="0">
                          <a:solidFill>
                            <a:srgbClr val="FF0000"/>
                          </a:solidFill>
                        </a:rPr>
                        <a:t>Nhi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ệt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thấp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-89 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vi-VN" altLang="en-US" sz="3200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vi-VN" alt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alt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56701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đang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tan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vi-VN" altLang="en-US" sz="3200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vi-VN" alt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alt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56701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vi-VN" altLang="en-US" sz="3200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vi-VN" alt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alt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80170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 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mạc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Lút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I- ran,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 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vi-VN" altLang="en-US" sz="3200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vi-VN" alt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alt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7209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ngọn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nến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1027 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vi-VN" altLang="en-US" sz="3200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vi-VN" alt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alt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84859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bề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5500 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vi-VN" altLang="en-US" sz="3200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vi-VN" alt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alt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4375" y="300038"/>
            <a:ext cx="11068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10000"/>
                  </a:schemeClr>
                </a:solidFill>
              </a:rPr>
              <a:t>MỘT SỐ BẢNG NHIỆT ĐỘ THEO THANG NHIỆT ĐỘ XEN-XI-ÚT</a:t>
            </a:r>
            <a:endParaRPr lang="en-US" sz="2800" b="1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9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10"/>
          <p:cNvSpPr txBox="1">
            <a:spLocks noChangeArrowheads="1"/>
          </p:cNvSpPr>
          <p:nvPr/>
        </p:nvSpPr>
        <p:spPr bwMode="auto">
          <a:xfrm>
            <a:off x="431135" y="594520"/>
            <a:ext cx="386213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cs typeface="Times New Roman" panose="02020603050405020304" pitchFamily="18" charset="0"/>
              </a:rPr>
              <a:t>I. </a:t>
            </a:r>
            <a:r>
              <a:rPr lang="en-US" altLang="en-US" sz="2800" b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800" b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độ</a:t>
            </a:r>
            <a:endParaRPr lang="en-US" altLang="en-US" sz="2800" b="1" dirty="0">
              <a:solidFill>
                <a:srgbClr val="008000"/>
              </a:solidFill>
              <a:cs typeface="Times New Roman" panose="02020603050405020304" pitchFamily="18" charset="0"/>
            </a:endParaRPr>
          </a:p>
        </p:txBody>
      </p:sp>
      <p:sp>
        <p:nvSpPr>
          <p:cNvPr id="8195" name="Text Box 5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2362200" y="76201"/>
            <a:ext cx="746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0000CC"/>
                </a:solidFill>
              </a:rPr>
              <a:t>BÀI 8 : </a:t>
            </a:r>
            <a:r>
              <a:rPr lang="en-US" altLang="en-US" sz="4000" b="1" dirty="0">
                <a:solidFill>
                  <a:srgbClr val="0000CC"/>
                </a:solidFill>
              </a:rPr>
              <a:t>ĐO NHIỆT ĐỘ</a:t>
            </a:r>
          </a:p>
        </p:txBody>
      </p:sp>
      <p:sp>
        <p:nvSpPr>
          <p:cNvPr id="92" name="Text Box 110"/>
          <p:cNvSpPr txBox="1">
            <a:spLocks noChangeArrowheads="1"/>
          </p:cNvSpPr>
          <p:nvPr/>
        </p:nvSpPr>
        <p:spPr bwMode="auto">
          <a:xfrm>
            <a:off x="404949" y="1077122"/>
            <a:ext cx="11168864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kiến</a:t>
            </a:r>
            <a:r>
              <a:rPr lang="en-US" altLang="en-US" sz="2800" b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8000"/>
                </a:solidFill>
                <a:cs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rgbClr val="008000"/>
                </a:solidFill>
                <a:cs typeface="Times New Roman" panose="02020603050405020304" pitchFamily="18" charset="0"/>
              </a:rPr>
              <a:t> H8.2 </a:t>
            </a:r>
            <a:r>
              <a:rPr lang="en-US" altLang="en-US" sz="2800" b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sgk</a:t>
            </a:r>
            <a:r>
              <a:rPr lang="en-US" altLang="en-US" sz="2800" b="1" dirty="0">
                <a:solidFill>
                  <a:srgbClr val="008000"/>
                </a:solidFill>
                <a:cs typeface="Times New Roman" panose="02020603050405020304" pitchFamily="18" charset="0"/>
              </a:rPr>
              <a:t>/25. </a:t>
            </a:r>
            <a:r>
              <a:rPr lang="en-US" altLang="en-US" sz="2800" b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8000"/>
                </a:solidFill>
                <a:cs typeface="Times New Roman" panose="02020603050405020304" pitchFamily="18" charset="0"/>
              </a:rPr>
              <a:t> 5 </a:t>
            </a:r>
            <a:r>
              <a:rPr lang="en-US" altLang="en-US" sz="2800" b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suy</a:t>
            </a:r>
            <a:r>
              <a:rPr lang="en-US" altLang="en-US" sz="2800" b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nghĩ</a:t>
            </a:r>
            <a:r>
              <a:rPr lang="en-US" altLang="en-US" sz="2800" b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8000"/>
                </a:solidFill>
                <a:cs typeface="Times New Roman" panose="02020603050405020304" pitchFamily="18" charset="0"/>
              </a:rPr>
              <a:t> 1, 2, 3 </a:t>
            </a:r>
            <a:r>
              <a:rPr lang="en-US" altLang="en-US" sz="2800" b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sgk</a:t>
            </a:r>
            <a:r>
              <a:rPr lang="en-US" altLang="en-US" sz="2800" b="1" dirty="0">
                <a:solidFill>
                  <a:srgbClr val="008000"/>
                </a:solidFill>
                <a:cs typeface="Times New Roman" panose="02020603050405020304" pitchFamily="18" charset="0"/>
              </a:rPr>
              <a:t>/25 </a:t>
            </a:r>
            <a:r>
              <a:rPr lang="en-US" altLang="en-US" sz="2800" b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phiếu</a:t>
            </a:r>
            <a:r>
              <a:rPr lang="en-US" altLang="en-US" sz="2800" b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8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110"/>
          <p:cNvSpPr txBox="1">
            <a:spLocks noChangeArrowheads="1"/>
          </p:cNvSpPr>
          <p:nvPr/>
        </p:nvSpPr>
        <p:spPr bwMode="auto">
          <a:xfrm>
            <a:off x="352758" y="2486592"/>
            <a:ext cx="638289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800" dirty="0"/>
              <a:t>1. </a:t>
            </a:r>
            <a:r>
              <a:rPr lang="en-US" altLang="en-US" sz="2800" dirty="0" err="1"/>
              <a:t>Nêu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một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tình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huống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thấy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sự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thiết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của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việc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ước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lượng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nhiệt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độ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trong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sống</a:t>
            </a:r>
            <a:r>
              <a:rPr lang="en-US" altLang="en-US" sz="2800" dirty="0"/>
              <a:t>?</a:t>
            </a:r>
          </a:p>
          <a:p>
            <a:pPr algn="just"/>
            <a:r>
              <a:rPr lang="en-US" altLang="en-US" sz="2800" dirty="0"/>
              <a:t>2. </a:t>
            </a:r>
            <a:r>
              <a:rPr lang="en-US" altLang="en-US" sz="2800" dirty="0" err="1"/>
              <a:t>Nhìn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nước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bốc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từ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cốc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nước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nóng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em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có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thể</a:t>
            </a:r>
            <a:r>
              <a:rPr lang="en-US" altLang="en-US" sz="2800" dirty="0"/>
              <a:t> </a:t>
            </a:r>
            <a:r>
              <a:rPr lang="en-US" altLang="en-US" sz="2800" dirty="0" err="1"/>
              <a:t>ước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lượng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nhiệt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độ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của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nước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trong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cốc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được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không</a:t>
            </a:r>
            <a:r>
              <a:rPr lang="en-US" altLang="en-US" sz="2800" dirty="0"/>
              <a:t>? </a:t>
            </a:r>
            <a:r>
              <a:rPr lang="en-US" altLang="en-US" sz="2800" dirty="0" err="1"/>
              <a:t>Việc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ước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lượng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này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có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lợi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gì</a:t>
            </a:r>
            <a:r>
              <a:rPr lang="en-US" altLang="en-US" sz="2800" dirty="0"/>
              <a:t>?</a:t>
            </a:r>
          </a:p>
          <a:p>
            <a:pPr algn="just"/>
            <a:r>
              <a:rPr lang="en-US" altLang="en-US" sz="2800" dirty="0"/>
              <a:t>3. </a:t>
            </a:r>
            <a:r>
              <a:rPr lang="en-US" altLang="en-US" sz="2800" dirty="0" err="1"/>
              <a:t>Trong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nhiệt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độ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sau</a:t>
            </a:r>
            <a:r>
              <a:rPr lang="en-US" altLang="en-US" sz="2800" dirty="0"/>
              <a:t>: </a:t>
            </a:r>
            <a:r>
              <a:rPr lang="vi-VN" altLang="en-US" sz="2800" dirty="0"/>
              <a:t>0</a:t>
            </a:r>
            <a:r>
              <a:rPr lang="vi-VN" altLang="en-US" sz="2800" baseline="30000" dirty="0"/>
              <a:t>0</a:t>
            </a:r>
            <a:r>
              <a:rPr lang="vi-VN" altLang="en-US" sz="2800" dirty="0"/>
              <a:t>C</a:t>
            </a:r>
            <a:r>
              <a:rPr lang="en-US" altLang="en-US" sz="2800" dirty="0"/>
              <a:t>, </a:t>
            </a:r>
            <a:r>
              <a:rPr lang="vi-VN" altLang="en-US" sz="2800" dirty="0"/>
              <a:t>5</a:t>
            </a:r>
            <a:r>
              <a:rPr lang="vi-VN" altLang="en-US" sz="2800" baseline="30000" dirty="0"/>
              <a:t>0</a:t>
            </a:r>
            <a:r>
              <a:rPr lang="vi-VN" altLang="en-US" sz="2800" dirty="0"/>
              <a:t>C</a:t>
            </a:r>
            <a:r>
              <a:rPr lang="en-US" altLang="en-US" sz="2800" dirty="0"/>
              <a:t>, </a:t>
            </a:r>
            <a:r>
              <a:rPr lang="vi-VN" altLang="en-US" sz="2800" dirty="0"/>
              <a:t>36,5</a:t>
            </a:r>
            <a:r>
              <a:rPr lang="vi-VN" altLang="en-US" sz="2800" baseline="30000" dirty="0"/>
              <a:t>0</a:t>
            </a:r>
            <a:r>
              <a:rPr lang="vi-VN" altLang="en-US" sz="2800" dirty="0"/>
              <a:t>C</a:t>
            </a:r>
            <a:r>
              <a:rPr lang="en-US" altLang="en-US" sz="2800" dirty="0"/>
              <a:t>, </a:t>
            </a:r>
            <a:r>
              <a:rPr lang="vi-VN" altLang="en-US" sz="2800" dirty="0"/>
              <a:t>327</a:t>
            </a:r>
            <a:r>
              <a:rPr lang="vi-VN" altLang="en-US" sz="2800" baseline="30000" dirty="0"/>
              <a:t>0</a:t>
            </a:r>
            <a:r>
              <a:rPr lang="vi-VN" altLang="en-US" sz="2800" dirty="0"/>
              <a:t>C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hãy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chọn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nhiệt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độ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có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thể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thích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hợp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mỗi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trường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hợp</a:t>
            </a:r>
            <a:r>
              <a:rPr lang="en-US" altLang="en-US" sz="2800" dirty="0"/>
              <a:t> ở H8.2?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883" y="2486592"/>
            <a:ext cx="4810527" cy="423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8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co-Friendly School Center by Slidesgo">
  <a:themeElements>
    <a:clrScheme name="Simple Light">
      <a:dk1>
        <a:srgbClr val="30353A"/>
      </a:dk1>
      <a:lt1>
        <a:srgbClr val="FFFFFF"/>
      </a:lt1>
      <a:dk2>
        <a:srgbClr val="CBF0F1"/>
      </a:dk2>
      <a:lt2>
        <a:srgbClr val="A8DC7F"/>
      </a:lt2>
      <a:accent1>
        <a:srgbClr val="027182"/>
      </a:accent1>
      <a:accent2>
        <a:srgbClr val="01C1CB"/>
      </a:accent2>
      <a:accent3>
        <a:srgbClr val="078309"/>
      </a:accent3>
      <a:accent4>
        <a:srgbClr val="FB9C05"/>
      </a:accent4>
      <a:accent5>
        <a:srgbClr val="FEC128"/>
      </a:accent5>
      <a:accent6>
        <a:srgbClr val="FFFFFF"/>
      </a:accent6>
      <a:hlink>
        <a:srgbClr val="303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1908</Words>
  <Application>Microsoft Office PowerPoint</Application>
  <PresentationFormat>Custom</PresentationFormat>
  <Paragraphs>286</Paragraphs>
  <Slides>32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Office Theme</vt:lpstr>
      <vt:lpstr>Walk to School Day by Slidesgo</vt:lpstr>
      <vt:lpstr>1_Walk to School Day by Slidesgo</vt:lpstr>
      <vt:lpstr>Eco-Friendly School Center by Slidesgo</vt:lpstr>
      <vt:lpstr>2_Walk to School Day by Slidesgo</vt:lpstr>
      <vt:lpstr>Blank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 Chế tạo nhiệt kế đo nhiệt độ</vt:lpstr>
      <vt:lpstr>PowerPoint Presentation</vt:lpstr>
      <vt:lpstr>PowerPoint Presentation</vt:lpstr>
      <vt:lpstr>PowerPoint Presentation</vt:lpstr>
      <vt:lpstr>PowerPoint Presentation</vt:lpstr>
      <vt:lpstr>Tiêu chí chấm sản phẩm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Nhung-KT</cp:lastModifiedBy>
  <cp:revision>47</cp:revision>
  <dcterms:created xsi:type="dcterms:W3CDTF">2021-07-29T03:00:56Z</dcterms:created>
  <dcterms:modified xsi:type="dcterms:W3CDTF">2021-10-05T02:53:11Z</dcterms:modified>
</cp:coreProperties>
</file>