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6" r:id="rId3"/>
    <p:sldMasterId id="2147483710" r:id="rId4"/>
  </p:sldMasterIdLst>
  <p:notesMasterIdLst>
    <p:notesMasterId r:id="rId21"/>
  </p:notesMasterIdLst>
  <p:sldIdLst>
    <p:sldId id="256" r:id="rId5"/>
    <p:sldId id="311" r:id="rId6"/>
    <p:sldId id="313" r:id="rId7"/>
    <p:sldId id="314" r:id="rId8"/>
    <p:sldId id="316" r:id="rId9"/>
    <p:sldId id="317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274" r:id="rId19"/>
    <p:sldId id="284" r:id="rId20"/>
  </p:sldIdLst>
  <p:sldSz cx="9144000" cy="5143500" type="screen16x9"/>
  <p:notesSz cx="6858000" cy="9144000"/>
  <p:defaultTextStyle>
    <a:defPPr>
      <a:defRPr lang="zh-CN"/>
    </a:defPPr>
    <a:lvl1pPr marL="0" lvl="0" indent="0" algn="l" defTabSz="49756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248784" lvl="1" indent="0" algn="l" defTabSz="49756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497568" lvl="2" indent="0" algn="l" defTabSz="49756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746353" lvl="3" indent="0" algn="l" defTabSz="49756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995137" lvl="4" indent="0" algn="l" defTabSz="49756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1243920" lvl="5" indent="0" algn="l" defTabSz="49756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1492703" lvl="6" indent="0" algn="l" defTabSz="49756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1741490" lvl="7" indent="0" algn="l" defTabSz="49756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1990271" lvl="8" indent="0" algn="l" defTabSz="49756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37"/>
    <a:srgbClr val="663300"/>
    <a:srgbClr val="FFEB71"/>
    <a:srgbClr val="FFEFAB"/>
    <a:srgbClr val="FFFF00"/>
    <a:srgbClr val="33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4"/>
    <p:restoredTop sz="95025"/>
  </p:normalViewPr>
  <p:slideViewPr>
    <p:cSldViewPr showGuides="1">
      <p:cViewPr varScale="1">
        <p:scale>
          <a:sx n="88" d="100"/>
          <a:sy n="88" d="100"/>
        </p:scale>
        <p:origin x="796" y="60"/>
      </p:cViewPr>
      <p:guideLst>
        <p:guide orient="horz" pos="2985"/>
        <p:guide pos="5285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2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49756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7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248784" lvl="1" indent="0" algn="l" defTabSz="49756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7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497568" lvl="2" indent="0" algn="l" defTabSz="49756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7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746353" lvl="3" indent="0" algn="l" defTabSz="49756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7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995137" lvl="4" indent="0" algn="l" defTabSz="49756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7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1243920" lvl="5" indent="0" algn="l" defTabSz="49756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7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1492703" lvl="6" indent="0" algn="l" defTabSz="49756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7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1741490" lvl="7" indent="0" algn="l" defTabSz="49756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7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1990271" lvl="8" indent="0" algn="l" defTabSz="49756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7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93712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0433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54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54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93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93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7626E-BA17-4652-9221-AF9E003BC64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06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04336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60"/>
          </a:xfrm>
          <a:prstGeom prst="rect">
            <a:avLst/>
          </a:prstGeom>
        </p:spPr>
        <p:txBody>
          <a:bodyPr lIns="49757" tIns="24878" rIns="49757" bIns="24878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21"/>
            <a:ext cx="6858130" cy="124186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 algn="ctr">
              <a:buNone/>
              <a:defRPr sz="1800"/>
            </a:lvl1pPr>
            <a:lvl2pPr marL="342424" indent="0" algn="ctr">
              <a:buNone/>
              <a:defRPr sz="1500"/>
            </a:lvl2pPr>
            <a:lvl3pPr marL="684847" indent="0" algn="ctr">
              <a:buNone/>
              <a:defRPr sz="1300"/>
            </a:lvl3pPr>
            <a:lvl4pPr marL="1027271" indent="0" algn="ctr">
              <a:buNone/>
              <a:defRPr sz="1200"/>
            </a:lvl4pPr>
            <a:lvl5pPr marL="1369348" indent="0" algn="ctr">
              <a:buNone/>
              <a:defRPr sz="1200"/>
            </a:lvl5pPr>
            <a:lvl6pPr marL="1711771" indent="0" algn="ctr">
              <a:buNone/>
              <a:defRPr sz="1200"/>
            </a:lvl6pPr>
            <a:lvl7pPr marL="2054195" indent="0" algn="ctr">
              <a:buNone/>
              <a:defRPr sz="1200"/>
            </a:lvl7pPr>
            <a:lvl8pPr marL="2396619" indent="0" algn="ctr">
              <a:buNone/>
              <a:defRPr sz="1200"/>
            </a:lvl8pPr>
            <a:lvl9pPr marL="2739043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1" y="1369264"/>
            <a:ext cx="3886273" cy="1574059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1" y="3057627"/>
            <a:ext cx="3886273" cy="1575250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8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44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34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4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5" indent="0">
              <a:buNone/>
              <a:defRPr sz="2000" b="1"/>
            </a:lvl2pPr>
            <a:lvl3pPr marL="914232" indent="0">
              <a:buNone/>
              <a:defRPr sz="1800" b="1"/>
            </a:lvl3pPr>
            <a:lvl4pPr marL="1371348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9" indent="0">
              <a:buNone/>
              <a:defRPr sz="1600" b="1"/>
            </a:lvl6pPr>
            <a:lvl7pPr marL="2742693" indent="0">
              <a:buNone/>
              <a:defRPr sz="1600" b="1"/>
            </a:lvl7pPr>
            <a:lvl8pPr marL="3199808" indent="0">
              <a:buNone/>
              <a:defRPr sz="1600" b="1"/>
            </a:lvl8pPr>
            <a:lvl9pPr marL="36569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6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5" indent="0">
              <a:buNone/>
              <a:defRPr sz="2000" b="1"/>
            </a:lvl2pPr>
            <a:lvl3pPr marL="914232" indent="0">
              <a:buNone/>
              <a:defRPr sz="1800" b="1"/>
            </a:lvl3pPr>
            <a:lvl4pPr marL="1371348" indent="0">
              <a:buNone/>
              <a:defRPr sz="1600" b="1"/>
            </a:lvl4pPr>
            <a:lvl5pPr marL="1828462" indent="0">
              <a:buNone/>
              <a:defRPr sz="1600" b="1"/>
            </a:lvl5pPr>
            <a:lvl6pPr marL="2285579" indent="0">
              <a:buNone/>
              <a:defRPr sz="1600" b="1"/>
            </a:lvl6pPr>
            <a:lvl7pPr marL="2742693" indent="0">
              <a:buNone/>
              <a:defRPr sz="1600" b="1"/>
            </a:lvl7pPr>
            <a:lvl8pPr marL="3199808" indent="0">
              <a:buNone/>
              <a:defRPr sz="1600" b="1"/>
            </a:lvl8pPr>
            <a:lvl9pPr marL="36569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53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40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3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15" indent="0">
              <a:buNone/>
              <a:defRPr sz="1300"/>
            </a:lvl2pPr>
            <a:lvl3pPr marL="914232" indent="0">
              <a:buNone/>
              <a:defRPr sz="1000"/>
            </a:lvl3pPr>
            <a:lvl4pPr marL="1371348" indent="0">
              <a:buNone/>
              <a:defRPr sz="900"/>
            </a:lvl4pPr>
            <a:lvl5pPr marL="1828462" indent="0">
              <a:buNone/>
              <a:defRPr sz="900"/>
            </a:lvl5pPr>
            <a:lvl6pPr marL="2285579" indent="0">
              <a:buNone/>
              <a:defRPr sz="900"/>
            </a:lvl6pPr>
            <a:lvl7pPr marL="2742693" indent="0">
              <a:buNone/>
              <a:defRPr sz="900"/>
            </a:lvl7pPr>
            <a:lvl8pPr marL="3199808" indent="0">
              <a:buNone/>
              <a:defRPr sz="900"/>
            </a:lvl8pPr>
            <a:lvl9pPr marL="36569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1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15" indent="0">
              <a:buNone/>
              <a:defRPr sz="2800"/>
            </a:lvl2pPr>
            <a:lvl3pPr marL="914232" indent="0">
              <a:buNone/>
              <a:defRPr sz="2400"/>
            </a:lvl3pPr>
            <a:lvl4pPr marL="1371348" indent="0">
              <a:buNone/>
              <a:defRPr sz="2000"/>
            </a:lvl4pPr>
            <a:lvl5pPr marL="1828462" indent="0">
              <a:buNone/>
              <a:defRPr sz="2000"/>
            </a:lvl5pPr>
            <a:lvl6pPr marL="2285579" indent="0">
              <a:buNone/>
              <a:defRPr sz="2000"/>
            </a:lvl6pPr>
            <a:lvl7pPr marL="2742693" indent="0">
              <a:buNone/>
              <a:defRPr sz="2000"/>
            </a:lvl7pPr>
            <a:lvl8pPr marL="3199808" indent="0">
              <a:buNone/>
              <a:defRPr sz="2000"/>
            </a:lvl8pPr>
            <a:lvl9pPr marL="365692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15" indent="0">
              <a:buNone/>
              <a:defRPr sz="1300"/>
            </a:lvl2pPr>
            <a:lvl3pPr marL="914232" indent="0">
              <a:buNone/>
              <a:defRPr sz="1000"/>
            </a:lvl3pPr>
            <a:lvl4pPr marL="1371348" indent="0">
              <a:buNone/>
              <a:defRPr sz="900"/>
            </a:lvl4pPr>
            <a:lvl5pPr marL="1828462" indent="0">
              <a:buNone/>
              <a:defRPr sz="900"/>
            </a:lvl5pPr>
            <a:lvl6pPr marL="2285579" indent="0">
              <a:buNone/>
              <a:defRPr sz="900"/>
            </a:lvl6pPr>
            <a:lvl7pPr marL="2742693" indent="0">
              <a:buNone/>
              <a:defRPr sz="900"/>
            </a:lvl7pPr>
            <a:lvl8pPr marL="3199808" indent="0">
              <a:buNone/>
              <a:defRPr sz="900"/>
            </a:lvl8pPr>
            <a:lvl9pPr marL="36569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09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37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52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7" indent="0" algn="ctr">
              <a:buNone/>
              <a:defRPr sz="1500"/>
            </a:lvl2pPr>
            <a:lvl3pPr marL="685734" indent="0" algn="ctr">
              <a:buNone/>
              <a:defRPr sz="1400"/>
            </a:lvl3pPr>
            <a:lvl4pPr marL="1028599" indent="0" algn="ctr">
              <a:buNone/>
              <a:defRPr sz="1200"/>
            </a:lvl4pPr>
            <a:lvl5pPr marL="1371466" indent="0" algn="ctr">
              <a:buNone/>
              <a:defRPr sz="1200"/>
            </a:lvl5pPr>
            <a:lvl6pPr marL="1714332" indent="0" algn="ctr">
              <a:buNone/>
              <a:defRPr sz="1200"/>
            </a:lvl6pPr>
            <a:lvl7pPr marL="2057199" indent="0" algn="ctr">
              <a:buNone/>
              <a:defRPr sz="1200"/>
            </a:lvl7pPr>
            <a:lvl8pPr marL="2400066" indent="0" algn="ctr">
              <a:buNone/>
              <a:defRPr sz="1200"/>
            </a:lvl8pPr>
            <a:lvl9pPr marL="274293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18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59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37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92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7" indent="0">
              <a:buNone/>
              <a:defRPr sz="1500" b="1"/>
            </a:lvl2pPr>
            <a:lvl3pPr marL="685734" indent="0">
              <a:buNone/>
              <a:defRPr sz="1400" b="1"/>
            </a:lvl3pPr>
            <a:lvl4pPr marL="1028599" indent="0">
              <a:buNone/>
              <a:defRPr sz="1200" b="1"/>
            </a:lvl4pPr>
            <a:lvl5pPr marL="1371466" indent="0">
              <a:buNone/>
              <a:defRPr sz="1200" b="1"/>
            </a:lvl5pPr>
            <a:lvl6pPr marL="1714332" indent="0">
              <a:buNone/>
              <a:defRPr sz="1200" b="1"/>
            </a:lvl6pPr>
            <a:lvl7pPr marL="2057199" indent="0">
              <a:buNone/>
              <a:defRPr sz="1200" b="1"/>
            </a:lvl7pPr>
            <a:lvl8pPr marL="2400066" indent="0">
              <a:buNone/>
              <a:defRPr sz="1200" b="1"/>
            </a:lvl8pPr>
            <a:lvl9pPr marL="274293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9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7" indent="0">
              <a:buNone/>
              <a:defRPr sz="1500" b="1"/>
            </a:lvl2pPr>
            <a:lvl3pPr marL="685734" indent="0">
              <a:buNone/>
              <a:defRPr sz="1400" b="1"/>
            </a:lvl3pPr>
            <a:lvl4pPr marL="1028599" indent="0">
              <a:buNone/>
              <a:defRPr sz="1200" b="1"/>
            </a:lvl4pPr>
            <a:lvl5pPr marL="1371466" indent="0">
              <a:buNone/>
              <a:defRPr sz="1200" b="1"/>
            </a:lvl5pPr>
            <a:lvl6pPr marL="1714332" indent="0">
              <a:buNone/>
              <a:defRPr sz="1200" b="1"/>
            </a:lvl6pPr>
            <a:lvl7pPr marL="2057199" indent="0">
              <a:buNone/>
              <a:defRPr sz="1200" b="1"/>
            </a:lvl7pPr>
            <a:lvl8pPr marL="2400066" indent="0">
              <a:buNone/>
              <a:defRPr sz="1200" b="1"/>
            </a:lvl8pPr>
            <a:lvl9pPr marL="274293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9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50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2" y="1282346"/>
            <a:ext cx="7886849" cy="2139624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2" y="3442213"/>
            <a:ext cx="7886849" cy="1125178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94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7" indent="0">
              <a:buNone/>
              <a:defRPr sz="1100"/>
            </a:lvl2pPr>
            <a:lvl3pPr marL="685734" indent="0">
              <a:buNone/>
              <a:defRPr sz="900"/>
            </a:lvl3pPr>
            <a:lvl4pPr marL="1028599" indent="0">
              <a:buNone/>
              <a:defRPr sz="800"/>
            </a:lvl4pPr>
            <a:lvl5pPr marL="1371466" indent="0">
              <a:buNone/>
              <a:defRPr sz="800"/>
            </a:lvl5pPr>
            <a:lvl6pPr marL="1714332" indent="0">
              <a:buNone/>
              <a:defRPr sz="800"/>
            </a:lvl6pPr>
            <a:lvl7pPr marL="2057199" indent="0">
              <a:buNone/>
              <a:defRPr sz="800"/>
            </a:lvl7pPr>
            <a:lvl8pPr marL="2400066" indent="0">
              <a:buNone/>
              <a:defRPr sz="800"/>
            </a:lvl8pPr>
            <a:lvl9pPr marL="2742933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09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67" indent="0">
              <a:buNone/>
              <a:defRPr sz="2100"/>
            </a:lvl2pPr>
            <a:lvl3pPr marL="685734" indent="0">
              <a:buNone/>
              <a:defRPr sz="1800"/>
            </a:lvl3pPr>
            <a:lvl4pPr marL="1028599" indent="0">
              <a:buNone/>
              <a:defRPr sz="1500"/>
            </a:lvl4pPr>
            <a:lvl5pPr marL="1371466" indent="0">
              <a:buNone/>
              <a:defRPr sz="1500"/>
            </a:lvl5pPr>
            <a:lvl6pPr marL="1714332" indent="0">
              <a:buNone/>
              <a:defRPr sz="1500"/>
            </a:lvl6pPr>
            <a:lvl7pPr marL="2057199" indent="0">
              <a:buNone/>
              <a:defRPr sz="1500"/>
            </a:lvl7pPr>
            <a:lvl8pPr marL="2400066" indent="0">
              <a:buNone/>
              <a:defRPr sz="1500"/>
            </a:lvl8pPr>
            <a:lvl9pPr marL="2742933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7" indent="0">
              <a:buNone/>
              <a:defRPr sz="1100"/>
            </a:lvl2pPr>
            <a:lvl3pPr marL="685734" indent="0">
              <a:buNone/>
              <a:defRPr sz="900"/>
            </a:lvl3pPr>
            <a:lvl4pPr marL="1028599" indent="0">
              <a:buNone/>
              <a:defRPr sz="800"/>
            </a:lvl4pPr>
            <a:lvl5pPr marL="1371466" indent="0">
              <a:buNone/>
              <a:defRPr sz="800"/>
            </a:lvl5pPr>
            <a:lvl6pPr marL="1714332" indent="0">
              <a:buNone/>
              <a:defRPr sz="800"/>
            </a:lvl6pPr>
            <a:lvl7pPr marL="2057199" indent="0">
              <a:buNone/>
              <a:defRPr sz="800"/>
            </a:lvl7pPr>
            <a:lvl8pPr marL="2400066" indent="0">
              <a:buNone/>
              <a:defRPr sz="800"/>
            </a:lvl8pPr>
            <a:lvl9pPr marL="2742933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039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6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709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0"/>
            <a:ext cx="6858130" cy="1790760"/>
          </a:xfrm>
          <a:prstGeom prst="rect">
            <a:avLst/>
          </a:prstGeom>
        </p:spPr>
        <p:txBody>
          <a:bodyPr lIns="49762" tIns="24881" rIns="49762" bIns="24881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19"/>
            <a:ext cx="6858130" cy="1241863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 algn="ctr">
              <a:buNone/>
              <a:defRPr sz="1800"/>
            </a:lvl1pPr>
            <a:lvl2pPr marL="342457" indent="0" algn="ctr">
              <a:buNone/>
              <a:defRPr sz="1500"/>
            </a:lvl2pPr>
            <a:lvl3pPr marL="684914" indent="0" algn="ctr">
              <a:buNone/>
              <a:defRPr sz="1300"/>
            </a:lvl3pPr>
            <a:lvl4pPr marL="1027371" indent="0" algn="ctr">
              <a:buNone/>
              <a:defRPr sz="1200"/>
            </a:lvl4pPr>
            <a:lvl5pPr marL="1369482" indent="0" algn="ctr">
              <a:buNone/>
              <a:defRPr sz="1200"/>
            </a:lvl5pPr>
            <a:lvl6pPr marL="1711939" indent="0" algn="ctr">
              <a:buNone/>
              <a:defRPr sz="1200"/>
            </a:lvl6pPr>
            <a:lvl7pPr marL="2054396" indent="0" algn="ctr">
              <a:buNone/>
              <a:defRPr sz="1200"/>
            </a:lvl7pPr>
            <a:lvl8pPr marL="2396853" indent="0" algn="ctr">
              <a:buNone/>
              <a:defRPr sz="1200"/>
            </a:lvl8pPr>
            <a:lvl9pPr marL="273931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74168189"/>
      </p:ext>
    </p:extLst>
  </p:cSld>
  <p:clrMapOvr>
    <a:masterClrMapping/>
  </p:clrMapOvr>
  <p:transition advClick="0" advTm="300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5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8239739"/>
      </p:ext>
    </p:extLst>
  </p:cSld>
  <p:clrMapOvr>
    <a:masterClrMapping/>
  </p:clrMapOvr>
  <p:transition advClick="0" advTm="300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9" y="1282346"/>
            <a:ext cx="7886849" cy="2139624"/>
          </a:xfrm>
          <a:prstGeom prst="rect">
            <a:avLst/>
          </a:prstGeom>
        </p:spPr>
        <p:txBody>
          <a:bodyPr lIns="49762" tIns="24881" rIns="49762" bIns="24881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9" y="3442213"/>
            <a:ext cx="7886849" cy="1125178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9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3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4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9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8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3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71405538"/>
      </p:ext>
    </p:extLst>
  </p:cSld>
  <p:clrMapOvr>
    <a:masterClrMapping/>
  </p:clrMapOvr>
  <p:transition advClick="0" advTm="3000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5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8" y="1369264"/>
            <a:ext cx="3886273" cy="3263613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04408192"/>
      </p:ext>
    </p:extLst>
  </p:cSld>
  <p:clrMapOvr>
    <a:masterClrMapping/>
  </p:clrMapOvr>
  <p:transition advClick="0" advTm="3000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273853"/>
            <a:ext cx="7886849" cy="994206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8" y="1333873"/>
            <a:ext cx="3655249" cy="617955"/>
          </a:xfrm>
          <a:prstGeom prst="rect">
            <a:avLst/>
          </a:prstGeom>
        </p:spPr>
        <p:txBody>
          <a:bodyPr lIns="49762" tIns="24881" rIns="49762" bIns="24881" anchor="ctr" anchorCtr="0"/>
          <a:lstStyle>
            <a:lvl1pPr marL="0" indent="0">
              <a:buNone/>
              <a:defRPr sz="2100"/>
            </a:lvl1pPr>
            <a:lvl2pPr marL="342457" indent="0">
              <a:buNone/>
              <a:defRPr sz="1800"/>
            </a:lvl2pPr>
            <a:lvl3pPr marL="684914" indent="0">
              <a:buNone/>
              <a:defRPr sz="1500"/>
            </a:lvl3pPr>
            <a:lvl4pPr marL="1027371" indent="0">
              <a:buNone/>
              <a:defRPr sz="1300"/>
            </a:lvl4pPr>
            <a:lvl5pPr marL="1369482" indent="0">
              <a:buNone/>
              <a:defRPr sz="1300"/>
            </a:lvl5pPr>
            <a:lvl6pPr marL="1711939" indent="0">
              <a:buNone/>
              <a:defRPr sz="1300"/>
            </a:lvl6pPr>
            <a:lvl7pPr marL="2054396" indent="0">
              <a:buNone/>
              <a:defRPr sz="1300"/>
            </a:lvl7pPr>
            <a:lvl8pPr marL="2396853" indent="0">
              <a:buNone/>
              <a:defRPr sz="1300"/>
            </a:lvl8pPr>
            <a:lvl9pPr marL="2739310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8" y="1999101"/>
            <a:ext cx="3655249" cy="2643301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333873"/>
            <a:ext cx="3673251" cy="617955"/>
          </a:xfrm>
          <a:prstGeom prst="rect">
            <a:avLst/>
          </a:prstGeom>
        </p:spPr>
        <p:txBody>
          <a:bodyPr lIns="49762" tIns="24881" rIns="49762" bIns="24881" anchor="ctr" anchorCtr="0"/>
          <a:lstStyle>
            <a:lvl1pPr marL="0" indent="0">
              <a:buNone/>
              <a:defRPr sz="2100"/>
            </a:lvl1pPr>
            <a:lvl2pPr marL="342457" indent="0">
              <a:buNone/>
              <a:defRPr sz="1800"/>
            </a:lvl2pPr>
            <a:lvl3pPr marL="684914" indent="0">
              <a:buNone/>
              <a:defRPr sz="1500"/>
            </a:lvl3pPr>
            <a:lvl4pPr marL="1027371" indent="0">
              <a:buNone/>
              <a:defRPr sz="1300"/>
            </a:lvl4pPr>
            <a:lvl5pPr marL="1369482" indent="0">
              <a:buNone/>
              <a:defRPr sz="1300"/>
            </a:lvl5pPr>
            <a:lvl6pPr marL="1711939" indent="0">
              <a:buNone/>
              <a:defRPr sz="1300"/>
            </a:lvl6pPr>
            <a:lvl7pPr marL="2054396" indent="0">
              <a:buNone/>
              <a:defRPr sz="1300"/>
            </a:lvl7pPr>
            <a:lvl8pPr marL="2396853" indent="0">
              <a:buNone/>
              <a:defRPr sz="1300"/>
            </a:lvl8pPr>
            <a:lvl9pPr marL="2739310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1999101"/>
            <a:ext cx="3673251" cy="2643301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35958329"/>
      </p:ext>
    </p:extLst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1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5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36575296"/>
      </p:ext>
    </p:extLst>
  </p:cSld>
  <p:clrMapOvr>
    <a:masterClrMapping/>
  </p:clrMapOvr>
  <p:transition advClick="0" advTm="3000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153278"/>
      </p:ext>
    </p:extLst>
  </p:cSld>
  <p:clrMapOvr>
    <a:masterClrMapping/>
  </p:clrMapOvr>
  <p:transition advClick="0" advTm="3000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62" tIns="24881" rIns="49762" bIns="24881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4"/>
            <a:ext cx="4629238" cy="3655341"/>
          </a:xfrm>
          <a:prstGeom prst="rect">
            <a:avLst/>
          </a:prstGeom>
        </p:spPr>
        <p:txBody>
          <a:bodyPr lIns="49762" tIns="24881" rIns="49762" bIns="24881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2"/>
            <a:ext cx="2949233" cy="2858787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>
              <a:buNone/>
              <a:defRPr sz="1200"/>
            </a:lvl1pPr>
            <a:lvl2pPr marL="342457" indent="0">
              <a:buNone/>
              <a:defRPr sz="1000"/>
            </a:lvl2pPr>
            <a:lvl3pPr marL="684914" indent="0">
              <a:buNone/>
              <a:defRPr sz="900"/>
            </a:lvl3pPr>
            <a:lvl4pPr marL="1027371" indent="0">
              <a:buNone/>
              <a:defRPr sz="700"/>
            </a:lvl4pPr>
            <a:lvl5pPr marL="1369482" indent="0">
              <a:buNone/>
              <a:defRPr sz="700"/>
            </a:lvl5pPr>
            <a:lvl6pPr marL="1711939" indent="0">
              <a:buNone/>
              <a:defRPr sz="700"/>
            </a:lvl6pPr>
            <a:lvl7pPr marL="2054396" indent="0">
              <a:buNone/>
              <a:defRPr sz="700"/>
            </a:lvl7pPr>
            <a:lvl8pPr marL="2396853" indent="0">
              <a:buNone/>
              <a:defRPr sz="700"/>
            </a:lvl8pPr>
            <a:lvl9pPr marL="273931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05900206"/>
      </p:ext>
    </p:extLst>
  </p:cSld>
  <p:clrMapOvr>
    <a:masterClrMapping/>
  </p:clrMapOvr>
  <p:transition advClick="0" advTm="3000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3124071" cy="1200190"/>
          </a:xfrm>
          <a:prstGeom prst="rect">
            <a:avLst/>
          </a:prstGeom>
        </p:spPr>
        <p:txBody>
          <a:bodyPr lIns="49762" tIns="24881" rIns="49762" bIns="24881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>
              <a:buNone/>
              <a:defRPr sz="2400"/>
            </a:lvl1pPr>
            <a:lvl2pPr marL="342457" indent="0">
              <a:buNone/>
              <a:defRPr sz="2100"/>
            </a:lvl2pPr>
            <a:lvl3pPr marL="684914" indent="0">
              <a:buNone/>
              <a:defRPr sz="1800"/>
            </a:lvl3pPr>
            <a:lvl4pPr marL="1027371" indent="0">
              <a:buNone/>
              <a:defRPr sz="1500"/>
            </a:lvl4pPr>
            <a:lvl5pPr marL="1369482" indent="0">
              <a:buNone/>
              <a:defRPr sz="1500"/>
            </a:lvl5pPr>
            <a:lvl6pPr marL="1711939" indent="0">
              <a:buNone/>
              <a:defRPr sz="1500"/>
            </a:lvl6pPr>
            <a:lvl7pPr marL="2054396" indent="0">
              <a:buNone/>
              <a:defRPr sz="1500"/>
            </a:lvl7pPr>
            <a:lvl8pPr marL="2396853" indent="0">
              <a:buNone/>
              <a:defRPr sz="1500"/>
            </a:lvl8pPr>
            <a:lvl9pPr marL="273931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2"/>
            <a:ext cx="3124071" cy="2858787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>
              <a:buNone/>
              <a:defRPr sz="1500"/>
            </a:lvl1pPr>
            <a:lvl2pPr marL="342457" indent="0">
              <a:buNone/>
              <a:defRPr sz="1300"/>
            </a:lvl2pPr>
            <a:lvl3pPr marL="684914" indent="0">
              <a:buNone/>
              <a:defRPr sz="1200"/>
            </a:lvl3pPr>
            <a:lvl4pPr marL="1027371" indent="0">
              <a:buNone/>
              <a:defRPr sz="1000"/>
            </a:lvl4pPr>
            <a:lvl5pPr marL="1369482" indent="0">
              <a:buNone/>
              <a:defRPr sz="1000"/>
            </a:lvl5pPr>
            <a:lvl6pPr marL="1711939" indent="0">
              <a:buNone/>
              <a:defRPr sz="1000"/>
            </a:lvl6pPr>
            <a:lvl7pPr marL="2054396" indent="0">
              <a:buNone/>
              <a:defRPr sz="1000"/>
            </a:lvl7pPr>
            <a:lvl8pPr marL="2396853" indent="0">
              <a:buNone/>
              <a:defRPr sz="1000"/>
            </a:lvl8pPr>
            <a:lvl9pPr marL="273931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0310294"/>
      </p:ext>
    </p:extLst>
  </p:cSld>
  <p:clrMapOvr>
    <a:masterClrMapping/>
  </p:clrMapOvr>
  <p:transition advClick="0" advTm="3000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5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57894819"/>
      </p:ext>
    </p:extLst>
  </p:cSld>
  <p:clrMapOvr>
    <a:masterClrMapping/>
  </p:clrMapOvr>
  <p:transition advClick="0" advTm="3000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63373625"/>
      </p:ext>
    </p:extLst>
  </p:cSld>
  <p:clrMapOvr>
    <a:masterClrMapping/>
  </p:clrMapOvr>
  <p:transition advClick="0" advTm="3000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369264"/>
            <a:ext cx="3886273" cy="1574059"/>
          </a:xfr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3057627"/>
            <a:ext cx="3886273" cy="1575250"/>
          </a:xfr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68622025"/>
      </p:ext>
    </p:extLst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273853"/>
            <a:ext cx="7886849" cy="994206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1" y="1333876"/>
            <a:ext cx="3655249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1" y="1999104"/>
            <a:ext cx="3655249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5" y="1333876"/>
            <a:ext cx="3673251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5" y="1999104"/>
            <a:ext cx="3673251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5"/>
            <a:ext cx="4629238" cy="3655341"/>
          </a:xfrm>
          <a:prstGeom prst="rect">
            <a:avLst/>
          </a:prstGeom>
        </p:spPr>
        <p:txBody>
          <a:bodyPr lIns="49757" tIns="24878" rIns="49757" bIns="2487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5"/>
            <a:ext cx="2949233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200"/>
            </a:lvl1pPr>
            <a:lvl2pPr marL="342424" indent="0">
              <a:buNone/>
              <a:defRPr sz="1000"/>
            </a:lvl2pPr>
            <a:lvl3pPr marL="684847" indent="0">
              <a:buNone/>
              <a:defRPr sz="900"/>
            </a:lvl3pPr>
            <a:lvl4pPr marL="1027271" indent="0">
              <a:buNone/>
              <a:defRPr sz="700"/>
            </a:lvl4pPr>
            <a:lvl5pPr marL="1369348" indent="0">
              <a:buNone/>
              <a:defRPr sz="700"/>
            </a:lvl5pPr>
            <a:lvl6pPr marL="1711771" indent="0">
              <a:buNone/>
              <a:defRPr sz="700"/>
            </a:lvl6pPr>
            <a:lvl7pPr marL="2054195" indent="0">
              <a:buNone/>
              <a:defRPr sz="700"/>
            </a:lvl7pPr>
            <a:lvl8pPr marL="2396619" indent="0">
              <a:buNone/>
              <a:defRPr sz="700"/>
            </a:lvl8pPr>
            <a:lvl9pPr marL="2739043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342912"/>
            <a:ext cx="3124071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2400"/>
            </a:lvl1pPr>
            <a:lvl2pPr marL="342424" indent="0">
              <a:buNone/>
              <a:defRPr sz="2100"/>
            </a:lvl2pPr>
            <a:lvl3pPr marL="684847" indent="0">
              <a:buNone/>
              <a:defRPr sz="1800"/>
            </a:lvl3pPr>
            <a:lvl4pPr marL="1027271" indent="0">
              <a:buNone/>
              <a:defRPr sz="1500"/>
            </a:lvl4pPr>
            <a:lvl5pPr marL="1369348" indent="0">
              <a:buNone/>
              <a:defRPr sz="1500"/>
            </a:lvl5pPr>
            <a:lvl6pPr marL="1711771" indent="0">
              <a:buNone/>
              <a:defRPr sz="1500"/>
            </a:lvl6pPr>
            <a:lvl7pPr marL="2054195" indent="0">
              <a:buNone/>
              <a:defRPr sz="1500"/>
            </a:lvl7pPr>
            <a:lvl8pPr marL="2396619" indent="0">
              <a:buNone/>
              <a:defRPr sz="1500"/>
            </a:lvl8pPr>
            <a:lvl9pPr marL="2739043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1543105"/>
            <a:ext cx="3124071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500"/>
            </a:lvl1pPr>
            <a:lvl2pPr marL="342424" indent="0">
              <a:buNone/>
              <a:defRPr sz="1300"/>
            </a:lvl2pPr>
            <a:lvl3pPr marL="684847" indent="0">
              <a:buNone/>
              <a:defRPr sz="1200"/>
            </a:lvl3pPr>
            <a:lvl4pPr marL="1027271" indent="0">
              <a:buNone/>
              <a:defRPr sz="1000"/>
            </a:lvl4pPr>
            <a:lvl5pPr marL="1369348" indent="0">
              <a:buNone/>
              <a:defRPr sz="1000"/>
            </a:lvl5pPr>
            <a:lvl6pPr marL="1711771" indent="0">
              <a:buNone/>
              <a:defRPr sz="1000"/>
            </a:lvl6pPr>
            <a:lvl7pPr marL="2054195" indent="0">
              <a:buNone/>
              <a:defRPr sz="1000"/>
            </a:lvl7pPr>
            <a:lvl8pPr marL="2396619" indent="0">
              <a:buNone/>
              <a:defRPr sz="1000"/>
            </a:lvl8pPr>
            <a:lvl9pPr marL="273904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9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3000">
    <p:random/>
  </p:transition>
  <p:hf sldNum="0" hdr="0"/>
  <p:txStyles>
    <p:titleStyle>
      <a:lvl1pPr marL="0" lvl="0" indent="0" algn="ctr" defTabSz="81649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797" lvl="0" indent="-30579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424" lvl="1" indent="-255696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360" lvl="2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781" lvl="3" indent="-20455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510" lvl="4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313" lvl="5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7096" lvl="6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5879" lvl="7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663" lvl="8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784" lvl="1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568" lvl="2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353" lvl="3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137" lvl="4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3920" lvl="5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703" lvl="6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490" lvl="7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271" lvl="8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3" tIns="45711" rIns="91423" bIns="457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2"/>
            <a:ext cx="8229600" cy="3394472"/>
          </a:xfrm>
          <a:prstGeom prst="rect">
            <a:avLst/>
          </a:prstGeom>
        </p:spPr>
        <p:txBody>
          <a:bodyPr vert="horz" lIns="91423" tIns="45711" rIns="91423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2" rtl="0" fontAlgn="auto">
              <a:spcBef>
                <a:spcPts val="0"/>
              </a:spcBef>
              <a:spcAft>
                <a:spcPts val="0"/>
              </a:spcAft>
            </a:pPr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232" rtl="0" fontAlgn="auto">
                <a:spcBef>
                  <a:spcPts val="0"/>
                </a:spcBef>
                <a:spcAft>
                  <a:spcPts val="0"/>
                </a:spcAft>
              </a:pPr>
              <a:t>9/24/2021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2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2" rtl="0" fontAlgn="auto">
              <a:spcBef>
                <a:spcPts val="0"/>
              </a:spcBef>
              <a:spcAft>
                <a:spcPts val="0"/>
              </a:spcAft>
            </a:pPr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232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9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23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7" indent="-342837" algn="l" defTabSz="9142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3" indent="-285698" algn="l" defTabSz="9142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9" indent="-228557" algn="l" defTabSz="9142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4" indent="-228557" algn="l" defTabSz="9142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9" indent="-228557" algn="l" defTabSz="91423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35" indent="-228557" algn="l" defTabSz="9142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50" indent="-228557" algn="l" defTabSz="9142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7" indent="-228557" algn="l" defTabSz="9142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82" indent="-228557" algn="l" defTabSz="9142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5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2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8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2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9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93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8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24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68574" tIns="34287" rIns="68574" bIns="3428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8"/>
            <a:ext cx="7886700" cy="3263504"/>
          </a:xfrm>
          <a:prstGeom prst="rect">
            <a:avLst/>
          </a:prstGeom>
        </p:spPr>
        <p:txBody>
          <a:bodyPr vert="horz" lIns="68574" tIns="34287" rIns="68574" bIns="3428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74" tIns="34287" rIns="68574" bIns="3428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4" rtl="0" fontAlgn="auto">
              <a:spcBef>
                <a:spcPts val="0"/>
              </a:spcBef>
              <a:spcAft>
                <a:spcPts val="0"/>
              </a:spcAft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34" rtl="0" fontAlgn="auto">
                <a:spcBef>
                  <a:spcPts val="0"/>
                </a:spcBef>
                <a:spcAft>
                  <a:spcPts val="0"/>
                </a:spcAft>
              </a:pPr>
              <a:t>9/24/2021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74" tIns="34287" rIns="68574" bIns="3428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4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74" tIns="34287" rIns="68574" bIns="3428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4" rtl="0" fontAlgn="auto">
              <a:spcBef>
                <a:spcPts val="0"/>
              </a:spcBef>
              <a:spcAft>
                <a:spcPts val="0"/>
              </a:spcAft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34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04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73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2" indent="-171432" algn="l" defTabSz="68573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9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6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3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00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7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33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00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5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7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4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9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6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2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9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6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3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6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2604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 advClick="0" advTm="3000">
    <p:random/>
  </p:transition>
  <p:hf sldNum="0" hdr="0"/>
  <p:txStyles>
    <p:titleStyle>
      <a:lvl1pPr marL="0" lvl="0" indent="0" algn="ctr" defTabSz="8165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827" lvl="0" indent="-305827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489" lvl="1" indent="-255720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459" lvl="2" indent="-203885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920" lvl="3" indent="-204576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689" lvl="4" indent="-203885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445" lvl="5" indent="-124404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7254" lvl="6" indent="-124404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6062" lvl="7" indent="-124404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870" lvl="8" indent="-124404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808" lvl="1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616" lvl="2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425" lvl="3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233" lvl="4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4041" lvl="5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849" lvl="6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658" lvl="7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466" lvl="8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73.jpeg"/><Relationship Id="rId7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8.xml"/><Relationship Id="rId5" Type="http://schemas.microsoft.com/office/2007/relationships/hdphoto" Target="../media/hdphoto4.wdp"/><Relationship Id="rId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3.jpeg"/><Relationship Id="rId7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8.xml"/><Relationship Id="rId5" Type="http://schemas.microsoft.com/office/2007/relationships/hdphoto" Target="../media/hdphoto4.wdp"/><Relationship Id="rId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2.png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microsoft.com/office/2007/relationships/hdphoto" Target="../media/hdphoto4.wdp"/><Relationship Id="rId11" Type="http://schemas.microsoft.com/office/2007/relationships/hdphoto" Target="../media/hdphoto5.wdp"/><Relationship Id="rId5" Type="http://schemas.openxmlformats.org/officeDocument/2006/relationships/image" Target="../media/image74.png"/><Relationship Id="rId10" Type="http://schemas.openxmlformats.org/officeDocument/2006/relationships/image" Target="../media/image75.png"/><Relationship Id="rId4" Type="http://schemas.openxmlformats.org/officeDocument/2006/relationships/image" Target="../media/image73.jpeg"/><Relationship Id="rId9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2.png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microsoft.com/office/2007/relationships/hdphoto" Target="../media/hdphoto4.wdp"/><Relationship Id="rId11" Type="http://schemas.microsoft.com/office/2007/relationships/hdphoto" Target="../media/hdphoto5.wdp"/><Relationship Id="rId5" Type="http://schemas.openxmlformats.org/officeDocument/2006/relationships/image" Target="../media/image74.png"/><Relationship Id="rId10" Type="http://schemas.openxmlformats.org/officeDocument/2006/relationships/image" Target="../media/image75.png"/><Relationship Id="rId4" Type="http://schemas.openxmlformats.org/officeDocument/2006/relationships/image" Target="../media/image73.jpeg"/><Relationship Id="rId9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3.jpeg"/><Relationship Id="rId7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8.xml"/><Relationship Id="rId5" Type="http://schemas.microsoft.com/office/2007/relationships/hdphoto" Target="../media/hdphoto4.wdp"/><Relationship Id="rId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3.pn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8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0.wmf"/><Relationship Id="rId26" Type="http://schemas.openxmlformats.org/officeDocument/2006/relationships/image" Target="../media/image24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5.bin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29" Type="http://schemas.openxmlformats.org/officeDocument/2006/relationships/oleObject" Target="../embeddings/oleObject17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23.wmf"/><Relationship Id="rId5" Type="http://schemas.openxmlformats.org/officeDocument/2006/relationships/image" Target="../media/image28.png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28" Type="http://schemas.openxmlformats.org/officeDocument/2006/relationships/image" Target="../media/image25.wmf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27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8.wmf"/><Relationship Id="rId22" Type="http://schemas.openxmlformats.org/officeDocument/2006/relationships/image" Target="../media/image22.wmf"/><Relationship Id="rId27" Type="http://schemas.openxmlformats.org/officeDocument/2006/relationships/oleObject" Target="../embeddings/oleObject16.bin"/><Relationship Id="rId30" Type="http://schemas.openxmlformats.org/officeDocument/2006/relationships/image" Target="../media/image2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35.wmf"/><Relationship Id="rId26" Type="http://schemas.openxmlformats.org/officeDocument/2006/relationships/image" Target="../media/image39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25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23.bin"/><Relationship Id="rId25" Type="http://schemas.openxmlformats.org/officeDocument/2006/relationships/oleObject" Target="../embeddings/oleObject27.bin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4.wmf"/><Relationship Id="rId20" Type="http://schemas.openxmlformats.org/officeDocument/2006/relationships/image" Target="../media/image36.wmf"/><Relationship Id="rId29" Type="http://schemas.openxmlformats.org/officeDocument/2006/relationships/oleObject" Target="../embeddings/oleObject29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png"/><Relationship Id="rId11" Type="http://schemas.openxmlformats.org/officeDocument/2006/relationships/oleObject" Target="../embeddings/oleObject20.bin"/><Relationship Id="rId24" Type="http://schemas.openxmlformats.org/officeDocument/2006/relationships/image" Target="../media/image38.wmf"/><Relationship Id="rId32" Type="http://schemas.openxmlformats.org/officeDocument/2006/relationships/image" Target="../media/image42.wmf"/><Relationship Id="rId5" Type="http://schemas.openxmlformats.org/officeDocument/2006/relationships/image" Target="../media/image28.png"/><Relationship Id="rId15" Type="http://schemas.openxmlformats.org/officeDocument/2006/relationships/oleObject" Target="../embeddings/oleObject22.bin"/><Relationship Id="rId23" Type="http://schemas.openxmlformats.org/officeDocument/2006/relationships/oleObject" Target="../embeddings/oleObject26.bin"/><Relationship Id="rId28" Type="http://schemas.openxmlformats.org/officeDocument/2006/relationships/image" Target="../media/image40.wmf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24.bin"/><Relationship Id="rId31" Type="http://schemas.openxmlformats.org/officeDocument/2006/relationships/oleObject" Target="../embeddings/oleObject30.bin"/><Relationship Id="rId4" Type="http://schemas.openxmlformats.org/officeDocument/2006/relationships/image" Target="../media/image27.png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3.wmf"/><Relationship Id="rId22" Type="http://schemas.openxmlformats.org/officeDocument/2006/relationships/image" Target="../media/image37.wmf"/><Relationship Id="rId27" Type="http://schemas.openxmlformats.org/officeDocument/2006/relationships/oleObject" Target="../embeddings/oleObject28.bin"/><Relationship Id="rId30" Type="http://schemas.openxmlformats.org/officeDocument/2006/relationships/image" Target="../media/image4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52.png"/><Relationship Id="rId18" Type="http://schemas.openxmlformats.org/officeDocument/2006/relationships/oleObject" Target="../embeddings/oleObject37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50.wmf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6.wmf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36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image" Target="../media/image47.wmf"/><Relationship Id="rId10" Type="http://schemas.openxmlformats.org/officeDocument/2006/relationships/image" Target="../media/image45.wmf"/><Relationship Id="rId19" Type="http://schemas.openxmlformats.org/officeDocument/2006/relationships/image" Target="../media/image49.wmf"/><Relationship Id="rId4" Type="http://schemas.openxmlformats.org/officeDocument/2006/relationships/image" Target="../media/image51.png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59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51.png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5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microsoft.com/office/2007/relationships/hdphoto" Target="../media/hdphoto2.wdp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slide" Target="slide8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2.xml"/><Relationship Id="rId18" Type="http://schemas.microsoft.com/office/2007/relationships/hdphoto" Target="../media/hdphoto1.wdp"/><Relationship Id="rId3" Type="http://schemas.openxmlformats.org/officeDocument/2006/relationships/image" Target="../media/image64.png"/><Relationship Id="rId7" Type="http://schemas.microsoft.com/office/2007/relationships/hdphoto" Target="../media/hdphoto3.wdp"/><Relationship Id="rId12" Type="http://schemas.openxmlformats.org/officeDocument/2006/relationships/slide" Target="slide13.xml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11" Type="http://schemas.openxmlformats.org/officeDocument/2006/relationships/slide" Target="slide14.xml"/><Relationship Id="rId5" Type="http://schemas.openxmlformats.org/officeDocument/2006/relationships/slide" Target="slide11.xml"/><Relationship Id="rId15" Type="http://schemas.openxmlformats.org/officeDocument/2006/relationships/image" Target="../media/image69.gif"/><Relationship Id="rId10" Type="http://schemas.openxmlformats.org/officeDocument/2006/relationships/image" Target="../media/image67.png"/><Relationship Id="rId4" Type="http://schemas.openxmlformats.org/officeDocument/2006/relationships/image" Target="../media/image65.png"/><Relationship Id="rId9" Type="http://schemas.openxmlformats.org/officeDocument/2006/relationships/slide" Target="slide9.xml"/><Relationship Id="rId14" Type="http://schemas.openxmlformats.org/officeDocument/2006/relationships/image" Target="../media/image6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1.wmf"/><Relationship Id="rId3" Type="http://schemas.openxmlformats.org/officeDocument/2006/relationships/image" Target="../media/image72.png"/><Relationship Id="rId7" Type="http://schemas.openxmlformats.org/officeDocument/2006/relationships/slide" Target="slide8.xml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microsoft.com/office/2007/relationships/hdphoto" Target="../media/hdphoto4.wdp"/><Relationship Id="rId11" Type="http://schemas.openxmlformats.org/officeDocument/2006/relationships/image" Target="../media/image70.wmf"/><Relationship Id="rId5" Type="http://schemas.openxmlformats.org/officeDocument/2006/relationships/image" Target="../media/image74.png"/><Relationship Id="rId10" Type="http://schemas.openxmlformats.org/officeDocument/2006/relationships/oleObject" Target="../embeddings/oleObject47.bin"/><Relationship Id="rId4" Type="http://schemas.openxmlformats.org/officeDocument/2006/relationships/image" Target="../media/image73.jpe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" y="3447"/>
            <a:ext cx="9129292" cy="51357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84" y="317590"/>
            <a:ext cx="8712279" cy="86445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2116377" y="2389241"/>
            <a:ext cx="7389756" cy="785194"/>
          </a:xfrm>
          <a:prstGeom prst="rect">
            <a:avLst/>
          </a:prstGeom>
          <a:noFill/>
          <a:ln w="9525">
            <a:noFill/>
          </a:ln>
        </p:spPr>
        <p:txBody>
          <a:bodyPr wrap="square" lIns="49757" tIns="24878" rIns="49757" bIns="24878">
            <a:spAutoFit/>
          </a:bodyPr>
          <a:lstStyle/>
          <a:p>
            <a:pPr defTabSz="816496">
              <a:spcBef>
                <a:spcPct val="50000"/>
              </a:spcBef>
            </a:pPr>
            <a:r>
              <a:rPr lang="vi-VN" altLang="zh-CN" sz="4800" b="1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TIẾT </a:t>
            </a:r>
            <a:r>
              <a:rPr lang="vi-VN" altLang="zh-CN" sz="4800" b="1" smtClean="0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8 </a:t>
            </a:r>
            <a:r>
              <a:rPr lang="vi-VN" altLang="zh-CN" sz="4800" b="1" dirty="0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LUYỆN TẬP</a:t>
            </a:r>
            <a:endParaRPr lang="en-US" altLang="zh-CN" sz="4800" b="1" dirty="0">
              <a:solidFill>
                <a:srgbClr val="FF0000"/>
              </a:solidFill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20" y="265405"/>
            <a:ext cx="1681894" cy="560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4228" y="226628"/>
            <a:ext cx="1884344" cy="87376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2349640"/>
            <a:ext cx="6019801" cy="281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6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2965771"/>
            <a:ext cx="1842132" cy="784812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pPr algn="ctr" defTabSz="914204" rtl="0" fontAlgn="auto">
              <a:spcBef>
                <a:spcPts val="0"/>
              </a:spcBef>
              <a:spcAft>
                <a:spcPts val="0"/>
              </a:spcAft>
            </a:pPr>
            <a:r>
              <a:rPr lang="vi-VN" sz="45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  <a:r>
              <a:rPr lang="vi-VN" sz="4500" baseline="30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</a:t>
            </a:r>
            <a:r>
              <a:rPr lang="vi-VN" sz="45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:a</a:t>
            </a:r>
            <a:r>
              <a:rPr lang="vi-VN" sz="4500" baseline="30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  <a:r>
              <a:rPr lang="vi-VN" sz="45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=?</a:t>
            </a:r>
            <a:endParaRPr lang="en-US" sz="4500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5956" y="550847"/>
            <a:ext cx="1991210" cy="5078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20" tIns="45711" rIns="91420" bIns="45711" rtlCol="0">
            <a:spAutoFit/>
          </a:bodyPr>
          <a:lstStyle/>
          <a:p>
            <a:pPr algn="ctr" defTabSz="914204" rtl="0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 err="1">
                <a:solidFill>
                  <a:srgbClr val="FF0000"/>
                </a:solidFill>
              </a:rPr>
              <a:t>Đáp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án</a:t>
            </a:r>
            <a:r>
              <a:rPr lang="en-US" sz="2700" b="1" dirty="0">
                <a:solidFill>
                  <a:srgbClr val="FF0000"/>
                </a:solidFill>
              </a:rPr>
              <a:t> : </a:t>
            </a:r>
            <a:r>
              <a:rPr lang="vi-VN" sz="2700" b="1" dirty="0" smtClean="0">
                <a:solidFill>
                  <a:srgbClr val="FF0000"/>
                </a:solidFill>
              </a:rPr>
              <a:t>a</a:t>
            </a:r>
            <a:r>
              <a:rPr lang="vi-VN" sz="2700" b="1" baseline="30000" dirty="0" smtClean="0">
                <a:solidFill>
                  <a:srgbClr val="FF0000"/>
                </a:solidFill>
              </a:rPr>
              <a:t>n-3</a:t>
            </a:r>
            <a:endParaRPr lang="en-US" sz="27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3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79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2" y="2349640"/>
            <a:ext cx="6180667" cy="281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6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13502" y="3028953"/>
            <a:ext cx="2449668" cy="784812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pPr algn="ctr" defTabSz="914204" rtl="0" fontAlgn="auto">
              <a:spcBef>
                <a:spcPts val="0"/>
              </a:spcBef>
              <a:spcAft>
                <a:spcPts val="0"/>
              </a:spcAft>
            </a:pPr>
            <a:r>
              <a:rPr lang="vi-VN" sz="45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2021</a:t>
            </a:r>
            <a:r>
              <a:rPr lang="vi-VN" sz="4500" baseline="30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  </a:t>
            </a:r>
            <a:r>
              <a:rPr lang="vi-VN" sz="45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= ?</a:t>
            </a:r>
            <a:endParaRPr lang="en-US" sz="45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4135" y="570831"/>
            <a:ext cx="1826727" cy="1030306"/>
          </a:xfrm>
          <a:prstGeom prst="rect">
            <a:avLst/>
          </a:prstGeom>
          <a:solidFill>
            <a:schemeClr val="bg1"/>
          </a:solidFill>
        </p:spPr>
        <p:txBody>
          <a:bodyPr wrap="square" lIns="93748" tIns="46874" rIns="93748" bIns="46874" rtlCol="0">
            <a:spAutoFit/>
          </a:bodyPr>
          <a:lstStyle/>
          <a:p>
            <a:pPr algn="ctr" defTabSz="914204" rtl="0" fontAlgn="auto"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solidFill>
                  <a:srgbClr val="FF3300"/>
                </a:solidFill>
                <a:latin typeface="Calibri"/>
                <a:ea typeface="+mn-ea"/>
                <a:cs typeface="+mn-cs"/>
              </a:rPr>
              <a:t>Đáp</a:t>
            </a:r>
            <a:r>
              <a:rPr lang="en-US" sz="3000" dirty="0">
                <a:solidFill>
                  <a:srgbClr val="FF33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FF3300"/>
                </a:solidFill>
                <a:latin typeface="Calibri"/>
                <a:ea typeface="+mn-ea"/>
                <a:cs typeface="+mn-cs"/>
              </a:rPr>
              <a:t>án</a:t>
            </a:r>
            <a:r>
              <a:rPr lang="en-US" sz="3000" dirty="0" smtClean="0">
                <a:solidFill>
                  <a:srgbClr val="FF3300"/>
                </a:solidFill>
                <a:latin typeface="Calibri"/>
                <a:ea typeface="+mn-ea"/>
                <a:cs typeface="+mn-cs"/>
              </a:rPr>
              <a:t>:</a:t>
            </a:r>
            <a:r>
              <a:rPr lang="vi-VN" sz="3000" dirty="0" smtClean="0">
                <a:solidFill>
                  <a:srgbClr val="FF3300"/>
                </a:solidFill>
                <a:latin typeface="Calibri"/>
                <a:ea typeface="+mn-ea"/>
                <a:cs typeface="+mn-cs"/>
              </a:rPr>
              <a:t> 1</a:t>
            </a:r>
            <a:endParaRPr lang="vi-VN" sz="3000" dirty="0">
              <a:solidFill>
                <a:srgbClr val="FF3300"/>
              </a:solidFill>
              <a:latin typeface="Arial"/>
              <a:ea typeface="+mn-ea"/>
              <a:cs typeface="+mn-cs"/>
            </a:endParaRPr>
          </a:p>
          <a:p>
            <a:pPr algn="ctr" defTabSz="914204" rtl="0" fontAlgn="auto">
              <a:spcBef>
                <a:spcPts val="0"/>
              </a:spcBef>
              <a:spcAft>
                <a:spcPts val="0"/>
              </a:spcAft>
            </a:pPr>
            <a:r>
              <a:rPr lang="vi-VN" sz="300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3000" dirty="0">
                <a:solidFill>
                  <a:srgbClr val="FF3300"/>
                </a:solidFill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10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3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4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40"/>
            <a:ext cx="5181600" cy="281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6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38428" y="3138858"/>
            <a:ext cx="2245980" cy="787161"/>
          </a:xfrm>
          <a:prstGeom prst="rect">
            <a:avLst/>
          </a:prstGeom>
          <a:noFill/>
        </p:spPr>
        <p:txBody>
          <a:bodyPr wrap="none" lIns="93748" tIns="46874" rIns="93748" bIns="46874" rtlCol="0">
            <a:spAutoFit/>
          </a:bodyPr>
          <a:lstStyle/>
          <a:p>
            <a:pPr algn="ctr" defTabSz="914204" rtl="0" fontAlgn="auto">
              <a:spcBef>
                <a:spcPts val="0"/>
              </a:spcBef>
              <a:spcAft>
                <a:spcPts val="0"/>
              </a:spcAft>
            </a:pPr>
            <a:r>
              <a:rPr lang="vi-VN" sz="4500" i="1" dirty="0" smtClean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x</a:t>
            </a:r>
            <a:r>
              <a:rPr lang="vi-VN" sz="4500" baseline="30000" dirty="0" smtClean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14</a:t>
            </a:r>
            <a:r>
              <a:rPr lang="vi-VN" sz="4500" dirty="0" smtClean="0">
                <a:solidFill>
                  <a:prstClr val="black"/>
                </a:solidFill>
                <a:latin typeface="Arial"/>
                <a:ea typeface="+mn-ea"/>
                <a:cs typeface="Arial" panose="020B0604020202020204" pitchFamily="34" charset="0"/>
              </a:rPr>
              <a:t> : </a:t>
            </a:r>
            <a:r>
              <a:rPr lang="vi-VN" sz="4500" i="1" dirty="0" smtClean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x=?</a:t>
            </a:r>
            <a:endParaRPr lang="en-US" sz="4500" i="1" dirty="0">
              <a:solidFill>
                <a:prstClr val="black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618" y="550707"/>
            <a:ext cx="1826727" cy="1030306"/>
          </a:xfrm>
          <a:prstGeom prst="rect">
            <a:avLst/>
          </a:prstGeom>
          <a:solidFill>
            <a:schemeClr val="bg1"/>
          </a:solidFill>
        </p:spPr>
        <p:txBody>
          <a:bodyPr wrap="square" lIns="93748" tIns="46874" rIns="93748" bIns="46874" rtlCol="0">
            <a:spAutoFit/>
          </a:bodyPr>
          <a:lstStyle/>
          <a:p>
            <a:pPr algn="ctr" defTabSz="914204" rtl="0" fontAlgn="auto"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solidFill>
                  <a:srgbClr val="FF3300"/>
                </a:solidFill>
                <a:latin typeface="Calibri"/>
                <a:ea typeface="+mn-ea"/>
                <a:cs typeface="+mn-cs"/>
              </a:rPr>
              <a:t>Đáp</a:t>
            </a:r>
            <a:r>
              <a:rPr lang="en-US" sz="3000" dirty="0">
                <a:solidFill>
                  <a:srgbClr val="FF33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FF3300"/>
                </a:solidFill>
                <a:latin typeface="Calibri"/>
                <a:ea typeface="+mn-ea"/>
                <a:cs typeface="+mn-cs"/>
              </a:rPr>
              <a:t>án</a:t>
            </a:r>
            <a:r>
              <a:rPr lang="en-US" sz="3000" dirty="0">
                <a:solidFill>
                  <a:srgbClr val="FF3300"/>
                </a:solidFill>
                <a:latin typeface="Calibri"/>
                <a:ea typeface="+mn-ea"/>
                <a:cs typeface="+mn-cs"/>
              </a:rPr>
              <a:t>:</a:t>
            </a:r>
            <a:endParaRPr lang="vi-VN" sz="3000" dirty="0">
              <a:solidFill>
                <a:srgbClr val="FF3300"/>
              </a:solidFill>
              <a:latin typeface="Arial"/>
              <a:ea typeface="+mn-ea"/>
              <a:cs typeface="+mn-cs"/>
            </a:endParaRPr>
          </a:p>
          <a:p>
            <a:pPr algn="ctr" defTabSz="914204" rtl="0" fontAlgn="auto">
              <a:spcBef>
                <a:spcPts val="0"/>
              </a:spcBef>
              <a:spcAft>
                <a:spcPts val="0"/>
              </a:spcAft>
            </a:pPr>
            <a:r>
              <a:rPr lang="vi-VN" sz="300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3000" dirty="0">
                <a:solidFill>
                  <a:srgbClr val="FF3300"/>
                </a:solidFill>
                <a:latin typeface="Calibri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074373"/>
              </p:ext>
            </p:extLst>
          </p:nvPr>
        </p:nvGraphicFramePr>
        <p:xfrm>
          <a:off x="5076825" y="1074738"/>
          <a:ext cx="52863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Equation" r:id="rId7" imgW="215640" imgH="203040" progId="Equation.DSMT4">
                  <p:embed/>
                </p:oleObj>
              </mc:Choice>
              <mc:Fallback>
                <p:oleObj name="Equation" r:id="rId7" imgW="215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76825" y="1074738"/>
                        <a:ext cx="528638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 descr="C:\Users\ADMIN\Desktop\Tai nguyen thiet ke tro choi\Bảng gỗ\1a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3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74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40"/>
            <a:ext cx="5181600" cy="281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-599436"/>
            <a:ext cx="3675112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87824" y="3015515"/>
            <a:ext cx="5328592" cy="1325770"/>
          </a:xfrm>
          <a:prstGeom prst="rect">
            <a:avLst/>
          </a:prstGeom>
          <a:noFill/>
        </p:spPr>
        <p:txBody>
          <a:bodyPr wrap="square" lIns="93748" tIns="46874" rIns="93748" bIns="46874" rtlCol="0">
            <a:spAutoFit/>
          </a:bodyPr>
          <a:lstStyle/>
          <a:p>
            <a:pPr algn="ctr" defTabSz="914204" rtl="0" fontAlgn="auto">
              <a:spcBef>
                <a:spcPts val="0"/>
              </a:spcBef>
              <a:spcAft>
                <a:spcPts val="0"/>
              </a:spcAft>
            </a:pPr>
            <a:r>
              <a:rPr lang="vi-VN" sz="4000" dirty="0" smtClean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5</a:t>
            </a:r>
            <a:r>
              <a:rPr lang="vi-VN" sz="4000" baseline="30000" dirty="0" smtClean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5</a:t>
            </a:r>
            <a:r>
              <a:rPr lang="vi-VN" sz="4000" dirty="0" smtClean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+</a:t>
            </a:r>
            <a:r>
              <a:rPr lang="vi-VN" sz="4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5</a:t>
            </a:r>
            <a:r>
              <a:rPr lang="vi-VN" sz="4000" baseline="300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5</a:t>
            </a:r>
            <a:r>
              <a:rPr lang="vi-VN" sz="4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+ </a:t>
            </a:r>
            <a:r>
              <a:rPr lang="vi-VN" sz="40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5</a:t>
            </a:r>
            <a:r>
              <a:rPr lang="vi-VN" sz="4000" baseline="300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5</a:t>
            </a:r>
            <a:r>
              <a:rPr lang="vi-VN" sz="40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+ 5</a:t>
            </a:r>
            <a:r>
              <a:rPr lang="vi-VN" sz="4000" baseline="300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5</a:t>
            </a:r>
            <a:r>
              <a:rPr lang="vi-VN" sz="40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+ 5</a:t>
            </a:r>
            <a:r>
              <a:rPr lang="vi-VN" sz="4000" baseline="300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5</a:t>
            </a:r>
            <a:r>
              <a:rPr lang="vi-VN" sz="40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=?</a:t>
            </a:r>
            <a:endParaRPr lang="en-US" sz="40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algn="ctr" defTabSz="914204" rtl="0" fontAlgn="auto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black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547679"/>
            <a:ext cx="3024336" cy="1479658"/>
          </a:xfrm>
          <a:prstGeom prst="rect">
            <a:avLst/>
          </a:prstGeom>
          <a:solidFill>
            <a:schemeClr val="bg1"/>
          </a:solidFill>
        </p:spPr>
        <p:txBody>
          <a:bodyPr wrap="square" lIns="93748" tIns="46874" rIns="93748" bIns="46874" rtlCol="0">
            <a:spAutoFit/>
          </a:bodyPr>
          <a:lstStyle/>
          <a:p>
            <a:pPr algn="ctr" defTabSz="914204" rtl="0" fontAlgn="auto"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solidFill>
                  <a:srgbClr val="FF3300"/>
                </a:solidFill>
                <a:latin typeface="Calibri"/>
                <a:ea typeface="+mn-ea"/>
                <a:cs typeface="+mn-cs"/>
              </a:rPr>
              <a:t>Đáp</a:t>
            </a:r>
            <a:r>
              <a:rPr lang="en-US" sz="3000" dirty="0">
                <a:solidFill>
                  <a:srgbClr val="FF33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FF3300"/>
                </a:solidFill>
                <a:latin typeface="Calibri"/>
                <a:ea typeface="+mn-ea"/>
                <a:cs typeface="+mn-cs"/>
              </a:rPr>
              <a:t>án</a:t>
            </a:r>
            <a:r>
              <a:rPr lang="en-US" sz="3000" dirty="0" smtClean="0">
                <a:solidFill>
                  <a:srgbClr val="FF3300"/>
                </a:solidFill>
                <a:latin typeface="Calibri"/>
                <a:ea typeface="+mn-ea"/>
                <a:cs typeface="+mn-cs"/>
              </a:rPr>
              <a:t>:</a:t>
            </a:r>
            <a:endParaRPr lang="vi-VN" sz="3000" dirty="0" smtClean="0">
              <a:solidFill>
                <a:srgbClr val="FF3300"/>
              </a:solidFill>
              <a:latin typeface="Calibri"/>
              <a:ea typeface="+mn-ea"/>
              <a:cs typeface="+mn-cs"/>
            </a:endParaRPr>
          </a:p>
          <a:p>
            <a:pPr algn="ctr" defTabSz="914204" rtl="0" fontAlgn="auto">
              <a:spcBef>
                <a:spcPts val="0"/>
              </a:spcBef>
              <a:spcAft>
                <a:spcPts val="0"/>
              </a:spcAft>
            </a:pPr>
            <a:endParaRPr lang="vi-VN" sz="3000" dirty="0">
              <a:solidFill>
                <a:srgbClr val="FF3300"/>
              </a:solidFill>
              <a:latin typeface="Arial"/>
              <a:ea typeface="+mn-ea"/>
              <a:cs typeface="+mn-cs"/>
            </a:endParaRPr>
          </a:p>
          <a:p>
            <a:pPr algn="ctr" defTabSz="914204" rtl="0" fontAlgn="auto">
              <a:spcBef>
                <a:spcPts val="0"/>
              </a:spcBef>
              <a:spcAft>
                <a:spcPts val="0"/>
              </a:spcAft>
            </a:pPr>
            <a:r>
              <a:rPr lang="vi-VN" sz="3000" dirty="0">
                <a:solidFill>
                  <a:srgbClr val="FF33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3000" dirty="0">
                <a:solidFill>
                  <a:srgbClr val="FF3300"/>
                </a:solidFill>
                <a:latin typeface="Calibri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375518"/>
              </p:ext>
            </p:extLst>
          </p:nvPr>
        </p:nvGraphicFramePr>
        <p:xfrm>
          <a:off x="4579144" y="1059582"/>
          <a:ext cx="2119312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Equation" r:id="rId7" imgW="1066680" imgH="457200" progId="Equation.DSMT4">
                  <p:embed/>
                </p:oleObj>
              </mc:Choice>
              <mc:Fallback>
                <p:oleObj name="Equation" r:id="rId7" imgW="10666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9144" y="1059582"/>
                        <a:ext cx="2119312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 descr="C:\Users\ADMIN\Desktop\Tai nguyen thiet ke tro choi\Bảng gỗ\1a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3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14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2349640"/>
            <a:ext cx="6096000" cy="281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6"/>
            <a:ext cx="3489920" cy="298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1700" y="2746075"/>
            <a:ext cx="3910620" cy="617884"/>
          </a:xfrm>
          <a:prstGeom prst="rect">
            <a:avLst/>
          </a:prstGeom>
          <a:noFill/>
        </p:spPr>
        <p:txBody>
          <a:bodyPr wrap="square" lIns="93748" tIns="46874" rIns="93748" bIns="46874" rtlCol="0">
            <a:spAutoFit/>
          </a:bodyPr>
          <a:lstStyle/>
          <a:p>
            <a:pPr marL="297612" indent="-297612" defTabSz="914204" rtl="0" fontAlgn="auto">
              <a:spcBef>
                <a:spcPct val="20000"/>
              </a:spcBef>
              <a:spcAft>
                <a:spcPts val="0"/>
              </a:spcAft>
            </a:pPr>
            <a:r>
              <a:rPr lang="vi-VN" sz="3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Tìm </a:t>
            </a:r>
            <a:r>
              <a:rPr lang="vi-VN" sz="3400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vi-VN" sz="3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biết: 2</a:t>
            </a:r>
            <a:r>
              <a:rPr lang="vi-VN" sz="3400" i="1" baseline="30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vi-VN" sz="3400" baseline="30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+3</a:t>
            </a:r>
            <a:r>
              <a:rPr lang="vi-VN" sz="3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= 1</a:t>
            </a:r>
            <a:endParaRPr lang="en-US" sz="34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0827" y="483518"/>
            <a:ext cx="2244377" cy="1571991"/>
          </a:xfrm>
          <a:prstGeom prst="rect">
            <a:avLst/>
          </a:prstGeom>
          <a:solidFill>
            <a:schemeClr val="bg1"/>
          </a:solidFill>
        </p:spPr>
        <p:txBody>
          <a:bodyPr wrap="none" lIns="93748" tIns="46874" rIns="93748" bIns="46874" rtlCol="0">
            <a:spAutoFit/>
          </a:bodyPr>
          <a:lstStyle/>
          <a:p>
            <a:pPr algn="ctr" defTabSz="914204" rtl="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án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2800" i="1" dirty="0" smtClean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 </a:t>
            </a:r>
            <a:r>
              <a:rPr lang="vi-VN" sz="2800" dirty="0" smtClean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= -3</a:t>
            </a:r>
          </a:p>
          <a:p>
            <a:pPr algn="ctr" defTabSz="914204" rtl="0" fontAlgn="auto">
              <a:spcBef>
                <a:spcPts val="0"/>
              </a:spcBef>
              <a:spcAft>
                <a:spcPts val="0"/>
              </a:spcAft>
            </a:pPr>
            <a:r>
              <a:rPr lang="vi-VN" sz="2800" dirty="0" smtClean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 </a:t>
            </a:r>
            <a:r>
              <a:rPr lang="vi-VN" sz="2000" dirty="0" smtClean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vi-VN" sz="2000" i="1" baseline="30000" dirty="0" smtClean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vi-VN" sz="2000" baseline="30000" dirty="0" smtClean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+3</a:t>
            </a:r>
            <a:r>
              <a:rPr lang="vi-VN" sz="2000" dirty="0" smtClean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= 2</a:t>
            </a:r>
            <a:r>
              <a:rPr lang="vi-VN" sz="2000" baseline="30000" dirty="0" smtClean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lang="vi-VN" sz="2000" dirty="0" smtClean="0">
              <a:solidFill>
                <a:srgbClr val="FF33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defTabSz="914204" rtl="0" fontAlgn="auto">
              <a:spcBef>
                <a:spcPts val="0"/>
              </a:spcBef>
              <a:spcAft>
                <a:spcPts val="0"/>
              </a:spcAft>
            </a:pPr>
            <a:r>
              <a:rPr lang="vi-VN" sz="2000" i="1" dirty="0" smtClean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vi-VN" sz="2000" dirty="0" smtClean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+3=0</a:t>
            </a:r>
          </a:p>
          <a:p>
            <a:pPr algn="ctr" defTabSz="914204" rtl="0" fontAlgn="auto">
              <a:spcBef>
                <a:spcPts val="0"/>
              </a:spcBef>
              <a:spcAft>
                <a:spcPts val="0"/>
              </a:spcAft>
            </a:pPr>
            <a:r>
              <a:rPr lang="vi-VN" sz="2000" i="1" dirty="0" smtClean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vi-VN" sz="2000" dirty="0" smtClean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-3)</a:t>
            </a:r>
          </a:p>
        </p:txBody>
      </p:sp>
      <p:pic>
        <p:nvPicPr>
          <p:cNvPr id="11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3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11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898" y="162003"/>
            <a:ext cx="9151786" cy="502889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4812" y="3158142"/>
            <a:ext cx="3710722" cy="21542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162003"/>
            <a:ext cx="3912306" cy="508145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716016" y="1491630"/>
            <a:ext cx="5696358" cy="620425"/>
          </a:xfrm>
        </p:spPr>
        <p:txBody>
          <a:bodyPr/>
          <a:lstStyle/>
          <a:p>
            <a:r>
              <a:rPr lang="vi-VN" sz="2600" dirty="0">
                <a:solidFill>
                  <a:srgbClr val="FF0000"/>
                </a:solidFill>
              </a:rPr>
              <a:t>HƯỚNG DẪN </a:t>
            </a:r>
            <a:br>
              <a:rPr lang="vi-VN" sz="2600" dirty="0">
                <a:solidFill>
                  <a:srgbClr val="FF0000"/>
                </a:solidFill>
              </a:rPr>
            </a:br>
            <a:r>
              <a:rPr lang="vi-VN" sz="2600" dirty="0">
                <a:solidFill>
                  <a:srgbClr val="FF0000"/>
                </a:solidFill>
              </a:rPr>
              <a:t>VỀ  NHÀ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163968"/>
            <a:ext cx="5023919" cy="1835346"/>
          </a:xfrm>
          <a:prstGeom prst="rect">
            <a:avLst/>
          </a:prstGeom>
          <a:noFill/>
        </p:spPr>
        <p:txBody>
          <a:bodyPr wrap="square" lIns="49757" tIns="24878" rIns="49757" bIns="24878" rtlCol="0">
            <a:spAutoFit/>
          </a:bodyPr>
          <a:lstStyle/>
          <a:p>
            <a:pPr marL="248784" indent="-248784">
              <a:buFontTx/>
              <a:buChar char="-"/>
            </a:pP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Xem lại các bài đã giải</a:t>
            </a:r>
          </a:p>
          <a:p>
            <a:pPr marL="248784" indent="-248784">
              <a:buFontTx/>
              <a:buChar char="-"/>
            </a:pP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Làm bài </a:t>
            </a:r>
            <a:r>
              <a:rPr lang="vi-VN" sz="2900" dirty="0" smtClean="0">
                <a:latin typeface="Times New Roman" pitchFamily="18" charset="0"/>
                <a:cs typeface="Times New Roman" pitchFamily="18" charset="0"/>
              </a:rPr>
              <a:t>38 </a:t>
            </a: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vi-VN" sz="2900" dirty="0" smtClean="0">
                <a:latin typeface="Times New Roman" pitchFamily="18" charset="0"/>
                <a:cs typeface="Times New Roman" pitchFamily="18" charset="0"/>
              </a:rPr>
              <a:t>43 </a:t>
            </a: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900" dirty="0" smtClean="0">
                <a:latin typeface="Times New Roman" pitchFamily="18" charset="0"/>
                <a:cs typeface="Times New Roman" pitchFamily="18" charset="0"/>
              </a:rPr>
              <a:t>SGK/23)</a:t>
            </a:r>
          </a:p>
          <a:p>
            <a:pPr marL="248784" indent="-248784">
              <a:buFontTx/>
              <a:buChar char="-"/>
            </a:pPr>
            <a:r>
              <a:rPr lang="vi-VN" sz="2900" dirty="0" smtClean="0">
                <a:latin typeface="Times New Roman" pitchFamily="18" charset="0"/>
                <a:cs typeface="Times New Roman" pitchFamily="18" charset="0"/>
              </a:rPr>
              <a:t>Đọc mục: Có thể em chưa biết</a:t>
            </a:r>
            <a:endParaRPr lang="vi-VN" sz="2900" dirty="0">
              <a:latin typeface="Times New Roman" pitchFamily="18" charset="0"/>
              <a:cs typeface="Times New Roman" pitchFamily="18" charset="0"/>
            </a:endParaRPr>
          </a:p>
          <a:p>
            <a:pPr marL="248784" indent="-248784">
              <a:buFontTx/>
              <a:buChar char="-"/>
            </a:pP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Chuẩn bị bài sau: </a:t>
            </a:r>
            <a:r>
              <a:rPr lang="vi-VN" sz="2900" dirty="0" smtClean="0">
                <a:latin typeface="Times New Roman" pitchFamily="18" charset="0"/>
                <a:cs typeface="Times New Roman" pitchFamily="18" charset="0"/>
              </a:rPr>
              <a:t>TỈ LỆ THỨC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" y="3447"/>
            <a:ext cx="9129292" cy="51357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34" y="1203799"/>
            <a:ext cx="1681894" cy="560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566" y="821206"/>
            <a:ext cx="8712279" cy="8644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4228" y="226628"/>
            <a:ext cx="1884344" cy="8737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" y="226628"/>
            <a:ext cx="1275263" cy="5911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2055"/>
          <p:cNvSpPr txBox="1"/>
          <p:nvPr/>
        </p:nvSpPr>
        <p:spPr>
          <a:xfrm>
            <a:off x="569148" y="2571321"/>
            <a:ext cx="8499145" cy="1553681"/>
          </a:xfrm>
          <a:prstGeom prst="rect">
            <a:avLst/>
          </a:prstGeom>
          <a:noFill/>
          <a:ln w="9525">
            <a:noFill/>
          </a:ln>
        </p:spPr>
        <p:txBody>
          <a:bodyPr wrap="square" lIns="49757" tIns="24878" rIns="49757" bIns="24878">
            <a:spAutoFit/>
          </a:bodyPr>
          <a:lstStyle/>
          <a:p>
            <a:pPr algn="ctr" defTabSz="816496">
              <a:spcBef>
                <a:spcPct val="50000"/>
              </a:spcBef>
            </a:pPr>
            <a:r>
              <a:rPr lang="vi-VN" altLang="zh-CN" sz="3900" b="1" dirty="0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TẠM BIỆT</a:t>
            </a:r>
          </a:p>
          <a:p>
            <a:pPr algn="ctr" defTabSz="816496">
              <a:spcBef>
                <a:spcPct val="50000"/>
              </a:spcBef>
            </a:pPr>
            <a:r>
              <a:rPr lang="vi-VN" altLang="zh-CN" sz="3900" b="1" dirty="0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CHÚC CÁC CON HỌC TỐT</a:t>
            </a:r>
            <a:endParaRPr lang="en-US" altLang="zh-CN" sz="3900" b="1" dirty="0">
              <a:solidFill>
                <a:srgbClr val="FF0000"/>
              </a:solidFill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898" y="162003"/>
            <a:ext cx="9151786" cy="502889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1578" y="3392563"/>
            <a:ext cx="3710722" cy="21542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" y="-86113"/>
            <a:ext cx="3912306" cy="508145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61585" y="1320989"/>
            <a:ext cx="2280486" cy="785194"/>
          </a:xfrm>
          <a:prstGeom prst="rect">
            <a:avLst/>
          </a:prstGeom>
          <a:noFill/>
        </p:spPr>
        <p:txBody>
          <a:bodyPr wrap="square" lIns="49757" tIns="24878" rIns="49757" bIns="24878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KIẾN THỨC CẦN NHỚ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820504"/>
              </p:ext>
            </p:extLst>
          </p:nvPr>
        </p:nvGraphicFramePr>
        <p:xfrm>
          <a:off x="4118854" y="649347"/>
          <a:ext cx="2745190" cy="508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2" name="Equation" r:id="rId7" imgW="927000" imgH="228600" progId="Equation.DSMT4">
                  <p:embed/>
                </p:oleObj>
              </mc:Choice>
              <mc:Fallback>
                <p:oleObj name="Equation" r:id="rId7" imgW="927000" imgH="228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8854" y="649347"/>
                        <a:ext cx="2745190" cy="508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826428"/>
              </p:ext>
            </p:extLst>
          </p:nvPr>
        </p:nvGraphicFramePr>
        <p:xfrm>
          <a:off x="4043588" y="1118974"/>
          <a:ext cx="4531267" cy="508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3" name="Equation" r:id="rId9" imgW="1866600" imgH="228600" progId="Equation.DSMT4">
                  <p:embed/>
                </p:oleObj>
              </mc:Choice>
              <mc:Fallback>
                <p:oleObj name="Equation" r:id="rId9" imgW="1866600" imgH="2286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588" y="1118974"/>
                        <a:ext cx="4531267" cy="508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482824"/>
              </p:ext>
            </p:extLst>
          </p:nvPr>
        </p:nvGraphicFramePr>
        <p:xfrm>
          <a:off x="4038394" y="1546378"/>
          <a:ext cx="2745190" cy="705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4" name="Equation" r:id="rId11" imgW="927000" imgH="317160" progId="Equation.DSMT4">
                  <p:embed/>
                </p:oleObj>
              </mc:Choice>
              <mc:Fallback>
                <p:oleObj name="Equation" r:id="rId11" imgW="927000" imgH="31716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394" y="1546378"/>
                        <a:ext cx="2745190" cy="705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458284"/>
              </p:ext>
            </p:extLst>
          </p:nvPr>
        </p:nvGraphicFramePr>
        <p:xfrm>
          <a:off x="4015899" y="2174559"/>
          <a:ext cx="3083472" cy="508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5" name="Equation" r:id="rId13" imgW="1041120" imgH="228600" progId="Equation.DSMT4">
                  <p:embed/>
                </p:oleObj>
              </mc:Choice>
              <mc:Fallback>
                <p:oleObj name="Equation" r:id="rId13" imgW="1041120" imgH="2286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5899" y="2174559"/>
                        <a:ext cx="3083472" cy="508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746297"/>
              </p:ext>
            </p:extLst>
          </p:nvPr>
        </p:nvGraphicFramePr>
        <p:xfrm>
          <a:off x="3998596" y="2564914"/>
          <a:ext cx="3566831" cy="1101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6" name="Equation" r:id="rId15" imgW="1320480" imgH="495000" progId="Equation.DSMT4">
                  <p:embed/>
                </p:oleObj>
              </mc:Choice>
              <mc:Fallback>
                <p:oleObj name="Equation" r:id="rId15" imgW="1320480" imgH="495000" progId="Equation.DSMT4">
                  <p:embed/>
                  <p:pic>
                    <p:nvPicPr>
                      <p:cNvPr id="0" name="Object 747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596" y="2564914"/>
                        <a:ext cx="3566831" cy="1101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804261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899" y="-398968"/>
            <a:ext cx="2245986" cy="55321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87" y="251483"/>
            <a:ext cx="8506848" cy="26619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12845" y="22759"/>
            <a:ext cx="6302255" cy="4385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68572" tIns="34286" rIns="68572" bIns="34286" rtlCol="0">
            <a:spAutoFit/>
          </a:bodyPr>
          <a:lstStyle/>
          <a:p>
            <a:pPr defTabSz="685712" rtl="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1: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 gọn: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6" descr="1-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15" y="2415405"/>
            <a:ext cx="8506848" cy="28747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40964" descr="1-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0678" y="4024032"/>
            <a:ext cx="1818099" cy="1332254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914475"/>
              </p:ext>
            </p:extLst>
          </p:nvPr>
        </p:nvGraphicFramePr>
        <p:xfrm>
          <a:off x="1236291" y="617437"/>
          <a:ext cx="1353993" cy="508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9" name="Equation" r:id="rId7" imgW="457200" imgH="228600" progId="Equation.DSMT4">
                  <p:embed/>
                </p:oleObj>
              </mc:Choice>
              <mc:Fallback>
                <p:oleObj name="Equation" r:id="rId7" imgW="4572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291" y="617437"/>
                        <a:ext cx="1353993" cy="508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088899"/>
              </p:ext>
            </p:extLst>
          </p:nvPr>
        </p:nvGraphicFramePr>
        <p:xfrm>
          <a:off x="3799834" y="578203"/>
          <a:ext cx="2427672" cy="462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0" name="Equation" r:id="rId9" imgW="901440" imgH="228600" progId="Equation.DSMT4">
                  <p:embed/>
                </p:oleObj>
              </mc:Choice>
              <mc:Fallback>
                <p:oleObj name="Equation" r:id="rId9" imgW="90144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9834" y="578203"/>
                        <a:ext cx="2427672" cy="462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091775"/>
              </p:ext>
            </p:extLst>
          </p:nvPr>
        </p:nvGraphicFramePr>
        <p:xfrm>
          <a:off x="6691158" y="656523"/>
          <a:ext cx="1333229" cy="462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1" name="Equation" r:id="rId11" imgW="495000" imgH="228600" progId="Equation.DSMT4">
                  <p:embed/>
                </p:oleObj>
              </mc:Choice>
              <mc:Fallback>
                <p:oleObj name="Equation" r:id="rId11" imgW="49500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1158" y="656523"/>
                        <a:ext cx="1333229" cy="462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517220"/>
              </p:ext>
            </p:extLst>
          </p:nvPr>
        </p:nvGraphicFramePr>
        <p:xfrm>
          <a:off x="1136834" y="2907322"/>
          <a:ext cx="1581619" cy="934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2" name="Equation" r:id="rId13" imgW="711000" imgH="558720" progId="Equation.DSMT4">
                  <p:embed/>
                </p:oleObj>
              </mc:Choice>
              <mc:Fallback>
                <p:oleObj name="Equation" r:id="rId13" imgW="711000" imgH="5587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834" y="2907322"/>
                        <a:ext cx="1581619" cy="9343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532346"/>
              </p:ext>
            </p:extLst>
          </p:nvPr>
        </p:nvGraphicFramePr>
        <p:xfrm>
          <a:off x="3983346" y="2845355"/>
          <a:ext cx="1503668" cy="462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" name="Equation" r:id="rId15" imgW="558720" imgH="228600" progId="Equation.DSMT4">
                  <p:embed/>
                </p:oleObj>
              </mc:Choice>
              <mc:Fallback>
                <p:oleObj name="Equation" r:id="rId15" imgW="55872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346" y="2845355"/>
                        <a:ext cx="1503668" cy="462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530253"/>
              </p:ext>
            </p:extLst>
          </p:nvPr>
        </p:nvGraphicFramePr>
        <p:xfrm>
          <a:off x="6681372" y="2767181"/>
          <a:ext cx="2050457" cy="462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4" name="Equation" r:id="rId17" imgW="761760" imgH="228600" progId="Equation.DSMT4">
                  <p:embed/>
                </p:oleObj>
              </mc:Choice>
              <mc:Fallback>
                <p:oleObj name="Equation" r:id="rId17" imgW="761760" imgH="228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372" y="2767181"/>
                        <a:ext cx="2050457" cy="462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178987"/>
              </p:ext>
            </p:extLst>
          </p:nvPr>
        </p:nvGraphicFramePr>
        <p:xfrm>
          <a:off x="1330636" y="1085907"/>
          <a:ext cx="1165387" cy="1016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5" name="Equation" r:id="rId19" imgW="393480" imgH="457200" progId="Equation.DSMT4">
                  <p:embed/>
                </p:oleObj>
              </mc:Choice>
              <mc:Fallback>
                <p:oleObj name="Equation" r:id="rId19" imgW="39348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636" y="1085907"/>
                        <a:ext cx="1165387" cy="1016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487493"/>
              </p:ext>
            </p:extLst>
          </p:nvPr>
        </p:nvGraphicFramePr>
        <p:xfrm>
          <a:off x="4123408" y="1039579"/>
          <a:ext cx="1606624" cy="1414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6" name="Equation" r:id="rId21" imgW="596880" imgH="698400" progId="Equation.DSMT4">
                  <p:embed/>
                </p:oleObj>
              </mc:Choice>
              <mc:Fallback>
                <p:oleObj name="Equation" r:id="rId21" imgW="596880" imgH="698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3408" y="1039579"/>
                        <a:ext cx="1606624" cy="1414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551132"/>
              </p:ext>
            </p:extLst>
          </p:nvPr>
        </p:nvGraphicFramePr>
        <p:xfrm>
          <a:off x="6861679" y="1059988"/>
          <a:ext cx="991487" cy="925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7" name="Equation" r:id="rId23" imgW="368280" imgH="457200" progId="Equation.DSMT4">
                  <p:embed/>
                </p:oleObj>
              </mc:Choice>
              <mc:Fallback>
                <p:oleObj name="Equation" r:id="rId23" imgW="368280" imgH="457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679" y="1059988"/>
                        <a:ext cx="991487" cy="925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893198"/>
              </p:ext>
            </p:extLst>
          </p:nvPr>
        </p:nvGraphicFramePr>
        <p:xfrm>
          <a:off x="1071619" y="3779938"/>
          <a:ext cx="2287200" cy="785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8" name="Equation" r:id="rId25" imgW="1028520" imgH="469800" progId="Equation.DSMT4">
                  <p:embed/>
                </p:oleObj>
              </mc:Choice>
              <mc:Fallback>
                <p:oleObj name="Equation" r:id="rId25" imgW="1028520" imgH="469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619" y="3779938"/>
                        <a:ext cx="2287200" cy="7857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606639"/>
              </p:ext>
            </p:extLst>
          </p:nvPr>
        </p:nvGraphicFramePr>
        <p:xfrm>
          <a:off x="4205600" y="3287905"/>
          <a:ext cx="1058970" cy="925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9" name="Equation" r:id="rId27" imgW="393480" imgH="457200" progId="Equation.DSMT4">
                  <p:embed/>
                </p:oleObj>
              </mc:Choice>
              <mc:Fallback>
                <p:oleObj name="Equation" r:id="rId27" imgW="393480" imgH="457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600" y="3287905"/>
                        <a:ext cx="1058970" cy="925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137749"/>
              </p:ext>
            </p:extLst>
          </p:nvPr>
        </p:nvGraphicFramePr>
        <p:xfrm>
          <a:off x="6896284" y="3151960"/>
          <a:ext cx="1640366" cy="1413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0" name="Equation" r:id="rId29" imgW="609480" imgH="698400" progId="Equation.DSMT4">
                  <p:embed/>
                </p:oleObj>
              </mc:Choice>
              <mc:Fallback>
                <p:oleObj name="Equation" r:id="rId29" imgW="609480" imgH="698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284" y="3151960"/>
                        <a:ext cx="1640366" cy="1413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655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899" y="-398968"/>
            <a:ext cx="2245986" cy="55321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5722" y="251483"/>
            <a:ext cx="9343559" cy="26619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12845" y="22759"/>
            <a:ext cx="6302255" cy="4385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68572" tIns="34286" rIns="68572" bIns="34286" rtlCol="0">
            <a:spAutoFit/>
          </a:bodyPr>
          <a:lstStyle/>
          <a:p>
            <a:pPr defTabSz="685712" rtl="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Rút gọn rồi tính: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6" descr="1-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5722" y="2415405"/>
            <a:ext cx="9339987" cy="28747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40964" descr="1-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2320" y="4024032"/>
            <a:ext cx="1818099" cy="1332254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042333"/>
              </p:ext>
            </p:extLst>
          </p:nvPr>
        </p:nvGraphicFramePr>
        <p:xfrm>
          <a:off x="411715" y="617437"/>
          <a:ext cx="1353993" cy="508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8" name="Equation" r:id="rId7" imgW="457200" imgH="228600" progId="Equation.DSMT4">
                  <p:embed/>
                </p:oleObj>
              </mc:Choice>
              <mc:Fallback>
                <p:oleObj name="Equation" r:id="rId7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715" y="617437"/>
                        <a:ext cx="1353993" cy="508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616289"/>
              </p:ext>
            </p:extLst>
          </p:nvPr>
        </p:nvGraphicFramePr>
        <p:xfrm>
          <a:off x="3295038" y="651585"/>
          <a:ext cx="2611246" cy="864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9" name="Equation" r:id="rId9" imgW="1066680" imgH="469800" progId="Equation.DSMT4">
                  <p:embed/>
                </p:oleObj>
              </mc:Choice>
              <mc:Fallback>
                <p:oleObj name="Equation" r:id="rId9" imgW="1066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038" y="651585"/>
                        <a:ext cx="2611246" cy="8648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26213"/>
              </p:ext>
            </p:extLst>
          </p:nvPr>
        </p:nvGraphicFramePr>
        <p:xfrm>
          <a:off x="323528" y="2913411"/>
          <a:ext cx="2115959" cy="462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80" name="Equation" r:id="rId11" imgW="1079280" imgH="228600" progId="Equation.DSMT4">
                  <p:embed/>
                </p:oleObj>
              </mc:Choice>
              <mc:Fallback>
                <p:oleObj name="Equation" r:id="rId11" imgW="1079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913411"/>
                        <a:ext cx="2115959" cy="462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203999"/>
              </p:ext>
            </p:extLst>
          </p:nvPr>
        </p:nvGraphicFramePr>
        <p:xfrm>
          <a:off x="3270523" y="2838665"/>
          <a:ext cx="1830220" cy="713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81" name="Equation" r:id="rId13" imgW="914400" imgH="469800" progId="Equation.DSMT4">
                  <p:embed/>
                </p:oleObj>
              </mc:Choice>
              <mc:Fallback>
                <p:oleObj name="Equation" r:id="rId13" imgW="9144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523" y="2838665"/>
                        <a:ext cx="1830220" cy="713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152111"/>
              </p:ext>
            </p:extLst>
          </p:nvPr>
        </p:nvGraphicFramePr>
        <p:xfrm>
          <a:off x="6484515" y="2806268"/>
          <a:ext cx="1925998" cy="714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82" name="Equation" r:id="rId15" imgW="952200" imgH="469800" progId="Equation.DSMT4">
                  <p:embed/>
                </p:oleObj>
              </mc:Choice>
              <mc:Fallback>
                <p:oleObj name="Equation" r:id="rId15" imgW="9522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515" y="2806268"/>
                        <a:ext cx="1925998" cy="714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941195"/>
              </p:ext>
            </p:extLst>
          </p:nvPr>
        </p:nvGraphicFramePr>
        <p:xfrm>
          <a:off x="333687" y="1085745"/>
          <a:ext cx="1804748" cy="1016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83" name="Equation" r:id="rId17" imgW="609480" imgH="457200" progId="Equation.DSMT4">
                  <p:embed/>
                </p:oleObj>
              </mc:Choice>
              <mc:Fallback>
                <p:oleObj name="Equation" r:id="rId17" imgW="609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87" y="1085745"/>
                        <a:ext cx="1804748" cy="1016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336106"/>
              </p:ext>
            </p:extLst>
          </p:nvPr>
        </p:nvGraphicFramePr>
        <p:xfrm>
          <a:off x="3463399" y="1511483"/>
          <a:ext cx="2323625" cy="864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84" name="Equation" r:id="rId19" imgW="1587240" imgH="469800" progId="Equation.DSMT4">
                  <p:embed/>
                </p:oleObj>
              </mc:Choice>
              <mc:Fallback>
                <p:oleObj name="Equation" r:id="rId19" imgW="15872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399" y="1511483"/>
                        <a:ext cx="2323625" cy="8648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123983"/>
              </p:ext>
            </p:extLst>
          </p:nvPr>
        </p:nvGraphicFramePr>
        <p:xfrm>
          <a:off x="438064" y="3350749"/>
          <a:ext cx="2176569" cy="977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85" name="Equation" r:id="rId21" imgW="939600" imgH="482400" progId="Equation.DSMT4">
                  <p:embed/>
                </p:oleObj>
              </mc:Choice>
              <mc:Fallback>
                <p:oleObj name="Equation" r:id="rId21" imgW="939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064" y="3350749"/>
                        <a:ext cx="2176569" cy="977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322947"/>
              </p:ext>
            </p:extLst>
          </p:nvPr>
        </p:nvGraphicFramePr>
        <p:xfrm>
          <a:off x="3505058" y="3548907"/>
          <a:ext cx="2342885" cy="785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86" name="Equation" r:id="rId23" imgW="1054080" imgH="469800" progId="Equation.DSMT4">
                  <p:embed/>
                </p:oleObj>
              </mc:Choice>
              <mc:Fallback>
                <p:oleObj name="Equation" r:id="rId23" imgW="10540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058" y="3548907"/>
                        <a:ext cx="2342885" cy="7850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65061"/>
              </p:ext>
            </p:extLst>
          </p:nvPr>
        </p:nvGraphicFramePr>
        <p:xfrm>
          <a:off x="6300194" y="3435848"/>
          <a:ext cx="2589269" cy="130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87" name="Equation" r:id="rId25" imgW="1409400" imgH="939600" progId="Equation.DSMT4">
                  <p:embed/>
                </p:oleObj>
              </mc:Choice>
              <mc:Fallback>
                <p:oleObj name="Equation" r:id="rId25" imgW="140940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4" y="3435848"/>
                        <a:ext cx="2589269" cy="1301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317580"/>
              </p:ext>
            </p:extLst>
          </p:nvPr>
        </p:nvGraphicFramePr>
        <p:xfrm>
          <a:off x="4998185" y="2842656"/>
          <a:ext cx="888638" cy="727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88" name="Equation" r:id="rId27" imgW="571320" imgH="469800" progId="Equation.DSMT4">
                  <p:embed/>
                </p:oleObj>
              </mc:Choice>
              <mc:Fallback>
                <p:oleObj name="Equation" r:id="rId27" imgW="5713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998185" y="2842656"/>
                        <a:ext cx="888638" cy="727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595341"/>
              </p:ext>
            </p:extLst>
          </p:nvPr>
        </p:nvGraphicFramePr>
        <p:xfrm>
          <a:off x="6381750" y="627063"/>
          <a:ext cx="24511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89" name="Equation" r:id="rId29" imgW="1218960" imgH="469800" progId="Equation.DSMT4">
                  <p:embed/>
                </p:oleObj>
              </mc:Choice>
              <mc:Fallback>
                <p:oleObj name="Equation" r:id="rId29" imgW="1218960" imgH="469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627063"/>
                        <a:ext cx="2451100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865429"/>
              </p:ext>
            </p:extLst>
          </p:nvPr>
        </p:nvGraphicFramePr>
        <p:xfrm>
          <a:off x="6445205" y="1529989"/>
          <a:ext cx="2330738" cy="786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90" name="Equation" r:id="rId31" imgW="1752480" imgH="469800" progId="Equation.DSMT4">
                  <p:embed/>
                </p:oleObj>
              </mc:Choice>
              <mc:Fallback>
                <p:oleObj name="Equation" r:id="rId31" imgW="1752480" imgH="469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05" y="1529989"/>
                        <a:ext cx="2330738" cy="786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45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26" y="3240232"/>
            <a:ext cx="3786856" cy="1851798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667814"/>
              </p:ext>
            </p:extLst>
          </p:nvPr>
        </p:nvGraphicFramePr>
        <p:xfrm>
          <a:off x="127680" y="602381"/>
          <a:ext cx="1038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2" name="Equation" r:id="rId5" imgW="634680" imgH="241200" progId="Equation.DSMT4">
                  <p:embed/>
                </p:oleObj>
              </mc:Choice>
              <mc:Fallback>
                <p:oleObj name="Equation" r:id="rId5" imgW="634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680" y="602381"/>
                        <a:ext cx="1038225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297058"/>
              </p:ext>
            </p:extLst>
          </p:nvPr>
        </p:nvGraphicFramePr>
        <p:xfrm>
          <a:off x="1673945" y="578428"/>
          <a:ext cx="1313879" cy="409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3" name="Equation" r:id="rId7" imgW="774360" imgH="241200" progId="Equation.DSMT4">
                  <p:embed/>
                </p:oleObj>
              </mc:Choice>
              <mc:Fallback>
                <p:oleObj name="Equation" r:id="rId7" imgW="774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73945" y="578428"/>
                        <a:ext cx="1313879" cy="409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313372"/>
              </p:ext>
            </p:extLst>
          </p:nvPr>
        </p:nvGraphicFramePr>
        <p:xfrm>
          <a:off x="255588" y="1031875"/>
          <a:ext cx="1069975" cy="146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4" name="Equation" r:id="rId9" imgW="634680" imgH="914400" progId="Equation.DSMT4">
                  <p:embed/>
                </p:oleObj>
              </mc:Choice>
              <mc:Fallback>
                <p:oleObj name="Equation" r:id="rId9" imgW="6346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1031875"/>
                        <a:ext cx="1069975" cy="146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2845" y="22757"/>
            <a:ext cx="6302255" cy="4385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68576" tIns="34288" rIns="68576" bIns="34288" rtlCol="0">
            <a:spAutoFit/>
          </a:bodyPr>
          <a:lstStyle/>
          <a:p>
            <a:pPr defTabSz="685756" rtl="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số nguyên 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x,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854671"/>
              </p:ext>
            </p:extLst>
          </p:nvPr>
        </p:nvGraphicFramePr>
        <p:xfrm>
          <a:off x="1574180" y="944563"/>
          <a:ext cx="1917700" cy="222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5" name="Equation" r:id="rId11" imgW="901440" imgH="1625400" progId="Equation.DSMT4">
                  <p:embed/>
                </p:oleObj>
              </mc:Choice>
              <mc:Fallback>
                <p:oleObj name="Equation" r:id="rId11" imgW="901440" imgH="1625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180" y="944563"/>
                        <a:ext cx="1917700" cy="222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>
            <a:off x="1457654" y="533346"/>
            <a:ext cx="18002" cy="25424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图片 11268" descr="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07905" y="-92546"/>
            <a:ext cx="5455602" cy="5236046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9" name="Straight Connector 18"/>
          <p:cNvCxnSpPr/>
          <p:nvPr/>
        </p:nvCxnSpPr>
        <p:spPr>
          <a:xfrm flipH="1">
            <a:off x="6407460" y="1956976"/>
            <a:ext cx="18002" cy="25424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354942"/>
              </p:ext>
            </p:extLst>
          </p:nvPr>
        </p:nvGraphicFramePr>
        <p:xfrm>
          <a:off x="4729163" y="2116138"/>
          <a:ext cx="11414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6" name="Equation" r:id="rId14" imgW="672840" imgH="241200" progId="Equation.DSMT4">
                  <p:embed/>
                </p:oleObj>
              </mc:Choice>
              <mc:Fallback>
                <p:oleObj name="Equation" r:id="rId14" imgW="67284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2116138"/>
                        <a:ext cx="114141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15949"/>
              </p:ext>
            </p:extLst>
          </p:nvPr>
        </p:nvGraphicFramePr>
        <p:xfrm>
          <a:off x="4788024" y="2371725"/>
          <a:ext cx="1487487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7" name="Equation" r:id="rId16" imgW="876240" imgH="1269720" progId="Equation.DSMT4">
                  <p:embed/>
                </p:oleObj>
              </mc:Choice>
              <mc:Fallback>
                <p:oleObj name="Equation" r:id="rId16" imgW="876240" imgH="126972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2371725"/>
                        <a:ext cx="1487487" cy="215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915316"/>
              </p:ext>
            </p:extLst>
          </p:nvPr>
        </p:nvGraphicFramePr>
        <p:xfrm>
          <a:off x="6540500" y="2085975"/>
          <a:ext cx="1314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8" name="Equation" r:id="rId18" imgW="774360" imgH="241200" progId="Equation.DSMT4">
                  <p:embed/>
                </p:oleObj>
              </mc:Choice>
              <mc:Fallback>
                <p:oleObj name="Equation" r:id="rId18" imgW="77436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0" y="2085975"/>
                        <a:ext cx="13144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301514"/>
              </p:ext>
            </p:extLst>
          </p:nvPr>
        </p:nvGraphicFramePr>
        <p:xfrm>
          <a:off x="6756921" y="2430810"/>
          <a:ext cx="1487487" cy="258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9" name="Equation" r:id="rId20" imgW="876240" imgH="1523880" progId="Equation.DSMT4">
                  <p:embed/>
                </p:oleObj>
              </mc:Choice>
              <mc:Fallback>
                <p:oleObj name="Equation" r:id="rId20" imgW="876240" imgH="15238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921" y="2430810"/>
                        <a:ext cx="1487487" cy="258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53889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867894"/>
            <a:ext cx="2903334" cy="14197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469443"/>
              </p:ext>
            </p:extLst>
          </p:nvPr>
        </p:nvGraphicFramePr>
        <p:xfrm>
          <a:off x="107504" y="384175"/>
          <a:ext cx="16414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0" name="Equation" r:id="rId5" imgW="1002960" imgH="507960" progId="Equation.DSMT4">
                  <p:embed/>
                </p:oleObj>
              </mc:Choice>
              <mc:Fallback>
                <p:oleObj name="Equation" r:id="rId5" imgW="10029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384175"/>
                        <a:ext cx="1641475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798203"/>
              </p:ext>
            </p:extLst>
          </p:nvPr>
        </p:nvGraphicFramePr>
        <p:xfrm>
          <a:off x="2322513" y="577850"/>
          <a:ext cx="17446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1" name="Equation" r:id="rId7" imgW="1028520" imgH="241200" progId="Equation.DSMT4">
                  <p:embed/>
                </p:oleObj>
              </mc:Choice>
              <mc:Fallback>
                <p:oleObj name="Equation" r:id="rId7" imgW="10285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22513" y="577850"/>
                        <a:ext cx="1744662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2954"/>
              </p:ext>
            </p:extLst>
          </p:nvPr>
        </p:nvGraphicFramePr>
        <p:xfrm>
          <a:off x="197645" y="1118915"/>
          <a:ext cx="1738312" cy="282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2" name="Equation" r:id="rId9" imgW="1028520" imgH="1752480" progId="Equation.DSMT4">
                  <p:embed/>
                </p:oleObj>
              </mc:Choice>
              <mc:Fallback>
                <p:oleObj name="Equation" r:id="rId9" imgW="1028520" imgH="1752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5" y="1118915"/>
                        <a:ext cx="1738312" cy="282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2845" y="8037"/>
            <a:ext cx="6302255" cy="3770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68576" tIns="34288" rIns="68576" bIns="34288" rtlCol="0">
            <a:spAutoFit/>
          </a:bodyPr>
          <a:lstStyle/>
          <a:p>
            <a:pPr defTabSz="685756" rtl="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</a:t>
            </a:r>
            <a:r>
              <a:rPr lang="vi-V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vi-V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116442"/>
              </p:ext>
            </p:extLst>
          </p:nvPr>
        </p:nvGraphicFramePr>
        <p:xfrm>
          <a:off x="2267744" y="1018411"/>
          <a:ext cx="2016224" cy="1697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3" name="Equation" r:id="rId11" imgW="1015920" imgH="1130040" progId="Equation.DSMT4">
                  <p:embed/>
                </p:oleObj>
              </mc:Choice>
              <mc:Fallback>
                <p:oleObj name="Equation" r:id="rId11" imgW="1015920" imgH="1130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018411"/>
                        <a:ext cx="2016224" cy="1697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>
            <a:off x="2051720" y="631275"/>
            <a:ext cx="18002" cy="32625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355976" y="631275"/>
            <a:ext cx="18002" cy="44607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963415"/>
              </p:ext>
            </p:extLst>
          </p:nvPr>
        </p:nvGraphicFramePr>
        <p:xfrm>
          <a:off x="4450576" y="339502"/>
          <a:ext cx="1655723" cy="712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4" name="Equation" r:id="rId13" imgW="1180800" imgH="507960" progId="Equation.DSMT4">
                  <p:embed/>
                </p:oleObj>
              </mc:Choice>
              <mc:Fallback>
                <p:oleObj name="Equation" r:id="rId13" imgW="1180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0576" y="339502"/>
                        <a:ext cx="1655723" cy="712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106861"/>
              </p:ext>
            </p:extLst>
          </p:nvPr>
        </p:nvGraphicFramePr>
        <p:xfrm>
          <a:off x="4499992" y="926823"/>
          <a:ext cx="1729195" cy="4174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5" name="Equation" r:id="rId15" imgW="1231560" imgH="2971800" progId="Equation.DSMT4">
                  <p:embed/>
                </p:oleObj>
              </mc:Choice>
              <mc:Fallback>
                <p:oleObj name="Equation" r:id="rId15" imgW="1231560" imgH="297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926823"/>
                        <a:ext cx="1729195" cy="4174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786530"/>
              </p:ext>
            </p:extLst>
          </p:nvPr>
        </p:nvGraphicFramePr>
        <p:xfrm>
          <a:off x="6505575" y="196850"/>
          <a:ext cx="20891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6" name="Equation" r:id="rId17" imgW="1231560" imgH="507960" progId="Equation.DSMT4">
                  <p:embed/>
                </p:oleObj>
              </mc:Choice>
              <mc:Fallback>
                <p:oleObj name="Equation" r:id="rId17" imgW="12315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5575" y="196850"/>
                        <a:ext cx="208915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415584"/>
              </p:ext>
            </p:extLst>
          </p:nvPr>
        </p:nvGraphicFramePr>
        <p:xfrm>
          <a:off x="6829032" y="985037"/>
          <a:ext cx="1919432" cy="3962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7" name="Equation" r:id="rId19" imgW="1244520" imgH="2565360" progId="Equation.DSMT4">
                  <p:embed/>
                </p:oleObj>
              </mc:Choice>
              <mc:Fallback>
                <p:oleObj name="Equation" r:id="rId19" imgW="1244520" imgH="2565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9032" y="985037"/>
                        <a:ext cx="1919432" cy="39629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 flipH="1">
            <a:off x="6354198" y="631275"/>
            <a:ext cx="18002" cy="44607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48326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2050"/>
            <a:ext cx="3657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09551"/>
            <a:ext cx="2438400" cy="1218380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 defTabSz="914204" rtl="0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006600"/>
                </a:solidFill>
                <a:ea typeface="+mn-ea"/>
                <a:cs typeface="Arial" panose="020B0604020202020204" pitchFamily="34" charset="0"/>
              </a:rPr>
              <a:t>Cuộc</a:t>
            </a:r>
            <a:r>
              <a:rPr lang="en-US" sz="3600" dirty="0">
                <a:solidFill>
                  <a:srgbClr val="0066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ea typeface="+mn-ea"/>
                <a:cs typeface="Arial" panose="020B0604020202020204" pitchFamily="34" charset="0"/>
              </a:rPr>
              <a:t>Đua</a:t>
            </a:r>
            <a:endParaRPr lang="en-US" sz="3600" dirty="0">
              <a:solidFill>
                <a:srgbClr val="006600"/>
              </a:solidFill>
              <a:ea typeface="+mn-ea"/>
              <a:cs typeface="Arial" panose="020B0604020202020204" pitchFamily="34" charset="0"/>
            </a:endParaRPr>
          </a:p>
          <a:p>
            <a:pPr algn="ctr" defTabSz="914204" rtl="0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66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ea typeface="+mn-ea"/>
                <a:cs typeface="Arial" panose="020B0604020202020204" pitchFamily="34" charset="0"/>
              </a:rPr>
              <a:t>Kỳ</a:t>
            </a:r>
            <a:r>
              <a:rPr lang="en-US" sz="3600" dirty="0">
                <a:solidFill>
                  <a:srgbClr val="00660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ea typeface="+mn-ea"/>
                <a:cs typeface="Arial" panose="020B0604020202020204" pitchFamily="34" charset="0"/>
              </a:rPr>
              <a:t>Thú</a:t>
            </a:r>
            <a:endParaRPr lang="en-US" sz="3600" dirty="0">
              <a:solidFill>
                <a:srgbClr val="006600"/>
              </a:solidFill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3" y="4153895"/>
            <a:ext cx="2014537" cy="8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67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 descr="C:\Users\ADMIN\Desktop\Picture1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06" y="749707"/>
            <a:ext cx="1610411" cy="121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5" descr="Hình ảnh có liên qu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7782368" y="16442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5" descr="Hình ảnh có liên qua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4962967" y="16442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5" descr="Hình ảnh có liên qua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2372168" y="162277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C:\Users\ADMIN\Desktop\Picture3a 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5" y="2221738"/>
            <a:ext cx="141406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5" descr="Hình ảnh có liên quan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7782368" y="2634801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 descr="Hình ảnh có liên quan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4962967" y="2634801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Hình ảnh có liên quan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2372168" y="2634801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371604" y="-19046"/>
            <a:ext cx="6029215" cy="1200329"/>
          </a:xfrm>
          <a:prstGeom prst="rect">
            <a:avLst/>
          </a:prstGeom>
          <a:noFill/>
        </p:spPr>
        <p:txBody>
          <a:bodyPr wrap="none" lIns="91420" tIns="45711" rIns="91420" bIns="457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204" rt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9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53" y="1020683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ình ảnh có liên quan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83" y="-19050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341780" y="-19046"/>
            <a:ext cx="6029215" cy="1200329"/>
          </a:xfrm>
          <a:prstGeom prst="rect">
            <a:avLst/>
          </a:prstGeom>
          <a:noFill/>
        </p:spPr>
        <p:txBody>
          <a:bodyPr wrap="none" lIns="91420" tIns="45711" rIns="91420" bIns="457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204" rt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4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29" y="1020683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ình ảnh có liên quan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11" y="-114753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356941" y="-19046"/>
            <a:ext cx="6029215" cy="1200329"/>
          </a:xfrm>
          <a:prstGeom prst="rect">
            <a:avLst/>
          </a:prstGeom>
          <a:noFill/>
        </p:spPr>
        <p:txBody>
          <a:bodyPr wrap="none" lIns="91420" tIns="45711" rIns="91420" bIns="457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204" rt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4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93" y="1020683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ình ảnh có liên quan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330" y="-1909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341780" y="-19046"/>
            <a:ext cx="6029215" cy="1200329"/>
          </a:xfrm>
          <a:prstGeom prst="rect">
            <a:avLst/>
          </a:prstGeom>
          <a:noFill/>
        </p:spPr>
        <p:txBody>
          <a:bodyPr wrap="none" lIns="91420" tIns="45711" rIns="91420" bIns="457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204" rt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4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29" y="1020683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ình ảnh có liên quan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83" y="6452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images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30" y="-8570"/>
            <a:ext cx="1065008" cy="91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1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2 L 0.46302 -0.0006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2 L 0.85469 -0.0006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423E-6 L 0.17743 -3.03423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4.13506E-6 L 0.45243 -4.13506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3 4.44444E-6 L 0.82743 4.44444E-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41" grpId="0"/>
      <p:bldP spid="41" grpId="1"/>
      <p:bldP spid="44" grpId="0"/>
      <p:bldP spid="44" grpId="1"/>
      <p:bldP spid="47" grpId="0"/>
      <p:bldP spid="4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40"/>
            <a:ext cx="5181600" cy="281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6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42582" y="719134"/>
            <a:ext cx="1792438" cy="5078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20" tIns="45711" rIns="91420" bIns="45711" rtlCol="0">
            <a:spAutoFit/>
          </a:bodyPr>
          <a:lstStyle/>
          <a:p>
            <a:pPr algn="ctr" defTabSz="914204" rtl="0" fontAlgn="auto">
              <a:spcBef>
                <a:spcPts val="0"/>
              </a:spcBef>
              <a:spcAft>
                <a:spcPts val="0"/>
              </a:spcAft>
            </a:pPr>
            <a:r>
              <a:rPr lang="en-US" sz="2700" dirty="0" err="1">
                <a:solidFill>
                  <a:srgbClr val="FF3300"/>
                </a:solidFill>
              </a:rPr>
              <a:t>Đáp</a:t>
            </a:r>
            <a:r>
              <a:rPr lang="en-US" sz="2700" dirty="0">
                <a:solidFill>
                  <a:srgbClr val="FF3300"/>
                </a:solidFill>
              </a:rPr>
              <a:t> </a:t>
            </a:r>
            <a:r>
              <a:rPr lang="en-US" sz="2700" dirty="0" err="1">
                <a:solidFill>
                  <a:srgbClr val="FF3300"/>
                </a:solidFill>
              </a:rPr>
              <a:t>án</a:t>
            </a:r>
            <a:r>
              <a:rPr lang="en-US" sz="2700" dirty="0">
                <a:solidFill>
                  <a:srgbClr val="FF3300"/>
                </a:solidFill>
              </a:rPr>
              <a:t>: </a:t>
            </a:r>
            <a:r>
              <a:rPr lang="vi-VN" sz="2700" dirty="0" smtClean="0">
                <a:solidFill>
                  <a:srgbClr val="FF3300"/>
                </a:solidFill>
              </a:rPr>
              <a:t>3</a:t>
            </a:r>
            <a:r>
              <a:rPr lang="vi-VN" sz="2700" baseline="30000" dirty="0" smtClean="0">
                <a:solidFill>
                  <a:srgbClr val="FF3300"/>
                </a:solidFill>
              </a:rPr>
              <a:t>12</a:t>
            </a:r>
            <a:endParaRPr lang="en-US" sz="2700" dirty="0">
              <a:solidFill>
                <a:srgbClr val="FF3300"/>
              </a:solidFill>
            </a:endParaRPr>
          </a:p>
        </p:txBody>
      </p:sp>
      <p:pic>
        <p:nvPicPr>
          <p:cNvPr id="1026" name="Picture 2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3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267197"/>
              </p:ext>
            </p:extLst>
          </p:nvPr>
        </p:nvGraphicFramePr>
        <p:xfrm>
          <a:off x="6177964" y="6097948"/>
          <a:ext cx="8197476" cy="849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Equation" r:id="rId10" imgW="2921000" imgH="406400" progId="Equation.DSMT4">
                  <p:embed/>
                </p:oleObj>
              </mc:Choice>
              <mc:Fallback>
                <p:oleObj name="Equation" r:id="rId10" imgW="29210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7964" y="6097948"/>
                        <a:ext cx="8197476" cy="849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352436"/>
              </p:ext>
            </p:extLst>
          </p:nvPr>
        </p:nvGraphicFramePr>
        <p:xfrm>
          <a:off x="4219575" y="3065463"/>
          <a:ext cx="234315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Equation" r:id="rId12" imgW="558720" imgH="215640" progId="Equation.DSMT4">
                  <p:embed/>
                </p:oleObj>
              </mc:Choice>
              <mc:Fallback>
                <p:oleObj name="Equation" r:id="rId12" imgW="558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575" y="3065463"/>
                        <a:ext cx="2343150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338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172</Words>
  <Application>Microsoft Office PowerPoint</Application>
  <PresentationFormat>On-screen Show (16:9)</PresentationFormat>
  <Paragraphs>46</Paragraphs>
  <Slides>16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宋体</vt:lpstr>
      <vt:lpstr>Arial</vt:lpstr>
      <vt:lpstr>Calibri</vt:lpstr>
      <vt:lpstr>Calibri Light</vt:lpstr>
      <vt:lpstr>黑体</vt:lpstr>
      <vt:lpstr>Times New Roman</vt:lpstr>
      <vt:lpstr>默认设计模板</vt:lpstr>
      <vt:lpstr>Office Theme</vt:lpstr>
      <vt:lpstr>1_Office Theme</vt:lpstr>
      <vt:lpstr>2_默认设计模板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 VỀ 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sony</cp:lastModifiedBy>
  <cp:revision>250</cp:revision>
  <dcterms:created xsi:type="dcterms:W3CDTF">2015-09-14T06:10:05Z</dcterms:created>
  <dcterms:modified xsi:type="dcterms:W3CDTF">2021-09-24T09:46:00Z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