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audio1.bin" ContentType="audio/unknown"/>
  <Override PartName="/ppt/media/audio2.bin" ContentType="audio/unknown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0" r:id="rId2"/>
    <p:sldId id="258" r:id="rId3"/>
    <p:sldId id="260" r:id="rId4"/>
    <p:sldId id="264" r:id="rId5"/>
    <p:sldId id="263" r:id="rId6"/>
    <p:sldId id="261" r:id="rId7"/>
    <p:sldId id="259" r:id="rId8"/>
    <p:sldId id="267" r:id="rId9"/>
    <p:sldId id="268" r:id="rId10"/>
    <p:sldId id="276" r:id="rId11"/>
    <p:sldId id="277" r:id="rId12"/>
    <p:sldId id="278" r:id="rId13"/>
    <p:sldId id="279" r:id="rId14"/>
    <p:sldId id="270" r:id="rId15"/>
    <p:sldId id="271" r:id="rId16"/>
    <p:sldId id="266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8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6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9959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8FCCD5-EB7B-4B86-99FF-3E397CB356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6586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52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4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097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493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605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7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438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029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ECA38-29EA-4883-8B4E-F08BB3F147B8}" type="datetimeFigureOut">
              <a:rPr lang="en-US" smtClean="0"/>
              <a:t>9/24/2021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F740C-EFD0-48E6-95FA-8AD25356F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6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audio" Target="../media/audio2.bin"/><Relationship Id="rId7" Type="http://schemas.openxmlformats.org/officeDocument/2006/relationships/image" Target="../media/image13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audio" Target="../media/audio2.bin"/><Relationship Id="rId7" Type="http://schemas.openxmlformats.org/officeDocument/2006/relationships/image" Target="../media/image13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audio" Target="../media/audio2.bin"/><Relationship Id="rId7" Type="http://schemas.openxmlformats.org/officeDocument/2006/relationships/image" Target="../media/image13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gif"/><Relationship Id="rId3" Type="http://schemas.openxmlformats.org/officeDocument/2006/relationships/audio" Target="../media/audio2.bin"/><Relationship Id="rId7" Type="http://schemas.openxmlformats.org/officeDocument/2006/relationships/image" Target="../media/image13.gif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image" Target="../media/image16.wmf"/><Relationship Id="rId9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gif"/><Relationship Id="rId5" Type="http://schemas.openxmlformats.org/officeDocument/2006/relationships/image" Target="../media/image1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3" name="AutoShape 25"/>
          <p:cNvSpPr>
            <a:spLocks noChangeArrowheads="1"/>
          </p:cNvSpPr>
          <p:nvPr/>
        </p:nvSpPr>
        <p:spPr bwMode="auto">
          <a:xfrm>
            <a:off x="0" y="476672"/>
            <a:ext cx="8820472" cy="1440160"/>
          </a:xfrm>
          <a:prstGeom prst="roundRect">
            <a:avLst>
              <a:gd name="adj" fmla="val 16667"/>
            </a:avLst>
          </a:prstGeom>
          <a:solidFill>
            <a:srgbClr val="00FFFF"/>
          </a:solidFill>
          <a:ln w="9525">
            <a:solidFill>
              <a:srgbClr val="0033CC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 ĐỀ Ơ-CLIT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VỀ ĐƯỜNG THẲNG SONG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9" name="Picture 10" descr="hinh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72200"/>
            <a:ext cx="9180513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19" descr="5%"/>
          <p:cNvSpPr>
            <a:spLocks noChangeArrowheads="1"/>
          </p:cNvSpPr>
          <p:nvPr/>
        </p:nvSpPr>
        <p:spPr bwMode="auto">
          <a:xfrm>
            <a:off x="499864" y="2237432"/>
            <a:ext cx="7312496" cy="47148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Ơ-clit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AutoShape 19" descr="5%"/>
          <p:cNvSpPr>
            <a:spLocks noChangeArrowheads="1"/>
          </p:cNvSpPr>
          <p:nvPr/>
        </p:nvSpPr>
        <p:spPr bwMode="auto">
          <a:xfrm>
            <a:off x="499864" y="2957512"/>
            <a:ext cx="7312496" cy="47148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AutoShape 19" descr="5%"/>
          <p:cNvSpPr>
            <a:spLocks noChangeArrowheads="1"/>
          </p:cNvSpPr>
          <p:nvPr/>
        </p:nvSpPr>
        <p:spPr bwMode="auto">
          <a:xfrm>
            <a:off x="481399" y="3677592"/>
            <a:ext cx="7312496" cy="471488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4931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3" grpId="0" animBg="1"/>
      <p:bldP spid="4" grpId="0" animBg="1"/>
      <p:bldP spid="5" grpId="0" animBg="1"/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238125" y="307578"/>
            <a:ext cx="8687233" cy="5791399"/>
          </a:xfrm>
          <a:prstGeom prst="rect">
            <a:avLst/>
          </a:prstGeom>
          <a:solidFill>
            <a:srgbClr val="66FFFF">
              <a:alpha val="52156"/>
            </a:srgbClr>
          </a:solidFill>
          <a:ln>
            <a:noFill/>
          </a:ln>
          <a:effectLst>
            <a:prstShdw prst="shdw17" dist="17961" dir="2700000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7223" tIns="33610" rIns="67223" bIns="33610" anchor="ctr"/>
          <a:lstStyle/>
          <a:p>
            <a:pPr defTabSz="671645"/>
            <a:endParaRPr lang="en-US" altLang="en-US" sz="17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23" name="Picture 3" descr="Maut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9" y="836415"/>
            <a:ext cx="622733" cy="220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2058699" y="3352602"/>
            <a:ext cx="6477000" cy="134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FF0000"/>
                </a:solidFill>
                <a:latin typeface="Tahoma" pitchFamily="34" charset="0"/>
              </a:rPr>
              <a:t>A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</a:rPr>
              <a:t>Đúng</a:t>
            </a:r>
            <a:endParaRPr lang="vi-VN" altLang="en-US" sz="26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1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700" b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67944" name="Text Box 8"/>
          <p:cNvSpPr txBox="1">
            <a:spLocks noChangeArrowheads="1"/>
          </p:cNvSpPr>
          <p:nvPr/>
        </p:nvSpPr>
        <p:spPr bwMode="auto">
          <a:xfrm>
            <a:off x="2075295" y="4095750"/>
            <a:ext cx="4159250" cy="46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FF0000"/>
                </a:solidFill>
                <a:latin typeface="Tahoma" pitchFamily="34" charset="0"/>
              </a:rPr>
              <a:t>B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Sai</a:t>
            </a:r>
            <a:endParaRPr lang="en-US" altLang="en-US" sz="2600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81932" name="Picture 12" descr="V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2900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3" name="Picture 13" descr="D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3514328"/>
            <a:ext cx="227301" cy="25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5" name="Picture 15" descr="V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0964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6" name="Picture 16" descr="D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4200922"/>
            <a:ext cx="227301" cy="2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489" y="4843859"/>
            <a:ext cx="5831898" cy="1175743"/>
            <a:chOff x="68" y="2614"/>
            <a:chExt cx="3674" cy="741"/>
          </a:xfrm>
        </p:grpSpPr>
        <p:pic>
          <p:nvPicPr>
            <p:cNvPr id="167960" name="Picture 20" descr="Hoacuoi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614"/>
              <a:ext cx="817" cy="7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61" name="Text Box 21"/>
            <p:cNvSpPr txBox="1">
              <a:spLocks noChangeArrowheads="1"/>
            </p:cNvSpPr>
            <p:nvPr/>
          </p:nvSpPr>
          <p:spPr bwMode="auto">
            <a:xfrm>
              <a:off x="794" y="2870"/>
              <a:ext cx="29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Hoan hô …! Đúng rồi …!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85511" y="4876602"/>
            <a:ext cx="5834063" cy="1066601"/>
            <a:chOff x="204" y="3475"/>
            <a:chExt cx="3674" cy="671"/>
          </a:xfrm>
        </p:grpSpPr>
        <p:pic>
          <p:nvPicPr>
            <p:cNvPr id="167958" name="Picture 23" descr="Hoabuon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3475"/>
              <a:ext cx="606" cy="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59" name="Text Box 24"/>
            <p:cNvSpPr txBox="1">
              <a:spLocks noChangeArrowheads="1"/>
            </p:cNvSpPr>
            <p:nvPr/>
          </p:nvSpPr>
          <p:spPr bwMode="auto">
            <a:xfrm>
              <a:off x="793" y="3702"/>
              <a:ext cx="30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Tiếc quá …! Bạn chọn sai rồi …!</a:t>
              </a:r>
            </a:p>
          </p:txBody>
        </p:sp>
      </p:grpSp>
      <p:sp>
        <p:nvSpPr>
          <p:cNvPr id="167955" name="AutoShape 140"/>
          <p:cNvSpPr>
            <a:spLocks noChangeArrowheads="1"/>
          </p:cNvSpPr>
          <p:nvPr/>
        </p:nvSpPr>
        <p:spPr bwMode="auto">
          <a:xfrm>
            <a:off x="238125" y="523875"/>
            <a:ext cx="8687233" cy="1282899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67223" tIns="33610" rIns="67223" bIns="33610" anchor="ctr"/>
          <a:lstStyle/>
          <a:p>
            <a:pPr algn="ctr" defTabSz="671645">
              <a:spcBef>
                <a:spcPct val="50000"/>
              </a:spcBef>
            </a:pPr>
            <a:endParaRPr lang="vi-VN" altLang="en-US" sz="15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7956" name="Text Box 25"/>
          <p:cNvSpPr txBox="1">
            <a:spLocks noChangeArrowheads="1"/>
          </p:cNvSpPr>
          <p:nvPr/>
        </p:nvSpPr>
        <p:spPr bwMode="auto">
          <a:xfrm>
            <a:off x="395536" y="685602"/>
            <a:ext cx="8305511" cy="929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  <a:buFontTx/>
              <a:buAutoNum type="alphaLcParenR"/>
            </a:pPr>
            <a:r>
              <a:rPr lang="en-US" altLang="en-US" sz="2400" b="1" dirty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trùng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i="1" dirty="0">
              <a:solidFill>
                <a:srgbClr val="0000FF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2003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1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8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1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19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6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253279" y="349482"/>
            <a:ext cx="8687233" cy="5791399"/>
          </a:xfrm>
          <a:prstGeom prst="rect">
            <a:avLst/>
          </a:prstGeom>
          <a:solidFill>
            <a:srgbClr val="66FFFF">
              <a:alpha val="52156"/>
            </a:srgbClr>
          </a:solidFill>
          <a:ln>
            <a:noFill/>
          </a:ln>
          <a:effectLst>
            <a:prstShdw prst="shdw17" dist="17961" dir="2700000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7223" tIns="33610" rIns="67223" bIns="33610" anchor="ctr"/>
          <a:lstStyle/>
          <a:p>
            <a:pPr defTabSz="671645"/>
            <a:endParaRPr lang="en-US" altLang="en-US" sz="17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23" name="Picture 3" descr="Maut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9" y="836415"/>
            <a:ext cx="622733" cy="220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2058699" y="3352602"/>
            <a:ext cx="6477000" cy="134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FF0000"/>
                </a:solidFill>
                <a:latin typeface="Tahoma" pitchFamily="34" charset="0"/>
              </a:rPr>
              <a:t>A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</a:rPr>
              <a:t>Đúng</a:t>
            </a:r>
            <a:endParaRPr lang="vi-VN" altLang="en-US" sz="26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1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700" b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67944" name="Text Box 8"/>
          <p:cNvSpPr txBox="1">
            <a:spLocks noChangeArrowheads="1"/>
          </p:cNvSpPr>
          <p:nvPr/>
        </p:nvSpPr>
        <p:spPr bwMode="auto">
          <a:xfrm>
            <a:off x="2075295" y="4095750"/>
            <a:ext cx="4159250" cy="46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>
                <a:solidFill>
                  <a:srgbClr val="FF0000"/>
                </a:solidFill>
                <a:latin typeface="Tahoma" pitchFamily="34" charset="0"/>
              </a:rPr>
              <a:t>B</a:t>
            </a: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Sai</a:t>
            </a:r>
            <a:endParaRPr lang="en-US" altLang="en-US" sz="2600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81932" name="Picture 12" descr="V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2900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3" name="Picture 13" descr="D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3514328"/>
            <a:ext cx="227301" cy="25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5" name="Picture 15" descr="V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10964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6" name="Picture 16" descr="D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4200922"/>
            <a:ext cx="227301" cy="2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489" y="4843859"/>
            <a:ext cx="5831898" cy="1175743"/>
            <a:chOff x="68" y="2614"/>
            <a:chExt cx="3674" cy="741"/>
          </a:xfrm>
        </p:grpSpPr>
        <p:pic>
          <p:nvPicPr>
            <p:cNvPr id="167960" name="Picture 20" descr="Hoacuoi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614"/>
              <a:ext cx="817" cy="7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61" name="Text Box 21"/>
            <p:cNvSpPr txBox="1">
              <a:spLocks noChangeArrowheads="1"/>
            </p:cNvSpPr>
            <p:nvPr/>
          </p:nvSpPr>
          <p:spPr bwMode="auto">
            <a:xfrm>
              <a:off x="794" y="2870"/>
              <a:ext cx="29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Hoan hô …! Đúng rồi …!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85511" y="4876602"/>
            <a:ext cx="5834063" cy="1066601"/>
            <a:chOff x="204" y="3475"/>
            <a:chExt cx="3674" cy="671"/>
          </a:xfrm>
        </p:grpSpPr>
        <p:pic>
          <p:nvPicPr>
            <p:cNvPr id="167958" name="Picture 23" descr="Hoabuon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3475"/>
              <a:ext cx="606" cy="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59" name="Text Box 24"/>
            <p:cNvSpPr txBox="1">
              <a:spLocks noChangeArrowheads="1"/>
            </p:cNvSpPr>
            <p:nvPr/>
          </p:nvSpPr>
          <p:spPr bwMode="auto">
            <a:xfrm>
              <a:off x="793" y="3702"/>
              <a:ext cx="30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Tiếc quá …! Bạn chọn sai rồi …!</a:t>
              </a:r>
            </a:p>
          </p:txBody>
        </p:sp>
      </p:grpSp>
      <p:sp>
        <p:nvSpPr>
          <p:cNvPr id="167955" name="AutoShape 140"/>
          <p:cNvSpPr>
            <a:spLocks noChangeArrowheads="1"/>
          </p:cNvSpPr>
          <p:nvPr/>
        </p:nvSpPr>
        <p:spPr bwMode="auto">
          <a:xfrm>
            <a:off x="238125" y="523875"/>
            <a:ext cx="8687233" cy="1969021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67223" tIns="33610" rIns="67223" bIns="33610" anchor="ctr"/>
          <a:lstStyle/>
          <a:p>
            <a:pPr algn="ctr" defTabSz="671645">
              <a:spcBef>
                <a:spcPct val="50000"/>
              </a:spcBef>
            </a:pPr>
            <a:endParaRPr lang="vi-VN" altLang="en-US" sz="15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7956" name="Text Box 25"/>
          <p:cNvSpPr txBox="1">
            <a:spLocks noChangeArrowheads="1"/>
          </p:cNvSpPr>
          <p:nvPr/>
        </p:nvSpPr>
        <p:spPr bwMode="auto">
          <a:xfrm>
            <a:off x="496004" y="828116"/>
            <a:ext cx="8305511" cy="1360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400" b="1" dirty="0" smtClean="0">
                <a:solidFill>
                  <a:srgbClr val="FF0000"/>
                </a:solidFill>
                <a:latin typeface="Arial" charset="0"/>
              </a:rPr>
              <a:t>b)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a.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qua M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00FF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287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1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8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1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19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253279" y="349482"/>
            <a:ext cx="8687233" cy="5791399"/>
          </a:xfrm>
          <a:prstGeom prst="rect">
            <a:avLst/>
          </a:prstGeom>
          <a:solidFill>
            <a:srgbClr val="66FFFF">
              <a:alpha val="52156"/>
            </a:srgbClr>
          </a:solidFill>
          <a:ln>
            <a:noFill/>
          </a:ln>
          <a:effectLst>
            <a:prstShdw prst="shdw17" dist="17961" dir="2700000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7223" tIns="33610" rIns="67223" bIns="33610" anchor="ctr"/>
          <a:lstStyle/>
          <a:p>
            <a:pPr defTabSz="671645"/>
            <a:endParaRPr lang="en-US" altLang="en-US" sz="17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23" name="Picture 3" descr="Maut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9" y="836415"/>
            <a:ext cx="622733" cy="220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2058699" y="3352602"/>
            <a:ext cx="6477000" cy="134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B)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</a:rPr>
              <a:t>Sai</a:t>
            </a:r>
            <a:endParaRPr lang="vi-VN" altLang="en-US" sz="26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1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700" b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67944" name="Text Box 8"/>
          <p:cNvSpPr txBox="1">
            <a:spLocks noChangeArrowheads="1"/>
          </p:cNvSpPr>
          <p:nvPr/>
        </p:nvSpPr>
        <p:spPr bwMode="auto">
          <a:xfrm>
            <a:off x="2075295" y="2600974"/>
            <a:ext cx="4159250" cy="46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A)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Đúng</a:t>
            </a:r>
            <a:endParaRPr lang="en-US" altLang="en-US" sz="2600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81932" name="Picture 12" descr="V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0129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3" name="Picture 13" descr="D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3486618"/>
            <a:ext cx="227301" cy="25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5" name="Picture 15" descr="V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14864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6" name="Picture 16" descr="D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2695065"/>
            <a:ext cx="227301" cy="2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489" y="4843859"/>
            <a:ext cx="5831898" cy="1175743"/>
            <a:chOff x="68" y="2614"/>
            <a:chExt cx="3674" cy="741"/>
          </a:xfrm>
        </p:grpSpPr>
        <p:pic>
          <p:nvPicPr>
            <p:cNvPr id="167960" name="Picture 20" descr="Hoacuoi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614"/>
              <a:ext cx="817" cy="7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61" name="Text Box 21"/>
            <p:cNvSpPr txBox="1">
              <a:spLocks noChangeArrowheads="1"/>
            </p:cNvSpPr>
            <p:nvPr/>
          </p:nvSpPr>
          <p:spPr bwMode="auto">
            <a:xfrm>
              <a:off x="794" y="2870"/>
              <a:ext cx="29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Hoan hô …! Đúng rồi …!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85511" y="4876602"/>
            <a:ext cx="5834063" cy="1066601"/>
            <a:chOff x="204" y="3475"/>
            <a:chExt cx="3674" cy="671"/>
          </a:xfrm>
        </p:grpSpPr>
        <p:pic>
          <p:nvPicPr>
            <p:cNvPr id="167958" name="Picture 23" descr="Hoabuon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3475"/>
              <a:ext cx="606" cy="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59" name="Text Box 24"/>
            <p:cNvSpPr txBox="1">
              <a:spLocks noChangeArrowheads="1"/>
            </p:cNvSpPr>
            <p:nvPr/>
          </p:nvSpPr>
          <p:spPr bwMode="auto">
            <a:xfrm>
              <a:off x="793" y="3702"/>
              <a:ext cx="30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Tiếc quá …! Bạn chọn sai rồi …!</a:t>
              </a:r>
            </a:p>
          </p:txBody>
        </p:sp>
      </p:grpSp>
      <p:sp>
        <p:nvSpPr>
          <p:cNvPr id="167955" name="AutoShape 140"/>
          <p:cNvSpPr>
            <a:spLocks noChangeArrowheads="1"/>
          </p:cNvSpPr>
          <p:nvPr/>
        </p:nvSpPr>
        <p:spPr bwMode="auto">
          <a:xfrm>
            <a:off x="238125" y="523875"/>
            <a:ext cx="8687233" cy="1282899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67223" tIns="33610" rIns="67223" bIns="33610" anchor="ctr"/>
          <a:lstStyle/>
          <a:p>
            <a:pPr algn="ctr" defTabSz="671645">
              <a:spcBef>
                <a:spcPct val="50000"/>
              </a:spcBef>
            </a:pPr>
            <a:endParaRPr lang="vi-VN" altLang="en-US" sz="15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7956" name="Text Box 25"/>
          <p:cNvSpPr txBox="1">
            <a:spLocks noChangeArrowheads="1"/>
          </p:cNvSpPr>
          <p:nvPr/>
        </p:nvSpPr>
        <p:spPr bwMode="auto">
          <a:xfrm>
            <a:off x="395536" y="685602"/>
            <a:ext cx="8305511" cy="1575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alt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duy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ct val="50000"/>
              </a:spcBef>
            </a:pPr>
            <a:endParaRPr lang="en-US" altLang="en-US" sz="2800" b="1" i="1" dirty="0">
              <a:solidFill>
                <a:srgbClr val="0000FF"/>
              </a:solidFill>
              <a:latin typeface=".VnTime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148064" y="4149080"/>
            <a:ext cx="2815413" cy="0"/>
          </a:xfrm>
          <a:prstGeom prst="line">
            <a:avLst/>
          </a:prstGeom>
          <a:ln w="158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148064" y="3486618"/>
            <a:ext cx="266429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148064" y="4509120"/>
            <a:ext cx="2751899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597847" y="3697868"/>
            <a:ext cx="6465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0806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3" restart="whenNotActive" fill="hold" evtFilter="cancelBubble" nodeType="interactiveSeq">
                <p:stCondLst>
                  <p:cond evt="onClick" delay="0">
                    <p:tgtEl>
                      <p:spTgt spid="81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" fill="hold" nodeType="clickPar">
                      <p:stCondLst>
                        <p:cond delay="0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3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8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2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1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5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81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 nodeType="clickPar">
                      <p:stCondLst>
                        <p:cond delay="0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3"/>
                  </p:tgtEl>
                </p:cond>
              </p:nextCondLst>
            </p:seq>
            <p:seq concurrent="1" nextAc="seek">
              <p:cTn id="94" restart="whenNotActive" fill="hold" evtFilter="cancelBubble" nodeType="interactiveSeq">
                <p:stCondLst>
                  <p:cond evt="onClick" delay="0">
                    <p:tgtEl>
                      <p:spTgt spid="819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5" fill="hold" nodeType="clickPar">
                      <p:stCondLst>
                        <p:cond delay="0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6"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ChangeArrowheads="1"/>
          </p:cNvSpPr>
          <p:nvPr/>
        </p:nvSpPr>
        <p:spPr bwMode="auto">
          <a:xfrm>
            <a:off x="253279" y="349482"/>
            <a:ext cx="8687233" cy="5791399"/>
          </a:xfrm>
          <a:prstGeom prst="rect">
            <a:avLst/>
          </a:prstGeom>
          <a:solidFill>
            <a:srgbClr val="66FFFF">
              <a:alpha val="52156"/>
            </a:srgbClr>
          </a:solidFill>
          <a:ln>
            <a:noFill/>
          </a:ln>
          <a:effectLst>
            <a:prstShdw prst="shdw17" dist="17961" dir="2700000">
              <a:srgbClr val="3D9999"/>
            </a:prst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7223" tIns="33610" rIns="67223" bIns="33610" anchor="ctr"/>
          <a:lstStyle/>
          <a:p>
            <a:pPr defTabSz="671645"/>
            <a:endParaRPr lang="en-US" altLang="en-US" sz="1700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81923" name="Picture 3" descr="Mauta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7779" y="836415"/>
            <a:ext cx="622733" cy="2202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7943" name="Text Box 7"/>
          <p:cNvSpPr txBox="1">
            <a:spLocks noChangeArrowheads="1"/>
          </p:cNvSpPr>
          <p:nvPr/>
        </p:nvSpPr>
        <p:spPr bwMode="auto">
          <a:xfrm>
            <a:off x="2058699" y="3352602"/>
            <a:ext cx="6477000" cy="1345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B)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</a:rPr>
              <a:t>Sai</a:t>
            </a:r>
            <a:endParaRPr lang="vi-VN" altLang="en-US" sz="26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2100" b="1" dirty="0">
              <a:solidFill>
                <a:srgbClr val="000000"/>
              </a:solidFill>
              <a:latin typeface="Tahoma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sz="1700" b="1" dirty="0">
              <a:solidFill>
                <a:srgbClr val="000000"/>
              </a:solidFill>
              <a:latin typeface="Tahoma" pitchFamily="34" charset="0"/>
            </a:endParaRPr>
          </a:p>
        </p:txBody>
      </p:sp>
      <p:sp>
        <p:nvSpPr>
          <p:cNvPr id="167944" name="Text Box 8"/>
          <p:cNvSpPr txBox="1">
            <a:spLocks noChangeArrowheads="1"/>
          </p:cNvSpPr>
          <p:nvPr/>
        </p:nvSpPr>
        <p:spPr bwMode="auto">
          <a:xfrm>
            <a:off x="2075295" y="2600974"/>
            <a:ext cx="4159250" cy="467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600" b="1" dirty="0" smtClean="0">
                <a:solidFill>
                  <a:srgbClr val="FF0000"/>
                </a:solidFill>
                <a:latin typeface="Tahoma" pitchFamily="34" charset="0"/>
              </a:rPr>
              <a:t>A)</a:t>
            </a:r>
            <a:r>
              <a:rPr lang="en-US" altLang="en-US" sz="2600" b="1" dirty="0" smtClean="0">
                <a:solidFill>
                  <a:srgbClr val="000000"/>
                </a:solidFill>
                <a:latin typeface="Tahoma" pitchFamily="34" charset="0"/>
              </a:rPr>
              <a:t> </a:t>
            </a:r>
            <a:r>
              <a:rPr lang="en-US" altLang="en-US" sz="2600" b="1" dirty="0" err="1" smtClean="0">
                <a:solidFill>
                  <a:srgbClr val="000000"/>
                </a:solidFill>
                <a:latin typeface="Tahoma" pitchFamily="34" charset="0"/>
                <a:cs typeface="Tahoma" pitchFamily="34" charset="0"/>
              </a:rPr>
              <a:t>Đúng</a:t>
            </a:r>
            <a:endParaRPr lang="en-US" altLang="en-US" sz="2600" b="1" dirty="0">
              <a:solidFill>
                <a:srgbClr val="000000"/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81932" name="Picture 12" descr="V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401290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3" name="Picture 13" descr="D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3486618"/>
            <a:ext cx="227301" cy="2579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5" name="Picture 15" descr="V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614864"/>
            <a:ext cx="452438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36" name="Picture 16" descr="D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2750" y="2695065"/>
            <a:ext cx="227301" cy="25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57489" y="4843859"/>
            <a:ext cx="5831898" cy="1175743"/>
            <a:chOff x="68" y="2614"/>
            <a:chExt cx="3674" cy="741"/>
          </a:xfrm>
        </p:grpSpPr>
        <p:pic>
          <p:nvPicPr>
            <p:cNvPr id="167960" name="Picture 20" descr="Hoacuoi1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" y="2614"/>
              <a:ext cx="817" cy="7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61" name="Text Box 21"/>
            <p:cNvSpPr txBox="1">
              <a:spLocks noChangeArrowheads="1"/>
            </p:cNvSpPr>
            <p:nvPr/>
          </p:nvSpPr>
          <p:spPr bwMode="auto">
            <a:xfrm>
              <a:off x="794" y="2870"/>
              <a:ext cx="2948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Hoan hô …! Đúng rồi …!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85511" y="4876602"/>
            <a:ext cx="5834063" cy="1066601"/>
            <a:chOff x="204" y="3475"/>
            <a:chExt cx="3674" cy="671"/>
          </a:xfrm>
        </p:grpSpPr>
        <p:pic>
          <p:nvPicPr>
            <p:cNvPr id="167958" name="Picture 23" descr="Hoabuon1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4" y="3475"/>
              <a:ext cx="606" cy="6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67959" name="Text Box 24"/>
            <p:cNvSpPr txBox="1">
              <a:spLocks noChangeArrowheads="1"/>
            </p:cNvSpPr>
            <p:nvPr/>
          </p:nvSpPr>
          <p:spPr bwMode="auto">
            <a:xfrm>
              <a:off x="793" y="3702"/>
              <a:ext cx="3085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130612" tIns="65305" rIns="130612" bIns="65305">
              <a:spAutoFit/>
            </a:bodyPr>
            <a:lstStyle>
              <a:lvl1pPr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 defTabSz="1304925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defTabSz="1304925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1700" b="1">
                  <a:solidFill>
                    <a:srgbClr val="FF0066"/>
                  </a:solidFill>
                  <a:latin typeface="Arial" charset="0"/>
                </a:rPr>
                <a:t>Tiếc quá …! Bạn chọn sai rồi …!</a:t>
              </a:r>
            </a:p>
          </p:txBody>
        </p:sp>
      </p:grpSp>
      <p:sp>
        <p:nvSpPr>
          <p:cNvPr id="167955" name="AutoShape 140"/>
          <p:cNvSpPr>
            <a:spLocks noChangeArrowheads="1"/>
          </p:cNvSpPr>
          <p:nvPr/>
        </p:nvSpPr>
        <p:spPr bwMode="auto">
          <a:xfrm>
            <a:off x="238125" y="523875"/>
            <a:ext cx="8687233" cy="1282899"/>
          </a:xfrm>
          <a:prstGeom prst="flowChartTerminator">
            <a:avLst/>
          </a:prstGeom>
          <a:solidFill>
            <a:srgbClr val="FFCC99"/>
          </a:solidFill>
          <a:ln w="9525" algn="ctr">
            <a:solidFill>
              <a:schemeClr val="bg1"/>
            </a:solidFill>
            <a:miter lim="800000"/>
            <a:headEnd/>
            <a:tailEnd/>
          </a:ln>
        </p:spPr>
        <p:txBody>
          <a:bodyPr wrap="none" lIns="67223" tIns="33610" rIns="67223" bIns="33610" anchor="ctr"/>
          <a:lstStyle/>
          <a:p>
            <a:pPr algn="ctr" defTabSz="671645">
              <a:spcBef>
                <a:spcPct val="50000"/>
              </a:spcBef>
            </a:pPr>
            <a:endParaRPr lang="vi-VN" altLang="en-US" sz="1500" b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67956" name="Text Box 25"/>
          <p:cNvSpPr txBox="1">
            <a:spLocks noChangeArrowheads="1"/>
          </p:cNvSpPr>
          <p:nvPr/>
        </p:nvSpPr>
        <p:spPr bwMode="auto">
          <a:xfrm>
            <a:off x="395536" y="685602"/>
            <a:ext cx="8305511" cy="929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7223" tIns="33610" rIns="67223" bIns="33610">
            <a:spAutoFit/>
          </a:bodyPr>
          <a:lstStyle>
            <a:lvl1pPr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 defTabSz="1304925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defTabSz="1304925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Qua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ít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a. </a:t>
            </a:r>
            <a:endParaRPr lang="en-US" altLang="en-US" sz="2800" b="1" i="1" dirty="0">
              <a:solidFill>
                <a:srgbClr val="0000FF"/>
              </a:solidFill>
              <a:latin typeface=".VnTime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356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819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 nodeType="clickPar">
                      <p:stCondLst>
                        <p:cond delay="0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23"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819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2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819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 nodeType="clickPar">
                      <p:stCondLst>
                        <p:cond delay="0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5"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819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 nodeType="clickPar">
                      <p:stCondLst>
                        <p:cond delay="0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3"/>
                  </p:tgtEl>
                </p:cond>
              </p:nextCondLst>
            </p:seq>
            <p:seq concurrent="1" nextAc="seek">
              <p:cTn id="76" restart="whenNotActive" fill="hold" evtFilter="cancelBubble" nodeType="interactiveSeq">
                <p:stCondLst>
                  <p:cond evt="onClick" delay="0">
                    <p:tgtEl>
                      <p:spTgt spid="819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7" fill="hold" nodeType="clickPar">
                      <p:stCondLst>
                        <p:cond delay="0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93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1" name="Group 31"/>
          <p:cNvGrpSpPr>
            <a:grpSpLocks/>
          </p:cNvGrpSpPr>
          <p:nvPr/>
        </p:nvGrpSpPr>
        <p:grpSpPr bwMode="auto">
          <a:xfrm>
            <a:off x="5486400" y="2362200"/>
            <a:ext cx="3340100" cy="1905000"/>
            <a:chOff x="432" y="1920"/>
            <a:chExt cx="2104" cy="1200"/>
          </a:xfrm>
        </p:grpSpPr>
        <p:sp>
          <p:nvSpPr>
            <p:cNvPr id="22548" name="Line 6"/>
            <p:cNvSpPr>
              <a:spLocks noChangeShapeType="1"/>
            </p:cNvSpPr>
            <p:nvPr/>
          </p:nvSpPr>
          <p:spPr bwMode="auto">
            <a:xfrm>
              <a:off x="432" y="2256"/>
              <a:ext cx="18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49" name="Line 7"/>
            <p:cNvSpPr>
              <a:spLocks noChangeShapeType="1"/>
            </p:cNvSpPr>
            <p:nvPr/>
          </p:nvSpPr>
          <p:spPr bwMode="auto">
            <a:xfrm>
              <a:off x="432" y="3072"/>
              <a:ext cx="1872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50" name="Text Box 8"/>
            <p:cNvSpPr txBox="1">
              <a:spLocks noChangeArrowheads="1"/>
            </p:cNvSpPr>
            <p:nvPr/>
          </p:nvSpPr>
          <p:spPr bwMode="auto">
            <a:xfrm>
              <a:off x="2104" y="2755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2551" name="Text Box 10"/>
            <p:cNvSpPr txBox="1">
              <a:spLocks noChangeArrowheads="1"/>
            </p:cNvSpPr>
            <p:nvPr/>
          </p:nvSpPr>
          <p:spPr bwMode="auto">
            <a:xfrm>
              <a:off x="2096" y="1920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22532" name="Group 32"/>
          <p:cNvGrpSpPr>
            <a:grpSpLocks/>
          </p:cNvGrpSpPr>
          <p:nvPr/>
        </p:nvGrpSpPr>
        <p:grpSpPr bwMode="auto">
          <a:xfrm>
            <a:off x="5867400" y="1935163"/>
            <a:ext cx="2057400" cy="3094037"/>
            <a:chOff x="672" y="1651"/>
            <a:chExt cx="1296" cy="1949"/>
          </a:xfrm>
        </p:grpSpPr>
        <p:sp>
          <p:nvSpPr>
            <p:cNvPr id="22544" name="Text Box 9"/>
            <p:cNvSpPr txBox="1">
              <a:spLocks noChangeArrowheads="1"/>
            </p:cNvSpPr>
            <p:nvPr/>
          </p:nvSpPr>
          <p:spPr bwMode="auto">
            <a:xfrm>
              <a:off x="1536" y="1651"/>
              <a:ext cx="432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22545" name="Line 11"/>
            <p:cNvSpPr>
              <a:spLocks noChangeShapeType="1"/>
            </p:cNvSpPr>
            <p:nvPr/>
          </p:nvSpPr>
          <p:spPr bwMode="auto">
            <a:xfrm flipH="1">
              <a:off x="672" y="1824"/>
              <a:ext cx="1152" cy="1776"/>
            </a:xfrm>
            <a:prstGeom prst="line">
              <a:avLst/>
            </a:prstGeom>
            <a:noFill/>
            <a:ln w="28575">
              <a:solidFill>
                <a:srgbClr val="DC041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2546" name="Text Box 12"/>
            <p:cNvSpPr txBox="1">
              <a:spLocks noChangeArrowheads="1"/>
            </p:cNvSpPr>
            <p:nvPr/>
          </p:nvSpPr>
          <p:spPr bwMode="auto">
            <a:xfrm>
              <a:off x="960" y="3040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22547" name="Text Box 13"/>
            <p:cNvSpPr txBox="1">
              <a:spLocks noChangeArrowheads="1"/>
            </p:cNvSpPr>
            <p:nvPr/>
          </p:nvSpPr>
          <p:spPr bwMode="auto">
            <a:xfrm>
              <a:off x="1344" y="1968"/>
              <a:ext cx="43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sp>
        <p:nvSpPr>
          <p:cNvPr id="22533" name="Text Box 20"/>
          <p:cNvSpPr txBox="1">
            <a:spLocks noChangeArrowheads="1"/>
          </p:cNvSpPr>
          <p:nvPr/>
        </p:nvSpPr>
        <p:spPr bwMode="auto">
          <a:xfrm>
            <a:off x="7175500" y="28956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22534" name="Text Box 14"/>
          <p:cNvSpPr txBox="1">
            <a:spLocks noChangeArrowheads="1"/>
          </p:cNvSpPr>
          <p:nvPr/>
        </p:nvSpPr>
        <p:spPr bwMode="auto">
          <a:xfrm>
            <a:off x="7467600" y="2514600"/>
            <a:ext cx="6858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grpSp>
        <p:nvGrpSpPr>
          <p:cNvPr id="22535" name="Group 33"/>
          <p:cNvGrpSpPr>
            <a:grpSpLocks/>
          </p:cNvGrpSpPr>
          <p:nvPr/>
        </p:nvGrpSpPr>
        <p:grpSpPr bwMode="auto">
          <a:xfrm>
            <a:off x="5943600" y="2543175"/>
            <a:ext cx="1460500" cy="2203450"/>
            <a:chOff x="720" y="2034"/>
            <a:chExt cx="920" cy="1388"/>
          </a:xfrm>
        </p:grpSpPr>
        <p:sp>
          <p:nvSpPr>
            <p:cNvPr id="22538" name="Text Box 18"/>
            <p:cNvSpPr txBox="1">
              <a:spLocks noChangeArrowheads="1"/>
            </p:cNvSpPr>
            <p:nvPr/>
          </p:nvSpPr>
          <p:spPr bwMode="auto">
            <a:xfrm>
              <a:off x="1200" y="2832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22539" name="Text Box 19"/>
            <p:cNvSpPr txBox="1">
              <a:spLocks noChangeArrowheads="1"/>
            </p:cNvSpPr>
            <p:nvPr/>
          </p:nvSpPr>
          <p:spPr bwMode="auto">
            <a:xfrm>
              <a:off x="1200" y="2256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2540" name="Text Box 19"/>
            <p:cNvSpPr txBox="1">
              <a:spLocks noChangeArrowheads="1"/>
            </p:cNvSpPr>
            <p:nvPr/>
          </p:nvSpPr>
          <p:spPr bwMode="auto">
            <a:xfrm>
              <a:off x="1208" y="2034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2541" name="Text Box 18"/>
            <p:cNvSpPr txBox="1">
              <a:spLocks noChangeArrowheads="1"/>
            </p:cNvSpPr>
            <p:nvPr/>
          </p:nvSpPr>
          <p:spPr bwMode="auto">
            <a:xfrm>
              <a:off x="816" y="2851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sp>
          <p:nvSpPr>
            <p:cNvPr id="22542" name="Text Box 18"/>
            <p:cNvSpPr txBox="1">
              <a:spLocks noChangeArrowheads="1"/>
            </p:cNvSpPr>
            <p:nvPr/>
          </p:nvSpPr>
          <p:spPr bwMode="auto">
            <a:xfrm>
              <a:off x="720" y="3043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22543" name="Text Box 18"/>
            <p:cNvSpPr txBox="1">
              <a:spLocks noChangeArrowheads="1"/>
            </p:cNvSpPr>
            <p:nvPr/>
          </p:nvSpPr>
          <p:spPr bwMode="auto">
            <a:xfrm>
              <a:off x="883" y="3172"/>
              <a:ext cx="43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</p:grp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228600" y="1554163"/>
            <a:ext cx="5279504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5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5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5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so le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5" name="Text Box 34"/>
          <p:cNvSpPr txBox="1">
            <a:spLocks noChangeArrowheads="1"/>
          </p:cNvSpPr>
          <p:nvPr/>
        </p:nvSpPr>
        <p:spPr bwMode="auto">
          <a:xfrm>
            <a:off x="1393304" y="188640"/>
            <a:ext cx="4114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NHÓM</a:t>
            </a:r>
          </a:p>
        </p:txBody>
      </p:sp>
      <p:sp>
        <p:nvSpPr>
          <p:cNvPr id="26" name="Text Box 34"/>
          <p:cNvSpPr txBox="1">
            <a:spLocks noChangeArrowheads="1"/>
          </p:cNvSpPr>
          <p:nvPr/>
        </p:nvSpPr>
        <p:spPr bwMode="auto">
          <a:xfrm>
            <a:off x="286868" y="965200"/>
            <a:ext cx="23409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1; 2</a:t>
            </a: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251520" y="3416513"/>
            <a:ext cx="5162872" cy="1092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5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5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5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5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8" name="Text Box 34"/>
          <p:cNvSpPr txBox="1">
            <a:spLocks noChangeArrowheads="1"/>
          </p:cNvSpPr>
          <p:nvPr/>
        </p:nvSpPr>
        <p:spPr bwMode="auto">
          <a:xfrm>
            <a:off x="323528" y="2869524"/>
            <a:ext cx="23409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5"/>
          <p:cNvSpPr txBox="1">
            <a:spLocks noChangeArrowheads="1"/>
          </p:cNvSpPr>
          <p:nvPr/>
        </p:nvSpPr>
        <p:spPr bwMode="auto">
          <a:xfrm>
            <a:off x="265112" y="5485408"/>
            <a:ext cx="8915400" cy="8233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5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5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5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5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5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5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5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25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altLang="en-US" sz="25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500" b="1" i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34"/>
          <p:cNvSpPr txBox="1">
            <a:spLocks noChangeArrowheads="1"/>
          </p:cNvSpPr>
          <p:nvPr/>
        </p:nvSpPr>
        <p:spPr bwMode="auto">
          <a:xfrm>
            <a:off x="323380" y="4896445"/>
            <a:ext cx="234091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sz="2800" b="1" dirty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 </a:t>
            </a:r>
            <a:r>
              <a:rPr lang="en-US" sz="2800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en-US" sz="2800" b="1" dirty="0">
              <a:solidFill>
                <a:schemeClr val="accent3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" name="Picture 32" descr="Hoc nh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-577"/>
            <a:ext cx="3220195" cy="2101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672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5"/>
          <p:cNvSpPr txBox="1">
            <a:spLocks noChangeArrowheads="1"/>
          </p:cNvSpPr>
          <p:nvPr/>
        </p:nvSpPr>
        <p:spPr bwMode="auto">
          <a:xfrm>
            <a:off x="228745" y="685602"/>
            <a:ext cx="8915255" cy="704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 marL="342900" indent="-3429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50000"/>
              </a:spcBef>
            </a:pP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800" b="1" i="1" dirty="0" smtClean="0">
                <a:latin typeface="Times New Roman" pitchFamily="18" charset="0"/>
                <a:cs typeface="Times New Roman" pitchFamily="18" charset="0"/>
              </a:rPr>
              <a:t> // 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A,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B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60771" name="Group 31"/>
          <p:cNvGrpSpPr>
            <a:grpSpLocks/>
          </p:cNvGrpSpPr>
          <p:nvPr/>
        </p:nvGrpSpPr>
        <p:grpSpPr bwMode="auto">
          <a:xfrm>
            <a:off x="2840182" y="4161235"/>
            <a:ext cx="3340245" cy="1909571"/>
            <a:chOff x="432" y="1920"/>
            <a:chExt cx="2104" cy="1203"/>
          </a:xfrm>
        </p:grpSpPr>
        <p:sp>
          <p:nvSpPr>
            <p:cNvPr id="160791" name="Line 6"/>
            <p:cNvSpPr>
              <a:spLocks noChangeShapeType="1"/>
            </p:cNvSpPr>
            <p:nvPr/>
          </p:nvSpPr>
          <p:spPr bwMode="auto">
            <a:xfrm>
              <a:off x="432" y="2256"/>
              <a:ext cx="1872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0792" name="Line 7"/>
            <p:cNvSpPr>
              <a:spLocks noChangeShapeType="1"/>
            </p:cNvSpPr>
            <p:nvPr/>
          </p:nvSpPr>
          <p:spPr bwMode="auto">
            <a:xfrm>
              <a:off x="432" y="3072"/>
              <a:ext cx="1872" cy="0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0793" name="Text Box 8"/>
            <p:cNvSpPr txBox="1">
              <a:spLocks noChangeArrowheads="1"/>
            </p:cNvSpPr>
            <p:nvPr/>
          </p:nvSpPr>
          <p:spPr bwMode="auto">
            <a:xfrm>
              <a:off x="2104" y="2755"/>
              <a:ext cx="43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60794" name="Text Box 10"/>
            <p:cNvSpPr txBox="1">
              <a:spLocks noChangeArrowheads="1"/>
            </p:cNvSpPr>
            <p:nvPr/>
          </p:nvSpPr>
          <p:spPr bwMode="auto">
            <a:xfrm>
              <a:off x="2096" y="1920"/>
              <a:ext cx="43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grpSp>
        <p:nvGrpSpPr>
          <p:cNvPr id="160772" name="Group 32"/>
          <p:cNvGrpSpPr>
            <a:grpSpLocks/>
          </p:cNvGrpSpPr>
          <p:nvPr/>
        </p:nvGrpSpPr>
        <p:grpSpPr bwMode="auto">
          <a:xfrm>
            <a:off x="3221182" y="3733602"/>
            <a:ext cx="2057256" cy="3094633"/>
            <a:chOff x="672" y="1651"/>
            <a:chExt cx="1296" cy="1949"/>
          </a:xfrm>
        </p:grpSpPr>
        <p:sp>
          <p:nvSpPr>
            <p:cNvPr id="160787" name="Text Box 9"/>
            <p:cNvSpPr txBox="1">
              <a:spLocks noChangeArrowheads="1"/>
            </p:cNvSpPr>
            <p:nvPr/>
          </p:nvSpPr>
          <p:spPr bwMode="auto">
            <a:xfrm>
              <a:off x="1536" y="1651"/>
              <a:ext cx="432" cy="3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  <p:sp>
          <p:nvSpPr>
            <p:cNvPr id="160788" name="Line 11"/>
            <p:cNvSpPr>
              <a:spLocks noChangeShapeType="1"/>
            </p:cNvSpPr>
            <p:nvPr/>
          </p:nvSpPr>
          <p:spPr bwMode="auto">
            <a:xfrm flipH="1">
              <a:off x="672" y="1824"/>
              <a:ext cx="1152" cy="1776"/>
            </a:xfrm>
            <a:prstGeom prst="line">
              <a:avLst/>
            </a:prstGeom>
            <a:noFill/>
            <a:ln w="57150">
              <a:solidFill>
                <a:srgbClr val="DC041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0789" name="Text Box 12"/>
            <p:cNvSpPr txBox="1">
              <a:spLocks noChangeArrowheads="1"/>
            </p:cNvSpPr>
            <p:nvPr/>
          </p:nvSpPr>
          <p:spPr bwMode="auto">
            <a:xfrm>
              <a:off x="960" y="3040"/>
              <a:ext cx="43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160790" name="Text Box 13"/>
            <p:cNvSpPr txBox="1">
              <a:spLocks noChangeArrowheads="1"/>
            </p:cNvSpPr>
            <p:nvPr/>
          </p:nvSpPr>
          <p:spPr bwMode="auto">
            <a:xfrm>
              <a:off x="1344" y="1968"/>
              <a:ext cx="432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</p:grpSp>
      <p:sp>
        <p:nvSpPr>
          <p:cNvPr id="160773" name="Text Box 20"/>
          <p:cNvSpPr txBox="1">
            <a:spLocks noChangeArrowheads="1"/>
          </p:cNvSpPr>
          <p:nvPr/>
        </p:nvSpPr>
        <p:spPr bwMode="auto">
          <a:xfrm>
            <a:off x="4529427" y="4694039"/>
            <a:ext cx="685511" cy="4001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0774" name="Group 35"/>
          <p:cNvGrpSpPr>
            <a:grpSpLocks/>
          </p:cNvGrpSpPr>
          <p:nvPr/>
        </p:nvGrpSpPr>
        <p:grpSpPr bwMode="auto">
          <a:xfrm>
            <a:off x="4618182" y="4313043"/>
            <a:ext cx="889000" cy="424057"/>
            <a:chOff x="1552" y="2016"/>
            <a:chExt cx="560" cy="267"/>
          </a:xfrm>
        </p:grpSpPr>
        <p:sp>
          <p:nvSpPr>
            <p:cNvPr id="160785" name="Text Box 14"/>
            <p:cNvSpPr txBox="1">
              <a:spLocks noChangeArrowheads="1"/>
            </p:cNvSpPr>
            <p:nvPr/>
          </p:nvSpPr>
          <p:spPr bwMode="auto">
            <a:xfrm>
              <a:off x="1680" y="2016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60786" name="Arc 29"/>
            <p:cNvSpPr>
              <a:spLocks/>
            </p:cNvSpPr>
            <p:nvPr/>
          </p:nvSpPr>
          <p:spPr bwMode="auto">
            <a:xfrm rot="-1747779">
              <a:off x="1552" y="2136"/>
              <a:ext cx="165" cy="147"/>
            </a:xfrm>
            <a:custGeom>
              <a:avLst/>
              <a:gdLst>
                <a:gd name="T0" fmla="*/ 0 w 21600"/>
                <a:gd name="T1" fmla="*/ 0 h 31737"/>
                <a:gd name="T2" fmla="*/ 0 w 21600"/>
                <a:gd name="T3" fmla="*/ 0 h 31737"/>
                <a:gd name="T4" fmla="*/ 0 w 21600"/>
                <a:gd name="T5" fmla="*/ 0 h 31737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737"/>
                <a:gd name="T11" fmla="*/ 21600 w 21600"/>
                <a:gd name="T12" fmla="*/ 31737 h 317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737" fill="none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</a:path>
                <a:path w="21600" h="31737" stroke="0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  <a:lnTo>
                    <a:pt x="0" y="15943"/>
                  </a:lnTo>
                  <a:lnTo>
                    <a:pt x="14573" y="-1"/>
                  </a:lnTo>
                  <a:close/>
                </a:path>
              </a:pathLst>
            </a:custGeom>
            <a:noFill/>
            <a:ln w="9525">
              <a:solidFill>
                <a:srgbClr val="DC041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160775" name="Group 33"/>
          <p:cNvGrpSpPr>
            <a:grpSpLocks/>
          </p:cNvGrpSpPr>
          <p:nvPr/>
        </p:nvGrpSpPr>
        <p:grpSpPr bwMode="auto">
          <a:xfrm>
            <a:off x="3805671" y="4661297"/>
            <a:ext cx="939511" cy="1358900"/>
            <a:chOff x="1040" y="2235"/>
            <a:chExt cx="592" cy="856"/>
          </a:xfrm>
        </p:grpSpPr>
        <p:sp>
          <p:nvSpPr>
            <p:cNvPr id="160781" name="Text Box 18"/>
            <p:cNvSpPr txBox="1">
              <a:spLocks noChangeArrowheads="1"/>
            </p:cNvSpPr>
            <p:nvPr/>
          </p:nvSpPr>
          <p:spPr bwMode="auto">
            <a:xfrm>
              <a:off x="1200" y="2832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1</a:t>
              </a:r>
            </a:p>
          </p:txBody>
        </p:sp>
        <p:sp>
          <p:nvSpPr>
            <p:cNvPr id="160782" name="Text Box 19"/>
            <p:cNvSpPr txBox="1">
              <a:spLocks noChangeArrowheads="1"/>
            </p:cNvSpPr>
            <p:nvPr/>
          </p:nvSpPr>
          <p:spPr bwMode="auto">
            <a:xfrm>
              <a:off x="1200" y="2256"/>
              <a:ext cx="432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60783" name="Arc 28"/>
            <p:cNvSpPr>
              <a:spLocks/>
            </p:cNvSpPr>
            <p:nvPr/>
          </p:nvSpPr>
          <p:spPr bwMode="auto">
            <a:xfrm rot="9448570">
              <a:off x="1365" y="2235"/>
              <a:ext cx="184" cy="152"/>
            </a:xfrm>
            <a:custGeom>
              <a:avLst/>
              <a:gdLst>
                <a:gd name="T0" fmla="*/ 0 w 21600"/>
                <a:gd name="T1" fmla="*/ 0 h 31737"/>
                <a:gd name="T2" fmla="*/ 0 w 21600"/>
                <a:gd name="T3" fmla="*/ 0 h 31737"/>
                <a:gd name="T4" fmla="*/ 0 w 21600"/>
                <a:gd name="T5" fmla="*/ 0 h 31737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737"/>
                <a:gd name="T11" fmla="*/ 21600 w 21600"/>
                <a:gd name="T12" fmla="*/ 31737 h 317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737" fill="none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</a:path>
                <a:path w="21600" h="31737" stroke="0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  <a:lnTo>
                    <a:pt x="0" y="15943"/>
                  </a:lnTo>
                  <a:lnTo>
                    <a:pt x="14573" y="-1"/>
                  </a:lnTo>
                  <a:close/>
                </a:path>
              </a:pathLst>
            </a:custGeom>
            <a:noFill/>
            <a:ln w="9525">
              <a:solidFill>
                <a:srgbClr val="DC041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0784" name="Arc 30"/>
            <p:cNvSpPr>
              <a:spLocks/>
            </p:cNvSpPr>
            <p:nvPr/>
          </p:nvSpPr>
          <p:spPr bwMode="auto">
            <a:xfrm rot="-1747779">
              <a:off x="1040" y="2944"/>
              <a:ext cx="165" cy="147"/>
            </a:xfrm>
            <a:custGeom>
              <a:avLst/>
              <a:gdLst>
                <a:gd name="T0" fmla="*/ 0 w 21600"/>
                <a:gd name="T1" fmla="*/ 0 h 31737"/>
                <a:gd name="T2" fmla="*/ 0 w 21600"/>
                <a:gd name="T3" fmla="*/ 0 h 31737"/>
                <a:gd name="T4" fmla="*/ 0 w 21600"/>
                <a:gd name="T5" fmla="*/ 0 h 31737"/>
                <a:gd name="T6" fmla="*/ 0 60000 65536"/>
                <a:gd name="T7" fmla="*/ 0 60000 65536"/>
                <a:gd name="T8" fmla="*/ 0 60000 65536"/>
                <a:gd name="T9" fmla="*/ 0 w 21600"/>
                <a:gd name="T10" fmla="*/ 0 h 31737"/>
                <a:gd name="T11" fmla="*/ 21600 w 21600"/>
                <a:gd name="T12" fmla="*/ 31737 h 3173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31737" fill="none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</a:path>
                <a:path w="21600" h="31737" stroke="0" extrusionOk="0">
                  <a:moveTo>
                    <a:pt x="14573" y="-1"/>
                  </a:moveTo>
                  <a:cubicBezTo>
                    <a:pt x="19049" y="4091"/>
                    <a:pt x="21600" y="9877"/>
                    <a:pt x="21600" y="15943"/>
                  </a:cubicBezTo>
                  <a:cubicBezTo>
                    <a:pt x="21600" y="21931"/>
                    <a:pt x="19113" y="27652"/>
                    <a:pt x="14734" y="31737"/>
                  </a:cubicBezTo>
                  <a:lnTo>
                    <a:pt x="0" y="15943"/>
                  </a:lnTo>
                  <a:lnTo>
                    <a:pt x="14573" y="-1"/>
                  </a:lnTo>
                  <a:close/>
                </a:path>
              </a:pathLst>
            </a:custGeom>
            <a:noFill/>
            <a:ln w="9525">
              <a:solidFill>
                <a:srgbClr val="DC041E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02" name="Text Box 34"/>
          <p:cNvSpPr txBox="1">
            <a:spLocks noChangeArrowheads="1"/>
          </p:cNvSpPr>
          <p:nvPr/>
        </p:nvSpPr>
        <p:spPr bwMode="auto">
          <a:xfrm>
            <a:off x="522432" y="1811735"/>
            <a:ext cx="6448858" cy="52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a)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so le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9" name="Text Box 36"/>
          <p:cNvSpPr txBox="1">
            <a:spLocks noChangeArrowheads="1"/>
          </p:cNvSpPr>
          <p:nvPr/>
        </p:nvSpPr>
        <p:spPr bwMode="auto">
          <a:xfrm>
            <a:off x="491404" y="2390180"/>
            <a:ext cx="6401233" cy="52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b) </a:t>
            </a:r>
            <a:r>
              <a:rPr lang="en-US" altLang="en-US" sz="2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alt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10" name="Text Box 37"/>
          <p:cNvSpPr txBox="1">
            <a:spLocks noChangeArrowheads="1"/>
          </p:cNvSpPr>
          <p:nvPr/>
        </p:nvSpPr>
        <p:spPr bwMode="auto">
          <a:xfrm>
            <a:off x="567893" y="2978547"/>
            <a:ext cx="8229744" cy="954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alt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180</a:t>
            </a:r>
            <a:r>
              <a:rPr lang="en-US" altLang="en-US" sz="2800" b="1" baseline="300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sp>
        <p:nvSpPr>
          <p:cNvPr id="3" name="Rectangle 2"/>
          <p:cNvSpPr/>
          <p:nvPr/>
        </p:nvSpPr>
        <p:spPr>
          <a:xfrm>
            <a:off x="228744" y="1175743"/>
            <a:ext cx="1067233" cy="6697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 eaLnBrk="1" hangingPunct="1">
              <a:defRPr/>
            </a:pPr>
            <a:r>
              <a:rPr 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anose="02020603050405020304" pitchFamily="18" charset="0"/>
              </a:rPr>
              <a:t>Thì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8745" y="76399"/>
            <a:ext cx="1524000" cy="4316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6" rIns="91432" bIns="45716" anchor="ctr"/>
          <a:lstStyle/>
          <a:p>
            <a:pPr algn="ctr">
              <a:defRPr/>
            </a:pPr>
            <a:r>
              <a:rPr lang="en-US" sz="2800" dirty="0" err="1">
                <a:latin typeface="Times New Roman" pitchFamily="18" charset="0"/>
                <a:cs typeface="Times New Roman" panose="02020603050405020304" pitchFamily="18" charset="0"/>
              </a:rPr>
              <a:t>Tóm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53639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02" grpId="0"/>
      <p:bldP spid="25609" grpId="0"/>
      <p:bldP spid="25610" grpId="0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52256" y="142875"/>
            <a:ext cx="8757509" cy="64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6" rIns="91432" bIns="45716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3600" b="1" u="sng" dirty="0" smtClean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altLang="en-US" sz="3600" b="1" u="sng" dirty="0" err="1" smtClean="0">
                <a:latin typeface="Times New Roman" pitchFamily="18" charset="0"/>
                <a:cs typeface="Times New Roman" pitchFamily="18" charset="0"/>
              </a:rPr>
              <a:t>song</a:t>
            </a:r>
            <a:endParaRPr lang="en-US" alt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63988" y="980728"/>
            <a:ext cx="8472508" cy="286226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3600" b="1" i="1" dirty="0">
                <a:latin typeface="Times New Roman" pitchFamily="18" charset="0"/>
                <a:cs typeface="Times New Roman" pitchFamily="18" charset="0"/>
              </a:rPr>
              <a:t>Nếu một đường thẳng cắt hai đường thẳng song song thì:</a:t>
            </a:r>
          </a:p>
          <a:p>
            <a:pPr eaLnBrk="1" hangingPunct="1">
              <a:defRPr/>
            </a:pPr>
            <a:r>
              <a:rPr lang="it-IT" sz="3600" b="1" i="1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it-IT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a) Hai góc so le trong bằng nhau;</a:t>
            </a:r>
          </a:p>
          <a:p>
            <a:pPr eaLnBrk="1" hangingPunct="1">
              <a:defRPr/>
            </a:pPr>
            <a:r>
              <a:rPr lang="vi-VN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b) </a:t>
            </a:r>
            <a:r>
              <a:rPr lang="vi-VN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Hai góc đồng vị bằng nhau;</a:t>
            </a:r>
          </a:p>
          <a:p>
            <a:pPr eaLnBrk="1" hangingPunct="1">
              <a:defRPr/>
            </a:pP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c) Hai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bù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3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9" name="Picture 10" descr="hinh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6525344"/>
            <a:ext cx="9180513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 descr="https://lh3.googleusercontent.com/-myzuBQYzdNY/WsHEwG81ulI/AAAAAAAABHs/jqYtA6G5fy4nkhWRm_1ucMihbvJShBY1gCHMYCw/1-mau_slide_powerpoint_dep_ctu.vn_(11)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727865"/>
            <a:ext cx="1115616" cy="84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Group 26"/>
          <p:cNvGrpSpPr/>
          <p:nvPr/>
        </p:nvGrpSpPr>
        <p:grpSpPr>
          <a:xfrm>
            <a:off x="3491880" y="3645024"/>
            <a:ext cx="3340245" cy="3094633"/>
            <a:chOff x="5048179" y="3733602"/>
            <a:chExt cx="3340245" cy="3094633"/>
          </a:xfrm>
        </p:grpSpPr>
        <p:grpSp>
          <p:nvGrpSpPr>
            <p:cNvPr id="3" name="Group 2"/>
            <p:cNvGrpSpPr/>
            <p:nvPr/>
          </p:nvGrpSpPr>
          <p:grpSpPr>
            <a:xfrm>
              <a:off x="5048179" y="3733602"/>
              <a:ext cx="3340245" cy="3094633"/>
              <a:chOff x="2815931" y="3733602"/>
              <a:chExt cx="3340245" cy="3094633"/>
            </a:xfrm>
          </p:grpSpPr>
          <p:grpSp>
            <p:nvGrpSpPr>
              <p:cNvPr id="12" name="Group 32"/>
              <p:cNvGrpSpPr>
                <a:grpSpLocks/>
              </p:cNvGrpSpPr>
              <p:nvPr/>
            </p:nvGrpSpPr>
            <p:grpSpPr bwMode="auto">
              <a:xfrm>
                <a:off x="3221182" y="3733602"/>
                <a:ext cx="2057256" cy="3094633"/>
                <a:chOff x="672" y="1651"/>
                <a:chExt cx="1296" cy="1949"/>
              </a:xfrm>
            </p:grpSpPr>
            <p:sp>
              <p:nvSpPr>
                <p:cNvPr id="13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536" y="1651"/>
                  <a:ext cx="432" cy="36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1pPr>
                  <a:lvl2pPr marL="742950" indent="-28575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2pPr>
                  <a:lvl3pPr marL="11430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3pPr>
                  <a:lvl4pPr marL="16002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4pPr>
                  <a:lvl5pPr marL="20574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3200">
                      <a:solidFill>
                        <a:srgbClr val="DC041E"/>
                      </a:solidFill>
                      <a:latin typeface="Times New Roman" pitchFamily="18" charset="0"/>
                      <a:cs typeface="Times New Roman" pitchFamily="18" charset="0"/>
                    </a:rPr>
                    <a:t>c</a:t>
                  </a:r>
                </a:p>
              </p:txBody>
            </p:sp>
            <p:sp>
              <p:nvSpPr>
                <p:cNvPr id="14" name="Line 11"/>
                <p:cNvSpPr>
                  <a:spLocks noChangeShapeType="1"/>
                </p:cNvSpPr>
                <p:nvPr/>
              </p:nvSpPr>
              <p:spPr bwMode="auto">
                <a:xfrm flipH="1">
                  <a:off x="672" y="1824"/>
                  <a:ext cx="1152" cy="1776"/>
                </a:xfrm>
                <a:prstGeom prst="line">
                  <a:avLst/>
                </a:prstGeom>
                <a:noFill/>
                <a:ln w="57150">
                  <a:solidFill>
                    <a:srgbClr val="DC041E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960" y="3040"/>
                  <a:ext cx="43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1pPr>
                  <a:lvl2pPr marL="742950" indent="-28575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2pPr>
                  <a:lvl3pPr marL="11430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3pPr>
                  <a:lvl4pPr marL="16002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4pPr>
                  <a:lvl5pPr marL="20574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B</a:t>
                  </a:r>
                </a:p>
              </p:txBody>
            </p:sp>
            <p:sp>
              <p:nvSpPr>
                <p:cNvPr id="1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1344" y="1968"/>
                  <a:ext cx="432" cy="2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1pPr>
                  <a:lvl2pPr marL="742950" indent="-28575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2pPr>
                  <a:lvl3pPr marL="11430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3pPr>
                  <a:lvl4pPr marL="16002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4pPr>
                  <a:lvl5pPr marL="20574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400">
                      <a:solidFill>
                        <a:srgbClr val="0000FF"/>
                      </a:solidFill>
                      <a:latin typeface="Times New Roman" pitchFamily="18" charset="0"/>
                      <a:cs typeface="Times New Roman" pitchFamily="18" charset="0"/>
                    </a:rPr>
                    <a:t>A</a:t>
                  </a:r>
                </a:p>
              </p:txBody>
            </p:sp>
          </p:grpSp>
          <p:grpSp>
            <p:nvGrpSpPr>
              <p:cNvPr id="2" name="Group 1"/>
              <p:cNvGrpSpPr/>
              <p:nvPr/>
            </p:nvGrpSpPr>
            <p:grpSpPr>
              <a:xfrm>
                <a:off x="2815931" y="4161235"/>
                <a:ext cx="3340245" cy="1909571"/>
                <a:chOff x="2840182" y="4161235"/>
                <a:chExt cx="3340245" cy="1909571"/>
              </a:xfrm>
            </p:grpSpPr>
            <p:grpSp>
              <p:nvGrpSpPr>
                <p:cNvPr id="5" name="Group 31"/>
                <p:cNvGrpSpPr>
                  <a:grpSpLocks/>
                </p:cNvGrpSpPr>
                <p:nvPr/>
              </p:nvGrpSpPr>
              <p:grpSpPr bwMode="auto">
                <a:xfrm>
                  <a:off x="2840182" y="4161235"/>
                  <a:ext cx="3340245" cy="1909571"/>
                  <a:chOff x="432" y="1920"/>
                  <a:chExt cx="2104" cy="1203"/>
                </a:xfrm>
              </p:grpSpPr>
              <p:sp>
                <p:nvSpPr>
                  <p:cNvPr id="6" name="Line 6"/>
                  <p:cNvSpPr>
                    <a:spLocks noChangeShapeType="1"/>
                  </p:cNvSpPr>
                  <p:nvPr/>
                </p:nvSpPr>
                <p:spPr bwMode="auto">
                  <a:xfrm>
                    <a:off x="432" y="2256"/>
                    <a:ext cx="1872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7" name="Line 7"/>
                  <p:cNvSpPr>
                    <a:spLocks noChangeShapeType="1"/>
                  </p:cNvSpPr>
                  <p:nvPr/>
                </p:nvSpPr>
                <p:spPr bwMode="auto">
                  <a:xfrm>
                    <a:off x="432" y="3072"/>
                    <a:ext cx="1872" cy="0"/>
                  </a:xfrm>
                  <a:prstGeom prst="line">
                    <a:avLst/>
                  </a:prstGeom>
                  <a:noFill/>
                  <a:ln w="57150">
                    <a:solidFill>
                      <a:srgbClr val="0000FF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10" name="Text Box 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104" y="2755"/>
                    <a:ext cx="432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1pPr>
                    <a:lvl2pPr marL="742950" indent="-28575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2pPr>
                    <a:lvl3pPr marL="11430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3pPr>
                    <a:lvl4pPr marL="16002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4pPr>
                    <a:lvl5pPr marL="20574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320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b</a:t>
                    </a:r>
                  </a:p>
                </p:txBody>
              </p:sp>
              <p:sp>
                <p:nvSpPr>
                  <p:cNvPr id="11" name="Text Box 1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2096" y="1920"/>
                    <a:ext cx="432" cy="36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1pPr>
                    <a:lvl2pPr marL="742950" indent="-28575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2pPr>
                    <a:lvl3pPr marL="11430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3pPr>
                    <a:lvl4pPr marL="16002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4pPr>
                    <a:lvl5pPr marL="20574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3200">
                        <a:solidFill>
                          <a:srgbClr val="0000FF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a</a:t>
                    </a:r>
                  </a:p>
                </p:txBody>
              </p:sp>
            </p:grpSp>
            <p:sp>
              <p:nvSpPr>
                <p:cNvPr id="17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4529427" y="4694039"/>
                  <a:ext cx="685511" cy="40010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91432" tIns="45716" rIns="91432" bIns="45716">
                  <a:spAutoFit/>
                </a:bodyPr>
                <a:lstStyle>
                  <a:lvl1pPr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1pPr>
                  <a:lvl2pPr marL="742950" indent="-28575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2pPr>
                  <a:lvl3pPr marL="11430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3pPr>
                  <a:lvl4pPr marL="16002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4pPr>
                  <a:lvl5pPr marL="2057400" indent="-228600"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7800">
                      <a:solidFill>
                        <a:schemeClr val="tx1"/>
                      </a:solidFill>
                      <a:latin typeface=".VnBook-Antiqua" pitchFamily="34" charset="0"/>
                      <a:cs typeface="Arial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</a:pPr>
                  <a:r>
                    <a:rPr lang="en-US" altLang="en-US" sz="2000">
                      <a:solidFill>
                        <a:srgbClr val="DC041E"/>
                      </a:solidFill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grpSp>
              <p:nvGrpSpPr>
                <p:cNvPr id="18" name="Group 35"/>
                <p:cNvGrpSpPr>
                  <a:grpSpLocks/>
                </p:cNvGrpSpPr>
                <p:nvPr/>
              </p:nvGrpSpPr>
              <p:grpSpPr bwMode="auto">
                <a:xfrm>
                  <a:off x="4618182" y="4313043"/>
                  <a:ext cx="889000" cy="424057"/>
                  <a:chOff x="1552" y="2016"/>
                  <a:chExt cx="560" cy="267"/>
                </a:xfrm>
              </p:grpSpPr>
              <p:sp>
                <p:nvSpPr>
                  <p:cNvPr id="19" name="Text Box 1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680" y="2016"/>
                    <a:ext cx="432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1pPr>
                    <a:lvl2pPr marL="742950" indent="-28575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2pPr>
                    <a:lvl3pPr marL="11430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3pPr>
                    <a:lvl4pPr marL="16002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4pPr>
                    <a:lvl5pPr marL="20574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000" dirty="0">
                        <a:solidFill>
                          <a:srgbClr val="DC041E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</a:p>
                </p:txBody>
              </p:sp>
              <p:sp>
                <p:nvSpPr>
                  <p:cNvPr id="20" name="Arc 29"/>
                  <p:cNvSpPr>
                    <a:spLocks/>
                  </p:cNvSpPr>
                  <p:nvPr/>
                </p:nvSpPr>
                <p:spPr bwMode="auto">
                  <a:xfrm rot="-1747779">
                    <a:off x="1552" y="2136"/>
                    <a:ext cx="165" cy="147"/>
                  </a:xfrm>
                  <a:custGeom>
                    <a:avLst/>
                    <a:gdLst>
                      <a:gd name="T0" fmla="*/ 0 w 21600"/>
                      <a:gd name="T1" fmla="*/ 0 h 31737"/>
                      <a:gd name="T2" fmla="*/ 0 w 21600"/>
                      <a:gd name="T3" fmla="*/ 0 h 31737"/>
                      <a:gd name="T4" fmla="*/ 0 w 21600"/>
                      <a:gd name="T5" fmla="*/ 0 h 31737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31737"/>
                      <a:gd name="T11" fmla="*/ 21600 w 21600"/>
                      <a:gd name="T12" fmla="*/ 31737 h 31737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31737" fill="none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</a:path>
                      <a:path w="21600" h="31737" stroke="0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  <a:lnTo>
                          <a:pt x="0" y="15943"/>
                        </a:lnTo>
                        <a:lnTo>
                          <a:pt x="14573" y="-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DC041E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  <p:grpSp>
              <p:nvGrpSpPr>
                <p:cNvPr id="21" name="Group 33"/>
                <p:cNvGrpSpPr>
                  <a:grpSpLocks/>
                </p:cNvGrpSpPr>
                <p:nvPr/>
              </p:nvGrpSpPr>
              <p:grpSpPr bwMode="auto">
                <a:xfrm>
                  <a:off x="3805671" y="4661297"/>
                  <a:ext cx="939511" cy="1358900"/>
                  <a:chOff x="1040" y="2235"/>
                  <a:chExt cx="592" cy="856"/>
                </a:xfrm>
              </p:grpSpPr>
              <p:sp>
                <p:nvSpPr>
                  <p:cNvPr id="22" name="Text Box 1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2832"/>
                    <a:ext cx="432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1pPr>
                    <a:lvl2pPr marL="742950" indent="-28575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2pPr>
                    <a:lvl3pPr marL="11430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3pPr>
                    <a:lvl4pPr marL="16002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4pPr>
                    <a:lvl5pPr marL="20574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000">
                        <a:solidFill>
                          <a:srgbClr val="DC041E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</a:t>
                    </a:r>
                  </a:p>
                </p:txBody>
              </p:sp>
              <p:sp>
                <p:nvSpPr>
                  <p:cNvPr id="23" name="Text Box 1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00" y="2256"/>
                    <a:ext cx="432" cy="25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1pPr>
                    <a:lvl2pPr marL="742950" indent="-28575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2pPr>
                    <a:lvl3pPr marL="11430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3pPr>
                    <a:lvl4pPr marL="16002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4pPr>
                    <a:lvl5pPr marL="2057400" indent="-228600"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7800">
                        <a:solidFill>
                          <a:schemeClr val="tx1"/>
                        </a:solidFill>
                        <a:latin typeface=".VnBook-Antiqua" pitchFamily="34" charset="0"/>
                        <a:cs typeface="Arial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:r>
                      <a:rPr lang="en-US" altLang="en-US" sz="2000">
                        <a:solidFill>
                          <a:srgbClr val="DC041E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3</a:t>
                    </a:r>
                  </a:p>
                </p:txBody>
              </p:sp>
              <p:sp>
                <p:nvSpPr>
                  <p:cNvPr id="24" name="Arc 28"/>
                  <p:cNvSpPr>
                    <a:spLocks/>
                  </p:cNvSpPr>
                  <p:nvPr/>
                </p:nvSpPr>
                <p:spPr bwMode="auto">
                  <a:xfrm rot="9448570">
                    <a:off x="1365" y="2235"/>
                    <a:ext cx="184" cy="152"/>
                  </a:xfrm>
                  <a:custGeom>
                    <a:avLst/>
                    <a:gdLst>
                      <a:gd name="T0" fmla="*/ 0 w 21600"/>
                      <a:gd name="T1" fmla="*/ 0 h 31737"/>
                      <a:gd name="T2" fmla="*/ 0 w 21600"/>
                      <a:gd name="T3" fmla="*/ 0 h 31737"/>
                      <a:gd name="T4" fmla="*/ 0 w 21600"/>
                      <a:gd name="T5" fmla="*/ 0 h 31737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31737"/>
                      <a:gd name="T11" fmla="*/ 21600 w 21600"/>
                      <a:gd name="T12" fmla="*/ 31737 h 31737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31737" fill="none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</a:path>
                      <a:path w="21600" h="31737" stroke="0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  <a:lnTo>
                          <a:pt x="0" y="15943"/>
                        </a:lnTo>
                        <a:lnTo>
                          <a:pt x="14573" y="-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DC041E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  <p:sp>
                <p:nvSpPr>
                  <p:cNvPr id="25" name="Arc 30"/>
                  <p:cNvSpPr>
                    <a:spLocks/>
                  </p:cNvSpPr>
                  <p:nvPr/>
                </p:nvSpPr>
                <p:spPr bwMode="auto">
                  <a:xfrm rot="-1747779">
                    <a:off x="1040" y="2944"/>
                    <a:ext cx="165" cy="147"/>
                  </a:xfrm>
                  <a:custGeom>
                    <a:avLst/>
                    <a:gdLst>
                      <a:gd name="T0" fmla="*/ 0 w 21600"/>
                      <a:gd name="T1" fmla="*/ 0 h 31737"/>
                      <a:gd name="T2" fmla="*/ 0 w 21600"/>
                      <a:gd name="T3" fmla="*/ 0 h 31737"/>
                      <a:gd name="T4" fmla="*/ 0 w 21600"/>
                      <a:gd name="T5" fmla="*/ 0 h 31737"/>
                      <a:gd name="T6" fmla="*/ 0 60000 65536"/>
                      <a:gd name="T7" fmla="*/ 0 60000 65536"/>
                      <a:gd name="T8" fmla="*/ 0 60000 65536"/>
                      <a:gd name="T9" fmla="*/ 0 w 21600"/>
                      <a:gd name="T10" fmla="*/ 0 h 31737"/>
                      <a:gd name="T11" fmla="*/ 21600 w 21600"/>
                      <a:gd name="T12" fmla="*/ 31737 h 31737"/>
                    </a:gdLst>
                    <a:ahLst/>
                    <a:cxnLst>
                      <a:cxn ang="T6">
                        <a:pos x="T0" y="T1"/>
                      </a:cxn>
                      <a:cxn ang="T7">
                        <a:pos x="T2" y="T3"/>
                      </a:cxn>
                      <a:cxn ang="T8">
                        <a:pos x="T4" y="T5"/>
                      </a:cxn>
                    </a:cxnLst>
                    <a:rect l="T9" t="T10" r="T11" b="T12"/>
                    <a:pathLst>
                      <a:path w="21600" h="31737" fill="none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</a:path>
                      <a:path w="21600" h="31737" stroke="0" extrusionOk="0">
                        <a:moveTo>
                          <a:pt x="14573" y="-1"/>
                        </a:moveTo>
                        <a:cubicBezTo>
                          <a:pt x="19049" y="4091"/>
                          <a:pt x="21600" y="9877"/>
                          <a:pt x="21600" y="15943"/>
                        </a:cubicBezTo>
                        <a:cubicBezTo>
                          <a:pt x="21600" y="21931"/>
                          <a:pt x="19113" y="27652"/>
                          <a:pt x="14734" y="31737"/>
                        </a:cubicBezTo>
                        <a:lnTo>
                          <a:pt x="0" y="15943"/>
                        </a:lnTo>
                        <a:lnTo>
                          <a:pt x="14573" y="-1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rgbClr val="DC041E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endParaRPr lang="en-US">
                      <a:latin typeface="Times New Roman" pitchFamily="18" charset="0"/>
                      <a:cs typeface="Times New Roman" pitchFamily="18" charset="0"/>
                    </a:endParaRPr>
                  </a:p>
                </p:txBody>
              </p:sp>
            </p:grpSp>
          </p:grpSp>
        </p:grpSp>
        <p:sp>
          <p:nvSpPr>
            <p:cNvPr id="30" name="Text Box 14"/>
            <p:cNvSpPr txBox="1">
              <a:spLocks noChangeArrowheads="1"/>
            </p:cNvSpPr>
            <p:nvPr/>
          </p:nvSpPr>
          <p:spPr bwMode="auto">
            <a:xfrm>
              <a:off x="6300192" y="4293096"/>
              <a:ext cx="685800" cy="400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 smtClean="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altLang="en-US" sz="2000" dirty="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1" name="Text Box 14"/>
            <p:cNvSpPr txBox="1">
              <a:spLocks noChangeArrowheads="1"/>
            </p:cNvSpPr>
            <p:nvPr/>
          </p:nvSpPr>
          <p:spPr bwMode="auto">
            <a:xfrm>
              <a:off x="5686400" y="5549046"/>
              <a:ext cx="685800" cy="400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 smtClean="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2</a:t>
              </a:r>
              <a:endParaRPr lang="en-US" altLang="en-US" sz="2000" dirty="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2" name="Text Box 14"/>
            <p:cNvSpPr txBox="1">
              <a:spLocks noChangeArrowheads="1"/>
            </p:cNvSpPr>
            <p:nvPr/>
          </p:nvSpPr>
          <p:spPr bwMode="auto">
            <a:xfrm>
              <a:off x="5868144" y="6197118"/>
              <a:ext cx="685800" cy="400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 smtClean="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4</a:t>
              </a:r>
              <a:endParaRPr lang="en-US" altLang="en-US" sz="2000" dirty="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5470376" y="5949280"/>
              <a:ext cx="685800" cy="400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1pPr>
              <a:lvl2pPr marL="742950" indent="-28575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2pPr>
              <a:lvl3pPr marL="11430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3pPr>
              <a:lvl4pPr marL="16002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4pPr>
              <a:lvl5pPr marL="2057400" indent="-228600"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7800">
                  <a:solidFill>
                    <a:schemeClr val="tx1"/>
                  </a:solidFill>
                  <a:latin typeface=".VnBook-Antiqua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 dirty="0" smtClean="0">
                  <a:solidFill>
                    <a:srgbClr val="DC041E"/>
                  </a:solidFill>
                  <a:latin typeface="Times New Roman" pitchFamily="18" charset="0"/>
                  <a:cs typeface="Times New Roman" pitchFamily="18" charset="0"/>
                </a:rPr>
                <a:t>3</a:t>
              </a:r>
              <a:endParaRPr lang="en-US" altLang="en-US" sz="2000" dirty="0">
                <a:solidFill>
                  <a:srgbClr val="DC041E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9146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8392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/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33/94(SGK):</a:t>
            </a:r>
          </a:p>
          <a:p>
            <a:pPr eaLnBrk="1" hangingPunct="1"/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(...)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altLang="en-US" sz="32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en-US" altLang="en-US" sz="32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vi-VN" altLang="en-US" sz="3200" b="1" dirty="0">
                <a:latin typeface="Times New Roman" pitchFamily="18" charset="0"/>
                <a:cs typeface="Times New Roman" pitchFamily="18" charset="0"/>
              </a:rPr>
              <a:t>Nếu một đường thẳng cắt hai đường thẳ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vi-VN" altLang="en-US" sz="3200" b="1" dirty="0">
                <a:latin typeface="Times New Roman" pitchFamily="18" charset="0"/>
                <a:cs typeface="Times New Roman" pitchFamily="18" charset="0"/>
              </a:rPr>
              <a:t>g song song thì:</a:t>
            </a:r>
          </a:p>
          <a:p>
            <a:pPr eaLnBrk="1" hangingPunct="1"/>
            <a:r>
              <a:rPr lang="it-IT" altLang="en-US" sz="3200" b="1" dirty="0">
                <a:latin typeface="Times New Roman" pitchFamily="18" charset="0"/>
                <a:cs typeface="Times New Roman" pitchFamily="18" charset="0"/>
              </a:rPr>
              <a:t>             Hai góc so le trong ...</a:t>
            </a:r>
          </a:p>
          <a:p>
            <a:pPr eaLnBrk="1" hangingPunct="1"/>
            <a:r>
              <a:rPr lang="vi-VN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vi-VN" altLang="en-US" sz="3200" b="1" dirty="0">
                <a:latin typeface="Times New Roman" pitchFamily="18" charset="0"/>
                <a:cs typeface="Times New Roman" pitchFamily="18" charset="0"/>
              </a:rPr>
              <a:t>Hai góc đồng vị ...</a:t>
            </a:r>
          </a:p>
          <a:p>
            <a:pPr eaLnBrk="1" hangingPunct="1"/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 ...</a:t>
            </a:r>
            <a:endParaRPr lang="en-US" alt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929188" y="287496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 dirty="0" err="1">
                <a:solidFill>
                  <a:srgbClr val="FF0000"/>
                </a:solidFill>
                <a:latin typeface=".VnTime" pitchFamily="34" charset="0"/>
              </a:rPr>
              <a:t>b»ng</a:t>
            </a:r>
            <a:r>
              <a:rPr lang="en-US" altLang="en-US" sz="3200" b="1" i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3200" b="1" i="1" dirty="0" err="1">
                <a:solidFill>
                  <a:srgbClr val="FF0000"/>
                </a:solidFill>
                <a:latin typeface=".VnTime" pitchFamily="34" charset="0"/>
              </a:rPr>
              <a:t>nhau</a:t>
            </a:r>
            <a:endParaRPr lang="en-US" altLang="en-US" sz="3200" b="1" i="1" dirty="0">
              <a:solidFill>
                <a:srgbClr val="FF0000"/>
              </a:solidFill>
              <a:latin typeface=".VnTime" pitchFamily="34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892800" y="3857625"/>
            <a:ext cx="16764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.VnTime" pitchFamily="34" charset="0"/>
              </a:rPr>
              <a:t>bï nhau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410075" y="3363913"/>
            <a:ext cx="2743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FF0000"/>
                </a:solidFill>
                <a:latin typeface=".VnTime" pitchFamily="34" charset="0"/>
              </a:rPr>
              <a:t>b»ng nhau</a:t>
            </a:r>
          </a:p>
        </p:txBody>
      </p:sp>
      <p:pic>
        <p:nvPicPr>
          <p:cNvPr id="12" name="Picture 10" descr="hinh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5968156"/>
            <a:ext cx="9180513" cy="917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16619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7" name="Line 9"/>
          <p:cNvSpPr>
            <a:spLocks noChangeShapeType="1"/>
          </p:cNvSpPr>
          <p:nvPr/>
        </p:nvSpPr>
        <p:spPr bwMode="auto">
          <a:xfrm flipH="1">
            <a:off x="5105400" y="1143000"/>
            <a:ext cx="3276600" cy="2057400"/>
          </a:xfrm>
          <a:prstGeom prst="line">
            <a:avLst/>
          </a:prstGeom>
          <a:noFill/>
          <a:ln w="28575">
            <a:solidFill>
              <a:srgbClr val="DC041E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06" name="Text Box 18"/>
          <p:cNvSpPr txBox="1">
            <a:spLocks noChangeArrowheads="1"/>
          </p:cNvSpPr>
          <p:nvPr/>
        </p:nvSpPr>
        <p:spPr bwMode="auto">
          <a:xfrm>
            <a:off x="5667375" y="2743200"/>
            <a:ext cx="762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0000FF"/>
                </a:solidFill>
                <a:latin typeface=".VnTime" pitchFamily="34" charset="0"/>
              </a:rPr>
              <a:t>B</a:t>
            </a:r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4981575" y="2776538"/>
            <a:ext cx="5334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.VnTime" pitchFamily="34" charset="0"/>
              </a:rPr>
              <a:t>3</a:t>
            </a: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5486400" y="2819400"/>
            <a:ext cx="609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>
                <a:solidFill>
                  <a:srgbClr val="0000FF"/>
                </a:solidFill>
                <a:latin typeface=".VnTime" pitchFamily="34" charset="0"/>
              </a:rPr>
              <a:t>4</a:t>
            </a:r>
          </a:p>
        </p:txBody>
      </p:sp>
      <p:sp>
        <p:nvSpPr>
          <p:cNvPr id="37939" name="Text Box 51"/>
          <p:cNvSpPr txBox="1">
            <a:spLocks noChangeArrowheads="1"/>
          </p:cNvSpPr>
          <p:nvPr/>
        </p:nvSpPr>
        <p:spPr bwMode="auto">
          <a:xfrm>
            <a:off x="457200" y="3124200"/>
            <a:ext cx="3048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b="1" i="1" dirty="0" err="1" smtClean="0">
                <a:solidFill>
                  <a:srgbClr val="DC041E"/>
                </a:solidFill>
                <a:latin typeface=".VnTime" pitchFamily="34" charset="0"/>
              </a:rPr>
              <a:t>Gi¶i</a:t>
            </a:r>
            <a:r>
              <a:rPr lang="en-US" altLang="en-US" sz="2800" b="1" i="1" dirty="0">
                <a:solidFill>
                  <a:srgbClr val="DC041E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1038" name="Text Box 52"/>
          <p:cNvSpPr txBox="1">
            <a:spLocks noChangeArrowheads="1"/>
          </p:cNvSpPr>
          <p:nvPr/>
        </p:nvSpPr>
        <p:spPr bwMode="auto">
          <a:xfrm>
            <a:off x="838200" y="3505200"/>
            <a:ext cx="388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>
              <a:latin typeface=".VnTime" pitchFamily="34" charset="0"/>
            </a:endParaRPr>
          </a:p>
        </p:txBody>
      </p:sp>
      <p:sp>
        <p:nvSpPr>
          <p:cNvPr id="37941" name="Text Box 53"/>
          <p:cNvSpPr txBox="1">
            <a:spLocks noChangeArrowheads="1"/>
          </p:cNvSpPr>
          <p:nvPr/>
        </p:nvSpPr>
        <p:spPr bwMode="auto">
          <a:xfrm>
            <a:off x="304800" y="3581400"/>
            <a:ext cx="41910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a)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Cã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a//b,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theo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tÝnh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chÊt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cña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th¼ng song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song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ta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cã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:</a:t>
            </a:r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4710113" y="4114800"/>
            <a:ext cx="41910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c)Ta </a:t>
            </a:r>
            <a:r>
              <a:rPr lang="en-US" altLang="en-US" sz="2800" dirty="0" err="1" smtClean="0">
                <a:solidFill>
                  <a:srgbClr val="0000FF"/>
                </a:solidFill>
                <a:latin typeface=".VnTime" pitchFamily="34" charset="0"/>
              </a:rPr>
              <a:t>cã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: 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B</a:t>
            </a:r>
            <a:r>
              <a:rPr lang="en-US" altLang="en-US" sz="2800" baseline="-25000" dirty="0">
                <a:solidFill>
                  <a:srgbClr val="0000FF"/>
                </a:solidFill>
                <a:latin typeface=".VnTime" pitchFamily="34" charset="0"/>
              </a:rPr>
              <a:t>2 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+  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A</a:t>
            </a:r>
            <a:r>
              <a:rPr lang="en-US" altLang="en-US" sz="2800" baseline="-25000" dirty="0" smtClean="0">
                <a:solidFill>
                  <a:srgbClr val="0000FF"/>
                </a:solidFill>
                <a:latin typeface=".VnTime" pitchFamily="34" charset="0"/>
              </a:rPr>
              <a:t>4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= 180</a:t>
            </a:r>
            <a:r>
              <a:rPr lang="en-US" altLang="en-US" sz="2800" baseline="30000" dirty="0">
                <a:solidFill>
                  <a:srgbClr val="0000FF"/>
                </a:solidFill>
                <a:latin typeface=".VnTime" pitchFamily="34" charset="0"/>
              </a:rPr>
              <a:t>0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                             (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hai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  <a:latin typeface=".VnTime" pitchFamily="34" charset="0"/>
              </a:rPr>
              <a:t>gãc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.VnTime" pitchFamily="34" charset="0"/>
              </a:rPr>
              <a:t>trong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alt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phía</a:t>
            </a:r>
            <a:r>
              <a:rPr lang="en-US" altLang="en-US" sz="2800" dirty="0" smtClean="0">
                <a:solidFill>
                  <a:srgbClr val="0000FF"/>
                </a:solidFill>
                <a:latin typeface=".VnTime" pitchFamily="34" charset="0"/>
              </a:rPr>
              <a:t>)</a:t>
            </a:r>
            <a:endParaRPr lang="en-US" altLang="en-US" sz="2800" dirty="0">
              <a:solidFill>
                <a:srgbClr val="0000FF"/>
              </a:solidFill>
              <a:latin typeface=".VnTime" pitchFamily="34" charset="0"/>
            </a:endParaRPr>
          </a:p>
        </p:txBody>
      </p:sp>
      <p:graphicFrame>
        <p:nvGraphicFramePr>
          <p:cNvPr id="37945" name="Object 57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419350" y="2863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6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2863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947" name="Object 59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8638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7" name="Equation" r:id="rId5" imgW="114151" imgH="215619" progId="Equation.3">
                  <p:embed/>
                </p:oleObj>
              </mc:Choice>
              <mc:Fallback>
                <p:oleObj name="Equation" r:id="rId5" imgW="114151" imgH="21561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8638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62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2419350" y="4997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8" name="Equation" r:id="rId6" imgW="114151" imgH="215619" progId="Equation.3">
                  <p:embed/>
                </p:oleObj>
              </mc:Choice>
              <mc:Fallback>
                <p:oleObj name="Equation" r:id="rId6" imgW="114151" imgH="21561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9350" y="4997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66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6610350" y="4997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9" name="Equation" r:id="rId7" imgW="114151" imgH="215619" progId="Equation.3">
                  <p:embed/>
                </p:oleObj>
              </mc:Choice>
              <mc:Fallback>
                <p:oleObj name="Equation" r:id="rId7" imgW="114151" imgH="215619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4997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9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0" name="Equation" r:id="rId8" imgW="114151" imgH="215619" progId="Equation.3">
                  <p:embed/>
                </p:oleObj>
              </mc:Choice>
              <mc:Fallback>
                <p:oleObj name="Equation" r:id="rId8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1" name="Text Box 71"/>
          <p:cNvSpPr txBox="1">
            <a:spLocks noChangeArrowheads="1"/>
          </p:cNvSpPr>
          <p:nvPr/>
        </p:nvSpPr>
        <p:spPr bwMode="auto">
          <a:xfrm>
            <a:off x="1143000" y="5943600"/>
            <a:ext cx="2667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altLang="en-US" sz="2800">
              <a:latin typeface=".VnTime" pitchFamily="34" charset="0"/>
            </a:endParaRPr>
          </a:p>
        </p:txBody>
      </p:sp>
      <p:graphicFrame>
        <p:nvGraphicFramePr>
          <p:cNvPr id="1031" name="Object 7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01" name="Equation" r:id="rId9" imgW="114151" imgH="215619" progId="Equation.3">
                  <p:embed/>
                </p:oleObj>
              </mc:Choice>
              <mc:Fallback>
                <p:oleObj name="Equation" r:id="rId9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210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961" name="Text Box 73"/>
          <p:cNvSpPr txBox="1">
            <a:spLocks noChangeArrowheads="1"/>
          </p:cNvSpPr>
          <p:nvPr/>
        </p:nvSpPr>
        <p:spPr bwMode="auto">
          <a:xfrm>
            <a:off x="5931262" y="4957763"/>
            <a:ext cx="38862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B</a:t>
            </a:r>
            <a:r>
              <a:rPr lang="en-US" altLang="en-US" sz="2800" baseline="-25000" dirty="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+ 37</a:t>
            </a:r>
            <a:r>
              <a:rPr lang="en-US" altLang="en-US" sz="2800" baseline="30000" dirty="0">
                <a:solidFill>
                  <a:srgbClr val="0000FF"/>
                </a:solidFill>
                <a:latin typeface=".VnTime" pitchFamily="34" charset="0"/>
              </a:rPr>
              <a:t>0</a:t>
            </a:r>
            <a:r>
              <a:rPr lang="en-US" altLang="en-US" sz="2800" dirty="0">
                <a:solidFill>
                  <a:srgbClr val="0000FF"/>
                </a:solidFill>
                <a:latin typeface=".VnTime" pitchFamily="34" charset="0"/>
              </a:rPr>
              <a:t> = 180</a:t>
            </a:r>
            <a:r>
              <a:rPr lang="en-US" altLang="en-US" sz="2800" baseline="30000" dirty="0">
                <a:solidFill>
                  <a:srgbClr val="0000FF"/>
                </a:solidFill>
                <a:latin typeface=".VnTime" pitchFamily="34" charset="0"/>
              </a:rPr>
              <a:t>0</a:t>
            </a:r>
            <a:endParaRPr lang="en-US" altLang="en-US" sz="2800" dirty="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7962" name="Text Box 74"/>
          <p:cNvSpPr txBox="1">
            <a:spLocks noChangeArrowheads="1"/>
          </p:cNvSpPr>
          <p:nvPr/>
        </p:nvSpPr>
        <p:spPr bwMode="auto">
          <a:xfrm>
            <a:off x="6774225" y="5391150"/>
            <a:ext cx="2514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B</a:t>
            </a:r>
            <a:r>
              <a:rPr lang="en-US" altLang="en-US" sz="2800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 = 180</a:t>
            </a:r>
            <a:r>
              <a:rPr lang="en-US" altLang="en-US" sz="2800" baseline="30000">
                <a:solidFill>
                  <a:srgbClr val="0000FF"/>
                </a:solidFill>
                <a:latin typeface=".VnTime" pitchFamily="34" charset="0"/>
              </a:rPr>
              <a:t>0</a:t>
            </a: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 - 37</a:t>
            </a:r>
            <a:r>
              <a:rPr lang="en-US" altLang="en-US" sz="2800" baseline="30000">
                <a:solidFill>
                  <a:srgbClr val="0000FF"/>
                </a:solidFill>
                <a:latin typeface=".VnTime" pitchFamily="34" charset="0"/>
              </a:rPr>
              <a:t>0</a:t>
            </a:r>
            <a:endParaRPr lang="en-US" alt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7963" name="Text Box 75"/>
          <p:cNvSpPr txBox="1">
            <a:spLocks noChangeArrowheads="1"/>
          </p:cNvSpPr>
          <p:nvPr/>
        </p:nvSpPr>
        <p:spPr bwMode="auto">
          <a:xfrm>
            <a:off x="6798037" y="5910263"/>
            <a:ext cx="19050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B</a:t>
            </a:r>
            <a:r>
              <a:rPr lang="en-US" altLang="en-US" sz="2800" baseline="-25000">
                <a:solidFill>
                  <a:srgbClr val="0000FF"/>
                </a:solidFill>
                <a:latin typeface=".VnTime" pitchFamily="34" charset="0"/>
              </a:rPr>
              <a:t>2</a:t>
            </a:r>
            <a:r>
              <a:rPr lang="en-US" altLang="en-US" sz="2800">
                <a:solidFill>
                  <a:srgbClr val="0000FF"/>
                </a:solidFill>
                <a:latin typeface=".VnTime" pitchFamily="34" charset="0"/>
              </a:rPr>
              <a:t> = 143</a:t>
            </a:r>
            <a:r>
              <a:rPr lang="en-US" altLang="en-US" sz="2800" baseline="30000">
                <a:solidFill>
                  <a:srgbClr val="0000FF"/>
                </a:solidFill>
                <a:latin typeface=".VnTime" pitchFamily="34" charset="0"/>
              </a:rPr>
              <a:t>0</a:t>
            </a:r>
            <a:endParaRPr lang="en-US" altLang="en-US" sz="2800">
              <a:solidFill>
                <a:srgbClr val="0000FF"/>
              </a:solidFill>
              <a:latin typeface=".VnTime" pitchFamily="34" charset="0"/>
            </a:endParaRPr>
          </a:p>
        </p:txBody>
      </p:sp>
      <p:sp>
        <p:nvSpPr>
          <p:cNvPr id="37965" name="Line 77"/>
          <p:cNvSpPr>
            <a:spLocks noChangeShapeType="1"/>
          </p:cNvSpPr>
          <p:nvPr/>
        </p:nvSpPr>
        <p:spPr bwMode="auto">
          <a:xfrm>
            <a:off x="4572000" y="3581400"/>
            <a:ext cx="0" cy="3276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68" name="Freeform 80"/>
          <p:cNvSpPr>
            <a:spLocks/>
          </p:cNvSpPr>
          <p:nvPr/>
        </p:nvSpPr>
        <p:spPr bwMode="auto">
          <a:xfrm>
            <a:off x="6012160" y="4995863"/>
            <a:ext cx="304800" cy="76200"/>
          </a:xfrm>
          <a:custGeom>
            <a:avLst/>
            <a:gdLst>
              <a:gd name="T0" fmla="*/ 0 w 288"/>
              <a:gd name="T1" fmla="*/ 2147483647 h 48"/>
              <a:gd name="T2" fmla="*/ 2147483647 w 288"/>
              <a:gd name="T3" fmla="*/ 0 h 48"/>
              <a:gd name="T4" fmla="*/ 2147483647 w 288"/>
              <a:gd name="T5" fmla="*/ 2147483647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48"/>
                </a:moveTo>
                <a:lnTo>
                  <a:pt x="144" y="0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1" name="Freeform 83"/>
          <p:cNvSpPr>
            <a:spLocks/>
          </p:cNvSpPr>
          <p:nvPr/>
        </p:nvSpPr>
        <p:spPr bwMode="auto">
          <a:xfrm>
            <a:off x="6845633" y="5943600"/>
            <a:ext cx="304800" cy="76200"/>
          </a:xfrm>
          <a:custGeom>
            <a:avLst/>
            <a:gdLst>
              <a:gd name="T0" fmla="*/ 0 w 288"/>
              <a:gd name="T1" fmla="*/ 2147483647 h 48"/>
              <a:gd name="T2" fmla="*/ 2147483647 w 288"/>
              <a:gd name="T3" fmla="*/ 0 h 48"/>
              <a:gd name="T4" fmla="*/ 2147483647 w 288"/>
              <a:gd name="T5" fmla="*/ 2147483647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48"/>
                </a:moveTo>
                <a:lnTo>
                  <a:pt x="144" y="0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" name="Group 100"/>
          <p:cNvGrpSpPr>
            <a:grpSpLocks/>
          </p:cNvGrpSpPr>
          <p:nvPr/>
        </p:nvGrpSpPr>
        <p:grpSpPr bwMode="auto">
          <a:xfrm>
            <a:off x="4800600" y="3505200"/>
            <a:ext cx="4343400" cy="519113"/>
            <a:chOff x="3024" y="2208"/>
            <a:chExt cx="2736" cy="327"/>
          </a:xfrm>
        </p:grpSpPr>
        <p:sp>
          <p:nvSpPr>
            <p:cNvPr id="1080" name="Text Box 78"/>
            <p:cNvSpPr txBox="1">
              <a:spLocks noChangeArrowheads="1"/>
            </p:cNvSpPr>
            <p:nvPr/>
          </p:nvSpPr>
          <p:spPr bwMode="auto">
            <a:xfrm>
              <a:off x="3024" y="2208"/>
              <a:ext cx="273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b) A</a:t>
              </a:r>
              <a:r>
                <a:rPr lang="en-US" altLang="en-US" sz="2800" baseline="-25000" dirty="0">
                  <a:solidFill>
                    <a:srgbClr val="0000FF"/>
                  </a:solidFill>
                  <a:latin typeface=".VnTime" pitchFamily="34" charset="0"/>
                </a:rPr>
                <a:t>1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= B</a:t>
              </a:r>
              <a:r>
                <a:rPr lang="en-US" altLang="en-US" sz="2800" baseline="-25000" dirty="0">
                  <a:solidFill>
                    <a:srgbClr val="0000FF"/>
                  </a:solidFill>
                  <a:latin typeface=".VnTime" pitchFamily="34" charset="0"/>
                </a:rPr>
                <a:t>4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(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Hai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gãc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®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ång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vÞ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)</a:t>
              </a:r>
            </a:p>
          </p:txBody>
        </p:sp>
        <p:sp>
          <p:nvSpPr>
            <p:cNvPr id="1081" name="Freeform 85"/>
            <p:cNvSpPr>
              <a:spLocks/>
            </p:cNvSpPr>
            <p:nvPr/>
          </p:nvSpPr>
          <p:spPr bwMode="auto">
            <a:xfrm>
              <a:off x="3287" y="2247"/>
              <a:ext cx="192" cy="48"/>
            </a:xfrm>
            <a:custGeom>
              <a:avLst/>
              <a:gdLst>
                <a:gd name="T0" fmla="*/ 0 w 288"/>
                <a:gd name="T1" fmla="*/ 48 h 48"/>
                <a:gd name="T2" fmla="*/ 1 w 288"/>
                <a:gd name="T3" fmla="*/ 0 h 48"/>
                <a:gd name="T4" fmla="*/ 2 w 288"/>
                <a:gd name="T5" fmla="*/ 48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82" name="Freeform 86"/>
            <p:cNvSpPr>
              <a:spLocks/>
            </p:cNvSpPr>
            <p:nvPr/>
          </p:nvSpPr>
          <p:spPr bwMode="auto">
            <a:xfrm>
              <a:off x="3749" y="2235"/>
              <a:ext cx="192" cy="48"/>
            </a:xfrm>
            <a:custGeom>
              <a:avLst/>
              <a:gdLst>
                <a:gd name="T0" fmla="*/ 0 w 288"/>
                <a:gd name="T1" fmla="*/ 48 h 48"/>
                <a:gd name="T2" fmla="*/ 1 w 288"/>
                <a:gd name="T3" fmla="*/ 0 h 48"/>
                <a:gd name="T4" fmla="*/ 2 w 288"/>
                <a:gd name="T5" fmla="*/ 48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75" name="Freeform 87"/>
          <p:cNvSpPr>
            <a:spLocks/>
          </p:cNvSpPr>
          <p:nvPr/>
        </p:nvSpPr>
        <p:spPr bwMode="auto">
          <a:xfrm>
            <a:off x="6859488" y="4143375"/>
            <a:ext cx="304800" cy="76200"/>
          </a:xfrm>
          <a:custGeom>
            <a:avLst/>
            <a:gdLst>
              <a:gd name="T0" fmla="*/ 0 w 288"/>
              <a:gd name="T1" fmla="*/ 2147483647 h 48"/>
              <a:gd name="T2" fmla="*/ 2147483647 w 288"/>
              <a:gd name="T3" fmla="*/ 0 h 48"/>
              <a:gd name="T4" fmla="*/ 2147483647 w 288"/>
              <a:gd name="T5" fmla="*/ 2147483647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48"/>
                </a:moveTo>
                <a:lnTo>
                  <a:pt x="144" y="0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76" name="Freeform 88"/>
          <p:cNvSpPr>
            <a:spLocks/>
          </p:cNvSpPr>
          <p:nvPr/>
        </p:nvSpPr>
        <p:spPr bwMode="auto">
          <a:xfrm>
            <a:off x="6818103" y="5424488"/>
            <a:ext cx="304800" cy="76200"/>
          </a:xfrm>
          <a:custGeom>
            <a:avLst/>
            <a:gdLst>
              <a:gd name="T0" fmla="*/ 0 w 288"/>
              <a:gd name="T1" fmla="*/ 2147483647 h 48"/>
              <a:gd name="T2" fmla="*/ 2147483647 w 288"/>
              <a:gd name="T3" fmla="*/ 0 h 48"/>
              <a:gd name="T4" fmla="*/ 2147483647 w 288"/>
              <a:gd name="T5" fmla="*/ 2147483647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48"/>
                </a:moveTo>
                <a:lnTo>
                  <a:pt x="144" y="0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99"/>
          <p:cNvGrpSpPr>
            <a:grpSpLocks/>
          </p:cNvGrpSpPr>
          <p:nvPr/>
        </p:nvGrpSpPr>
        <p:grpSpPr bwMode="auto">
          <a:xfrm>
            <a:off x="290513" y="4953000"/>
            <a:ext cx="4191000" cy="946150"/>
            <a:chOff x="183" y="3120"/>
            <a:chExt cx="2640" cy="596"/>
          </a:xfrm>
        </p:grpSpPr>
        <p:sp>
          <p:nvSpPr>
            <p:cNvPr id="1077" name="Text Box 54"/>
            <p:cNvSpPr txBox="1">
              <a:spLocks noChangeArrowheads="1"/>
            </p:cNvSpPr>
            <p:nvPr/>
          </p:nvSpPr>
          <p:spPr bwMode="auto">
            <a:xfrm>
              <a:off x="183" y="3120"/>
              <a:ext cx="2640" cy="5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B</a:t>
              </a:r>
              <a:r>
                <a:rPr lang="en-US" altLang="en-US" sz="2800" baseline="-25000" dirty="0">
                  <a:solidFill>
                    <a:srgbClr val="0000FF"/>
                  </a:solidFill>
                  <a:latin typeface=".VnTime" pitchFamily="34" charset="0"/>
                </a:rPr>
                <a:t>1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= A</a:t>
              </a:r>
              <a:r>
                <a:rPr lang="en-US" altLang="en-US" sz="2800" baseline="-25000" dirty="0">
                  <a:solidFill>
                    <a:srgbClr val="0000FF"/>
                  </a:solidFill>
                  <a:latin typeface=".VnTime" pitchFamily="34" charset="0"/>
                </a:rPr>
                <a:t>4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= </a:t>
              </a:r>
              <a:r>
                <a:rPr lang="en-US" altLang="en-US" sz="2800" dirty="0" smtClean="0">
                  <a:solidFill>
                    <a:srgbClr val="0000FF"/>
                  </a:solidFill>
                  <a:latin typeface=".VnTime" pitchFamily="34" charset="0"/>
                </a:rPr>
                <a:t>37</a:t>
              </a:r>
              <a:r>
                <a:rPr lang="en-US" altLang="en-US" sz="2800" baseline="30000" dirty="0" smtClean="0">
                  <a:solidFill>
                    <a:srgbClr val="0000FF"/>
                  </a:solidFill>
                  <a:latin typeface=".VnTime" pitchFamily="34" charset="0"/>
                </a:rPr>
                <a:t>0 </a:t>
              </a:r>
              <a:r>
                <a:rPr lang="en-US" altLang="en-US" sz="2800" dirty="0" smtClean="0">
                  <a:solidFill>
                    <a:srgbClr val="0000FF"/>
                  </a:solidFill>
                  <a:latin typeface=".VnTime" pitchFamily="34" charset="0"/>
                </a:rPr>
                <a:t>(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cÆp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gãc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so le 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trong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altLang="en-US" sz="2800" dirty="0" err="1">
                  <a:solidFill>
                    <a:srgbClr val="0000FF"/>
                  </a:solidFill>
                  <a:latin typeface=".VnTime" pitchFamily="34" charset="0"/>
                </a:rPr>
                <a:t>b»ng</a:t>
              </a:r>
              <a:r>
                <a:rPr lang="en-US" altLang="en-US" sz="2800" dirty="0">
                  <a:solidFill>
                    <a:srgbClr val="0000FF"/>
                  </a:solidFill>
                  <a:latin typeface=".VnTime" pitchFamily="34" charset="0"/>
                </a:rPr>
                <a:t> </a:t>
              </a:r>
              <a:r>
                <a:rPr lang="en-US" altLang="en-US" sz="2800" dirty="0" err="1" smtClean="0">
                  <a:solidFill>
                    <a:srgbClr val="0000FF"/>
                  </a:solidFill>
                  <a:latin typeface=".VnTime" pitchFamily="34" charset="0"/>
                </a:rPr>
                <a:t>nhau</a:t>
              </a:r>
              <a:r>
                <a:rPr lang="en-US" altLang="en-US" sz="2800" dirty="0" smtClean="0">
                  <a:solidFill>
                    <a:srgbClr val="0000FF"/>
                  </a:solidFill>
                  <a:latin typeface=".VnTime" pitchFamily="34" charset="0"/>
                </a:rPr>
                <a:t>)</a:t>
              </a:r>
              <a:endParaRPr lang="en-US" altLang="en-US" sz="2800" dirty="0">
                <a:solidFill>
                  <a:srgbClr val="0000FF"/>
                </a:solidFill>
                <a:latin typeface=".VnTime" pitchFamily="34" charset="0"/>
              </a:endParaRPr>
            </a:p>
          </p:txBody>
        </p:sp>
        <p:sp>
          <p:nvSpPr>
            <p:cNvPr id="1078" name="Freeform 89"/>
            <p:cNvSpPr>
              <a:spLocks/>
            </p:cNvSpPr>
            <p:nvPr/>
          </p:nvSpPr>
          <p:spPr bwMode="auto">
            <a:xfrm>
              <a:off x="647" y="3159"/>
              <a:ext cx="192" cy="48"/>
            </a:xfrm>
            <a:custGeom>
              <a:avLst/>
              <a:gdLst>
                <a:gd name="T0" fmla="*/ 0 w 288"/>
                <a:gd name="T1" fmla="*/ 48 h 48"/>
                <a:gd name="T2" fmla="*/ 1 w 288"/>
                <a:gd name="T3" fmla="*/ 0 h 48"/>
                <a:gd name="T4" fmla="*/ 2 w 288"/>
                <a:gd name="T5" fmla="*/ 48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79" name="Freeform 92"/>
            <p:cNvSpPr>
              <a:spLocks/>
            </p:cNvSpPr>
            <p:nvPr/>
          </p:nvSpPr>
          <p:spPr bwMode="auto">
            <a:xfrm>
              <a:off x="210" y="3138"/>
              <a:ext cx="192" cy="48"/>
            </a:xfrm>
            <a:custGeom>
              <a:avLst/>
              <a:gdLst>
                <a:gd name="T0" fmla="*/ 0 w 288"/>
                <a:gd name="T1" fmla="*/ 48 h 48"/>
                <a:gd name="T2" fmla="*/ 1 w 288"/>
                <a:gd name="T3" fmla="*/ 0 h 48"/>
                <a:gd name="T4" fmla="*/ 2 w 288"/>
                <a:gd name="T5" fmla="*/ 48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82" name="Freeform 94"/>
          <p:cNvSpPr>
            <a:spLocks/>
          </p:cNvSpPr>
          <p:nvPr/>
        </p:nvSpPr>
        <p:spPr bwMode="auto">
          <a:xfrm>
            <a:off x="6067400" y="4143375"/>
            <a:ext cx="304800" cy="76200"/>
          </a:xfrm>
          <a:custGeom>
            <a:avLst/>
            <a:gdLst>
              <a:gd name="T0" fmla="*/ 0 w 288"/>
              <a:gd name="T1" fmla="*/ 2147483647 h 48"/>
              <a:gd name="T2" fmla="*/ 2147483647 w 288"/>
              <a:gd name="T3" fmla="*/ 0 h 48"/>
              <a:gd name="T4" fmla="*/ 2147483647 w 288"/>
              <a:gd name="T5" fmla="*/ 2147483647 h 48"/>
              <a:gd name="T6" fmla="*/ 0 60000 65536"/>
              <a:gd name="T7" fmla="*/ 0 60000 65536"/>
              <a:gd name="T8" fmla="*/ 0 60000 65536"/>
              <a:gd name="T9" fmla="*/ 0 w 288"/>
              <a:gd name="T10" fmla="*/ 0 h 48"/>
              <a:gd name="T11" fmla="*/ 288 w 288"/>
              <a:gd name="T12" fmla="*/ 48 h 4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88" h="48">
                <a:moveTo>
                  <a:pt x="0" y="48"/>
                </a:moveTo>
                <a:lnTo>
                  <a:pt x="144" y="0"/>
                </a:lnTo>
                <a:lnTo>
                  <a:pt x="288" y="48"/>
                </a:lnTo>
              </a:path>
            </a:pathLst>
          </a:custGeom>
          <a:noFill/>
          <a:ln w="9525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" name="Group 98"/>
          <p:cNvGrpSpPr>
            <a:grpSpLocks/>
          </p:cNvGrpSpPr>
          <p:nvPr/>
        </p:nvGrpSpPr>
        <p:grpSpPr bwMode="auto">
          <a:xfrm>
            <a:off x="990600" y="457200"/>
            <a:ext cx="7848600" cy="3033713"/>
            <a:chOff x="624" y="288"/>
            <a:chExt cx="4944" cy="1911"/>
          </a:xfrm>
        </p:grpSpPr>
        <p:sp>
          <p:nvSpPr>
            <p:cNvPr id="1054" name="Line 10"/>
            <p:cNvSpPr>
              <a:spLocks noChangeShapeType="1"/>
            </p:cNvSpPr>
            <p:nvPr/>
          </p:nvSpPr>
          <p:spPr bwMode="auto">
            <a:xfrm>
              <a:off x="3600" y="1008"/>
              <a:ext cx="196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5" name="Line 11"/>
            <p:cNvSpPr>
              <a:spLocks noChangeShapeType="1"/>
            </p:cNvSpPr>
            <p:nvPr/>
          </p:nvSpPr>
          <p:spPr bwMode="auto">
            <a:xfrm>
              <a:off x="3072" y="1776"/>
              <a:ext cx="1968" cy="0"/>
            </a:xfrm>
            <a:prstGeom prst="line">
              <a:avLst/>
            </a:prstGeom>
            <a:noFill/>
            <a:ln w="2857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56" name="Text Box 13"/>
            <p:cNvSpPr txBox="1">
              <a:spLocks noChangeArrowheads="1"/>
            </p:cNvSpPr>
            <p:nvPr/>
          </p:nvSpPr>
          <p:spPr bwMode="auto">
            <a:xfrm>
              <a:off x="3552" y="747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rgbClr val="0000FF"/>
                  </a:solidFill>
                  <a:latin typeface=".VnTime" pitchFamily="34" charset="0"/>
                </a:rPr>
                <a:t>a</a:t>
              </a:r>
            </a:p>
          </p:txBody>
        </p:sp>
        <p:sp>
          <p:nvSpPr>
            <p:cNvPr id="1057" name="Text Box 14"/>
            <p:cNvSpPr txBox="1">
              <a:spLocks noChangeArrowheads="1"/>
            </p:cNvSpPr>
            <p:nvPr/>
          </p:nvSpPr>
          <p:spPr bwMode="auto">
            <a:xfrm>
              <a:off x="3000" y="1497"/>
              <a:ext cx="480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800">
                  <a:solidFill>
                    <a:srgbClr val="0000FF"/>
                  </a:solidFill>
                  <a:latin typeface=".VnTime" pitchFamily="34" charset="0"/>
                </a:rPr>
                <a:t>b</a:t>
              </a:r>
            </a:p>
          </p:txBody>
        </p:sp>
        <p:sp>
          <p:nvSpPr>
            <p:cNvPr id="1058" name="Text Box 15"/>
            <p:cNvSpPr txBox="1">
              <a:spLocks noChangeArrowheads="1"/>
            </p:cNvSpPr>
            <p:nvPr/>
          </p:nvSpPr>
          <p:spPr bwMode="auto">
            <a:xfrm>
              <a:off x="4686" y="690"/>
              <a:ext cx="48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solidFill>
                    <a:srgbClr val="0000FF"/>
                  </a:solidFill>
                  <a:latin typeface=".VnTime" pitchFamily="34" charset="0"/>
                </a:rPr>
                <a:t>A</a:t>
              </a:r>
            </a:p>
          </p:txBody>
        </p:sp>
        <p:sp>
          <p:nvSpPr>
            <p:cNvPr id="1059" name="Arc 20"/>
            <p:cNvSpPr>
              <a:spLocks/>
            </p:cNvSpPr>
            <p:nvPr/>
          </p:nvSpPr>
          <p:spPr bwMode="auto">
            <a:xfrm rot="2516465">
              <a:off x="3540" y="1575"/>
              <a:ext cx="196" cy="624"/>
            </a:xfrm>
            <a:custGeom>
              <a:avLst/>
              <a:gdLst>
                <a:gd name="T0" fmla="*/ 0 w 11013"/>
                <a:gd name="T1" fmla="*/ 0 h 21221"/>
                <a:gd name="T2" fmla="*/ 0 w 11013"/>
                <a:gd name="T3" fmla="*/ 0 h 21221"/>
                <a:gd name="T4" fmla="*/ 0 w 11013"/>
                <a:gd name="T5" fmla="*/ 0 h 21221"/>
                <a:gd name="T6" fmla="*/ 0 60000 65536"/>
                <a:gd name="T7" fmla="*/ 0 60000 65536"/>
                <a:gd name="T8" fmla="*/ 0 60000 65536"/>
                <a:gd name="T9" fmla="*/ 0 w 11013"/>
                <a:gd name="T10" fmla="*/ 0 h 21221"/>
                <a:gd name="T11" fmla="*/ 11013 w 11013"/>
                <a:gd name="T12" fmla="*/ 21221 h 21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13" h="21221" fill="none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</a:path>
                <a:path w="11013" h="21221" stroke="0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  <a:lnTo>
                    <a:pt x="0" y="21221"/>
                  </a:lnTo>
                  <a:lnTo>
                    <a:pt x="4029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0" name="Arc 21"/>
            <p:cNvSpPr>
              <a:spLocks/>
            </p:cNvSpPr>
            <p:nvPr/>
          </p:nvSpPr>
          <p:spPr bwMode="auto">
            <a:xfrm rot="2516465">
              <a:off x="4752" y="807"/>
              <a:ext cx="196" cy="624"/>
            </a:xfrm>
            <a:custGeom>
              <a:avLst/>
              <a:gdLst>
                <a:gd name="T0" fmla="*/ 0 w 11013"/>
                <a:gd name="T1" fmla="*/ 0 h 21221"/>
                <a:gd name="T2" fmla="*/ 0 w 11013"/>
                <a:gd name="T3" fmla="*/ 0 h 21221"/>
                <a:gd name="T4" fmla="*/ 0 w 11013"/>
                <a:gd name="T5" fmla="*/ 0 h 21221"/>
                <a:gd name="T6" fmla="*/ 0 60000 65536"/>
                <a:gd name="T7" fmla="*/ 0 60000 65536"/>
                <a:gd name="T8" fmla="*/ 0 60000 65536"/>
                <a:gd name="T9" fmla="*/ 0 w 11013"/>
                <a:gd name="T10" fmla="*/ 0 h 21221"/>
                <a:gd name="T11" fmla="*/ 11013 w 11013"/>
                <a:gd name="T12" fmla="*/ 21221 h 21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13" h="21221" fill="none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</a:path>
                <a:path w="11013" h="21221" stroke="0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  <a:lnTo>
                    <a:pt x="0" y="21221"/>
                  </a:lnTo>
                  <a:lnTo>
                    <a:pt x="4029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1" name="Arc 23"/>
            <p:cNvSpPr>
              <a:spLocks/>
            </p:cNvSpPr>
            <p:nvPr/>
          </p:nvSpPr>
          <p:spPr bwMode="auto">
            <a:xfrm rot="-8615187">
              <a:off x="3426" y="1335"/>
              <a:ext cx="196" cy="624"/>
            </a:xfrm>
            <a:custGeom>
              <a:avLst/>
              <a:gdLst>
                <a:gd name="T0" fmla="*/ 0 w 11013"/>
                <a:gd name="T1" fmla="*/ 0 h 21221"/>
                <a:gd name="T2" fmla="*/ 0 w 11013"/>
                <a:gd name="T3" fmla="*/ 0 h 21221"/>
                <a:gd name="T4" fmla="*/ 0 w 11013"/>
                <a:gd name="T5" fmla="*/ 0 h 21221"/>
                <a:gd name="T6" fmla="*/ 0 60000 65536"/>
                <a:gd name="T7" fmla="*/ 0 60000 65536"/>
                <a:gd name="T8" fmla="*/ 0 60000 65536"/>
                <a:gd name="T9" fmla="*/ 0 w 11013"/>
                <a:gd name="T10" fmla="*/ 0 h 21221"/>
                <a:gd name="T11" fmla="*/ 11013 w 11013"/>
                <a:gd name="T12" fmla="*/ 21221 h 21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13" h="21221" fill="none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</a:path>
                <a:path w="11013" h="21221" stroke="0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  <a:lnTo>
                    <a:pt x="0" y="21221"/>
                  </a:lnTo>
                  <a:lnTo>
                    <a:pt x="4029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2" name="Arc 24"/>
            <p:cNvSpPr>
              <a:spLocks/>
            </p:cNvSpPr>
            <p:nvPr/>
          </p:nvSpPr>
          <p:spPr bwMode="auto">
            <a:xfrm rot="-8615187">
              <a:off x="4677" y="567"/>
              <a:ext cx="196" cy="624"/>
            </a:xfrm>
            <a:custGeom>
              <a:avLst/>
              <a:gdLst>
                <a:gd name="T0" fmla="*/ 0 w 11013"/>
                <a:gd name="T1" fmla="*/ 0 h 21221"/>
                <a:gd name="T2" fmla="*/ 0 w 11013"/>
                <a:gd name="T3" fmla="*/ 0 h 21221"/>
                <a:gd name="T4" fmla="*/ 0 w 11013"/>
                <a:gd name="T5" fmla="*/ 0 h 21221"/>
                <a:gd name="T6" fmla="*/ 0 60000 65536"/>
                <a:gd name="T7" fmla="*/ 0 60000 65536"/>
                <a:gd name="T8" fmla="*/ 0 60000 65536"/>
                <a:gd name="T9" fmla="*/ 0 w 11013"/>
                <a:gd name="T10" fmla="*/ 0 h 21221"/>
                <a:gd name="T11" fmla="*/ 11013 w 11013"/>
                <a:gd name="T12" fmla="*/ 21221 h 212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013" h="21221" fill="none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</a:path>
                <a:path w="11013" h="21221" stroke="0" extrusionOk="0">
                  <a:moveTo>
                    <a:pt x="4029" y="0"/>
                  </a:moveTo>
                  <a:cubicBezTo>
                    <a:pt x="6493" y="468"/>
                    <a:pt x="8855" y="1361"/>
                    <a:pt x="11012" y="2639"/>
                  </a:cubicBezTo>
                  <a:lnTo>
                    <a:pt x="0" y="21221"/>
                  </a:lnTo>
                  <a:lnTo>
                    <a:pt x="4029" y="0"/>
                  </a:lnTo>
                  <a:close/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63" name="Text Box 25"/>
            <p:cNvSpPr txBox="1">
              <a:spLocks noChangeArrowheads="1"/>
            </p:cNvSpPr>
            <p:nvPr/>
          </p:nvSpPr>
          <p:spPr bwMode="auto">
            <a:xfrm>
              <a:off x="4752" y="960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1064" name="Text Box 26"/>
            <p:cNvSpPr txBox="1">
              <a:spLocks noChangeArrowheads="1"/>
            </p:cNvSpPr>
            <p:nvPr/>
          </p:nvSpPr>
          <p:spPr bwMode="auto">
            <a:xfrm>
              <a:off x="5040" y="768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1065" name="Text Box 27"/>
            <p:cNvSpPr txBox="1">
              <a:spLocks noChangeArrowheads="1"/>
            </p:cNvSpPr>
            <p:nvPr/>
          </p:nvSpPr>
          <p:spPr bwMode="auto">
            <a:xfrm>
              <a:off x="4416" y="972"/>
              <a:ext cx="288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4</a:t>
              </a:r>
            </a:p>
          </p:txBody>
        </p:sp>
        <p:sp>
          <p:nvSpPr>
            <p:cNvPr id="1066" name="Text Box 28"/>
            <p:cNvSpPr txBox="1">
              <a:spLocks noChangeArrowheads="1"/>
            </p:cNvSpPr>
            <p:nvPr/>
          </p:nvSpPr>
          <p:spPr bwMode="auto">
            <a:xfrm>
              <a:off x="4590" y="777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3</a:t>
              </a:r>
            </a:p>
          </p:txBody>
        </p:sp>
        <p:sp>
          <p:nvSpPr>
            <p:cNvPr id="1067" name="Text Box 29"/>
            <p:cNvSpPr txBox="1">
              <a:spLocks noChangeArrowheads="1"/>
            </p:cNvSpPr>
            <p:nvPr/>
          </p:nvSpPr>
          <p:spPr bwMode="auto">
            <a:xfrm>
              <a:off x="3840" y="1545"/>
              <a:ext cx="24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1</a:t>
              </a:r>
            </a:p>
          </p:txBody>
        </p:sp>
        <p:sp>
          <p:nvSpPr>
            <p:cNvPr id="1068" name="Text Box 30"/>
            <p:cNvSpPr txBox="1">
              <a:spLocks noChangeArrowheads="1"/>
            </p:cNvSpPr>
            <p:nvPr/>
          </p:nvSpPr>
          <p:spPr bwMode="auto">
            <a:xfrm>
              <a:off x="3486" y="1542"/>
              <a:ext cx="33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0000FF"/>
                  </a:solidFill>
                  <a:latin typeface=".VnTime" pitchFamily="34" charset="0"/>
                </a:rPr>
                <a:t>2</a:t>
              </a:r>
            </a:p>
          </p:txBody>
        </p:sp>
        <p:sp>
          <p:nvSpPr>
            <p:cNvPr id="1069" name="Text Box 31"/>
            <p:cNvSpPr txBox="1">
              <a:spLocks noChangeArrowheads="1"/>
            </p:cNvSpPr>
            <p:nvPr/>
          </p:nvSpPr>
          <p:spPr bwMode="auto">
            <a:xfrm>
              <a:off x="4128" y="1008"/>
              <a:ext cx="38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.VnTime" pitchFamily="34" charset="0"/>
                </a:rPr>
                <a:t>37</a:t>
              </a:r>
              <a:r>
                <a:rPr lang="en-US" altLang="en-US" sz="2000" baseline="30000">
                  <a:solidFill>
                    <a:srgbClr val="DC041E"/>
                  </a:solidFill>
                  <a:latin typeface=".VnTime" pitchFamily="34" charset="0"/>
                </a:rPr>
                <a:t>0</a:t>
              </a:r>
              <a:endParaRPr lang="en-US" altLang="en-US" sz="2000">
                <a:solidFill>
                  <a:srgbClr val="DC041E"/>
                </a:solidFill>
                <a:latin typeface=".VnTime" pitchFamily="34" charset="0"/>
              </a:endParaRPr>
            </a:p>
          </p:txBody>
        </p:sp>
        <p:grpSp>
          <p:nvGrpSpPr>
            <p:cNvPr id="1070" name="Group 97"/>
            <p:cNvGrpSpPr>
              <a:grpSpLocks/>
            </p:cNvGrpSpPr>
            <p:nvPr/>
          </p:nvGrpSpPr>
          <p:grpSpPr bwMode="auto">
            <a:xfrm>
              <a:off x="624" y="288"/>
              <a:ext cx="4512" cy="1575"/>
              <a:chOff x="624" y="288"/>
              <a:chExt cx="4512" cy="1575"/>
            </a:xfrm>
          </p:grpSpPr>
          <p:sp>
            <p:nvSpPr>
              <p:cNvPr id="1071" name="Text Box 4"/>
              <p:cNvSpPr txBox="1">
                <a:spLocks noChangeArrowheads="1"/>
              </p:cNvSpPr>
              <p:nvPr/>
            </p:nvSpPr>
            <p:spPr bwMode="auto">
              <a:xfrm>
                <a:off x="624" y="288"/>
                <a:ext cx="4512" cy="15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marL="342900" indent="-3429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alt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3200" b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altLang="en-US" sz="32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34/94(</a:t>
                </a:r>
                <a:r>
                  <a:rPr lang="en-US" altLang="en-US" sz="3200" b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sgk</a:t>
                </a:r>
                <a:r>
                  <a:rPr lang="en-US" altLang="en-US" sz="32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pPr eaLnBrk="1" hangingPunct="1">
                  <a:lnSpc>
                    <a:spcPct val="60000"/>
                  </a:lnSpc>
                  <a:spcBef>
                    <a:spcPct val="50000"/>
                  </a:spcBef>
                </a:pP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H×nh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vÏ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cho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biÕt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a//b vµ A</a:t>
                </a:r>
                <a:r>
                  <a:rPr lang="en-US" altLang="en-US" sz="2800" baseline="-25000" dirty="0">
                    <a:solidFill>
                      <a:srgbClr val="663300"/>
                    </a:solidFill>
                    <a:latin typeface=".VnTime" pitchFamily="34" charset="0"/>
                  </a:rPr>
                  <a:t>4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= 37</a:t>
                </a:r>
                <a:r>
                  <a:rPr lang="en-US" altLang="en-US" sz="2800" baseline="30000" dirty="0">
                    <a:solidFill>
                      <a:srgbClr val="663300"/>
                    </a:solidFill>
                    <a:latin typeface=".VnTime" pitchFamily="34" charset="0"/>
                  </a:rPr>
                  <a:t>0  </a:t>
                </a:r>
              </a:p>
              <a:p>
                <a:pPr eaLnBrk="1" hangingPunct="1">
                  <a:lnSpc>
                    <a:spcPct val="60000"/>
                  </a:lnSpc>
                  <a:spcBef>
                    <a:spcPct val="50000"/>
                  </a:spcBef>
                  <a:buFontTx/>
                  <a:buAutoNum type="alphaLcParenR"/>
                </a:pPr>
                <a:r>
                  <a:rPr lang="en-US" altLang="en-US" sz="2800" baseline="30000" dirty="0">
                    <a:solidFill>
                      <a:srgbClr val="663300"/>
                    </a:solidFill>
                    <a:latin typeface=".VnTime" pitchFamily="34" charset="0"/>
                  </a:rPr>
                  <a:t>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TÝnh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B</a:t>
                </a:r>
                <a:r>
                  <a:rPr lang="en-US" altLang="en-US" sz="2800" baseline="-25000" dirty="0">
                    <a:solidFill>
                      <a:srgbClr val="663300"/>
                    </a:solidFill>
                    <a:latin typeface=".VnTime" pitchFamily="34" charset="0"/>
                  </a:rPr>
                  <a:t>1</a:t>
                </a:r>
                <a:endParaRPr lang="en-US" altLang="en-US" sz="2800" dirty="0">
                  <a:solidFill>
                    <a:srgbClr val="663300"/>
                  </a:solidFill>
                  <a:latin typeface=".VnTime" pitchFamily="34" charset="0"/>
                </a:endParaRPr>
              </a:p>
              <a:p>
                <a:pPr eaLnBrk="1" hangingPunct="1">
                  <a:lnSpc>
                    <a:spcPct val="60000"/>
                  </a:lnSpc>
                  <a:spcBef>
                    <a:spcPct val="50000"/>
                  </a:spcBef>
                  <a:buFontTx/>
                  <a:buAutoNum type="alphaLcParenR"/>
                </a:pP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So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s¸nh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A</a:t>
                </a:r>
                <a:r>
                  <a:rPr lang="en-US" altLang="en-US" sz="2800" baseline="-25000" dirty="0">
                    <a:solidFill>
                      <a:srgbClr val="663300"/>
                    </a:solidFill>
                    <a:latin typeface=".VnTime" pitchFamily="34" charset="0"/>
                  </a:rPr>
                  <a:t>1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vµ B</a:t>
                </a:r>
                <a:r>
                  <a:rPr lang="en-US" altLang="en-US" sz="2800" baseline="-25000" dirty="0">
                    <a:solidFill>
                      <a:srgbClr val="663300"/>
                    </a:solidFill>
                    <a:latin typeface=".VnTime" pitchFamily="34" charset="0"/>
                  </a:rPr>
                  <a:t>4</a:t>
                </a:r>
                <a:r>
                  <a:rPr lang="en-US" altLang="en-US" sz="2800" baseline="30000" dirty="0">
                    <a:solidFill>
                      <a:srgbClr val="663300"/>
                    </a:solidFill>
                    <a:latin typeface=".VnTime" pitchFamily="34" charset="0"/>
                  </a:rPr>
                  <a:t>  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.</a:t>
                </a:r>
              </a:p>
              <a:p>
                <a:pPr eaLnBrk="1" hangingPunct="1">
                  <a:lnSpc>
                    <a:spcPct val="60000"/>
                  </a:lnSpc>
                  <a:spcBef>
                    <a:spcPct val="50000"/>
                  </a:spcBef>
                  <a:buFontTx/>
                  <a:buAutoNum type="alphaLcParenR"/>
                </a:pP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</a:t>
                </a:r>
                <a:r>
                  <a:rPr lang="en-US" altLang="en-US" sz="2800" dirty="0" err="1">
                    <a:solidFill>
                      <a:srgbClr val="663300"/>
                    </a:solidFill>
                    <a:latin typeface=".VnTime" pitchFamily="34" charset="0"/>
                  </a:rPr>
                  <a:t>TÝnh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 B</a:t>
                </a:r>
                <a:r>
                  <a:rPr lang="en-US" altLang="en-US" sz="2800" baseline="-25000" dirty="0">
                    <a:solidFill>
                      <a:srgbClr val="663300"/>
                    </a:solidFill>
                    <a:latin typeface=".VnTime" pitchFamily="34" charset="0"/>
                  </a:rPr>
                  <a:t>2</a:t>
                </a:r>
                <a:r>
                  <a:rPr lang="en-US" altLang="en-US" sz="2800" dirty="0">
                    <a:solidFill>
                      <a:srgbClr val="663300"/>
                    </a:solidFill>
                    <a:latin typeface=".VnTime" pitchFamily="34" charset="0"/>
                  </a:rPr>
                  <a:t>.</a:t>
                </a:r>
                <a:r>
                  <a:rPr lang="en-US" altLang="en-US" sz="2800" baseline="30000" dirty="0">
                    <a:solidFill>
                      <a:srgbClr val="663300"/>
                    </a:solidFill>
                    <a:latin typeface=".VnTime" pitchFamily="34" charset="0"/>
                  </a:rPr>
                  <a:t>                                                        </a:t>
                </a:r>
                <a:endParaRPr lang="en-US" altLang="en-US" sz="2800" dirty="0">
                  <a:solidFill>
                    <a:srgbClr val="663300"/>
                  </a:solidFill>
                  <a:latin typeface=".VnTime" pitchFamily="34" charset="0"/>
                </a:endParaRPr>
              </a:p>
            </p:txBody>
          </p:sp>
          <p:sp>
            <p:nvSpPr>
              <p:cNvPr id="1072" name="Freeform 90"/>
              <p:cNvSpPr>
                <a:spLocks/>
              </p:cNvSpPr>
              <p:nvPr/>
            </p:nvSpPr>
            <p:spPr bwMode="auto">
              <a:xfrm>
                <a:off x="1656" y="1284"/>
                <a:ext cx="192" cy="48"/>
              </a:xfrm>
              <a:custGeom>
                <a:avLst/>
                <a:gdLst>
                  <a:gd name="T0" fmla="*/ 0 w 288"/>
                  <a:gd name="T1" fmla="*/ 48 h 48"/>
                  <a:gd name="T2" fmla="*/ 1 w 288"/>
                  <a:gd name="T3" fmla="*/ 0 h 48"/>
                  <a:gd name="T4" fmla="*/ 2 w 288"/>
                  <a:gd name="T5" fmla="*/ 48 h 48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"/>
                  <a:gd name="T11" fmla="*/ 288 w 28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">
                    <a:moveTo>
                      <a:pt x="0" y="48"/>
                    </a:moveTo>
                    <a:lnTo>
                      <a:pt x="144" y="0"/>
                    </a:lnTo>
                    <a:lnTo>
                      <a:pt x="288" y="48"/>
                    </a:lnTo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3" name="Freeform 91"/>
              <p:cNvSpPr>
                <a:spLocks/>
              </p:cNvSpPr>
              <p:nvPr/>
            </p:nvSpPr>
            <p:spPr bwMode="auto">
              <a:xfrm>
                <a:off x="1367" y="960"/>
                <a:ext cx="192" cy="48"/>
              </a:xfrm>
              <a:custGeom>
                <a:avLst/>
                <a:gdLst>
                  <a:gd name="T0" fmla="*/ 0 w 288"/>
                  <a:gd name="T1" fmla="*/ 48 h 48"/>
                  <a:gd name="T2" fmla="*/ 1 w 288"/>
                  <a:gd name="T3" fmla="*/ 0 h 48"/>
                  <a:gd name="T4" fmla="*/ 2 w 288"/>
                  <a:gd name="T5" fmla="*/ 48 h 48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"/>
                  <a:gd name="T11" fmla="*/ 288 w 28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">
                    <a:moveTo>
                      <a:pt x="0" y="48"/>
                    </a:moveTo>
                    <a:lnTo>
                      <a:pt x="144" y="0"/>
                    </a:lnTo>
                    <a:lnTo>
                      <a:pt x="288" y="48"/>
                    </a:lnTo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4" name="Freeform 93"/>
              <p:cNvSpPr>
                <a:spLocks/>
              </p:cNvSpPr>
              <p:nvPr/>
            </p:nvSpPr>
            <p:spPr bwMode="auto">
              <a:xfrm>
                <a:off x="2825" y="681"/>
                <a:ext cx="192" cy="48"/>
              </a:xfrm>
              <a:custGeom>
                <a:avLst/>
                <a:gdLst>
                  <a:gd name="T0" fmla="*/ 0 w 288"/>
                  <a:gd name="T1" fmla="*/ 48 h 48"/>
                  <a:gd name="T2" fmla="*/ 1 w 288"/>
                  <a:gd name="T3" fmla="*/ 0 h 48"/>
                  <a:gd name="T4" fmla="*/ 2 w 288"/>
                  <a:gd name="T5" fmla="*/ 48 h 48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"/>
                  <a:gd name="T11" fmla="*/ 288 w 28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">
                    <a:moveTo>
                      <a:pt x="0" y="48"/>
                    </a:moveTo>
                    <a:lnTo>
                      <a:pt x="144" y="0"/>
                    </a:lnTo>
                    <a:lnTo>
                      <a:pt x="288" y="48"/>
                    </a:lnTo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5" name="Freeform 95"/>
              <p:cNvSpPr>
                <a:spLocks/>
              </p:cNvSpPr>
              <p:nvPr/>
            </p:nvSpPr>
            <p:spPr bwMode="auto">
              <a:xfrm>
                <a:off x="2193" y="1257"/>
                <a:ext cx="192" cy="48"/>
              </a:xfrm>
              <a:custGeom>
                <a:avLst/>
                <a:gdLst>
                  <a:gd name="T0" fmla="*/ 0 w 288"/>
                  <a:gd name="T1" fmla="*/ 48 h 48"/>
                  <a:gd name="T2" fmla="*/ 1 w 288"/>
                  <a:gd name="T3" fmla="*/ 0 h 48"/>
                  <a:gd name="T4" fmla="*/ 2 w 288"/>
                  <a:gd name="T5" fmla="*/ 48 h 48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"/>
                  <a:gd name="T11" fmla="*/ 288 w 28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">
                    <a:moveTo>
                      <a:pt x="0" y="48"/>
                    </a:moveTo>
                    <a:lnTo>
                      <a:pt x="144" y="0"/>
                    </a:lnTo>
                    <a:lnTo>
                      <a:pt x="288" y="48"/>
                    </a:lnTo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76" name="Freeform 96"/>
              <p:cNvSpPr>
                <a:spLocks/>
              </p:cNvSpPr>
              <p:nvPr/>
            </p:nvSpPr>
            <p:spPr bwMode="auto">
              <a:xfrm>
                <a:off x="1377" y="1554"/>
                <a:ext cx="192" cy="48"/>
              </a:xfrm>
              <a:custGeom>
                <a:avLst/>
                <a:gdLst>
                  <a:gd name="T0" fmla="*/ 0 w 288"/>
                  <a:gd name="T1" fmla="*/ 48 h 48"/>
                  <a:gd name="T2" fmla="*/ 1 w 288"/>
                  <a:gd name="T3" fmla="*/ 0 h 48"/>
                  <a:gd name="T4" fmla="*/ 2 w 288"/>
                  <a:gd name="T5" fmla="*/ 48 h 48"/>
                  <a:gd name="T6" fmla="*/ 0 60000 65536"/>
                  <a:gd name="T7" fmla="*/ 0 60000 65536"/>
                  <a:gd name="T8" fmla="*/ 0 60000 65536"/>
                  <a:gd name="T9" fmla="*/ 0 w 288"/>
                  <a:gd name="T10" fmla="*/ 0 h 48"/>
                  <a:gd name="T11" fmla="*/ 288 w 288"/>
                  <a:gd name="T12" fmla="*/ 48 h 48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88" h="48">
                    <a:moveTo>
                      <a:pt x="0" y="48"/>
                    </a:moveTo>
                    <a:lnTo>
                      <a:pt x="144" y="0"/>
                    </a:lnTo>
                    <a:lnTo>
                      <a:pt x="288" y="48"/>
                    </a:lnTo>
                  </a:path>
                </a:pathLst>
              </a:custGeom>
              <a:noFill/>
              <a:ln w="9525">
                <a:solidFill>
                  <a:srgbClr val="66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8614712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3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37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79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3794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3794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9" dur="500"/>
                                        <p:tgtEl>
                                          <p:spTgt spid="37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9" dur="500"/>
                                        <p:tgtEl>
                                          <p:spTgt spid="37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2" dur="500"/>
                                        <p:tgtEl>
                                          <p:spTgt spid="37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5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37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37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7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7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7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37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 animBg="1"/>
      <p:bldP spid="37906" grpId="0"/>
      <p:bldP spid="37920" grpId="0"/>
      <p:bldP spid="37921" grpId="0"/>
      <p:bldP spid="37939" grpId="0"/>
      <p:bldP spid="37941" grpId="0"/>
      <p:bldP spid="37943" grpId="0"/>
      <p:bldP spid="37961" grpId="0"/>
      <p:bldP spid="37962" grpId="0"/>
      <p:bldP spid="37963" grpId="0"/>
      <p:bldP spid="37965" grpId="0" animBg="1"/>
      <p:bldP spid="37968" grpId="0" animBg="1"/>
      <p:bldP spid="37971" grpId="0" animBg="1"/>
      <p:bldP spid="37975" grpId="0" animBg="1"/>
      <p:bldP spid="37976" grpId="0" animBg="1"/>
      <p:bldP spid="379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76225"/>
            <a:ext cx="9271000" cy="713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2209800" y="3962400"/>
            <a:ext cx="6553200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buFont typeface="Wingdings" pitchFamily="2" charset="2"/>
              <a:buChar char="Ø"/>
              <a:defRPr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 thuộc tiên đề Ơ-clit, tính chất hai đường thẳng song song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ài tập 31;35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36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/94(SGK</a:t>
            </a:r>
            <a:r>
              <a:rPr lang="vi-VN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Xem lại các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đã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vi-VN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>
              <a:buFont typeface="Wingdings" pitchFamily="2" charset="2"/>
              <a:buChar char="Ø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sau luyện tập.</a:t>
            </a:r>
          </a:p>
        </p:txBody>
      </p:sp>
      <p:pic>
        <p:nvPicPr>
          <p:cNvPr id="33796" name="Picture 5" descr="atom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04950" cy="1228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797" name="Text Box 8"/>
          <p:cNvSpPr txBox="1">
            <a:spLocks noChangeArrowheads="1"/>
          </p:cNvSpPr>
          <p:nvPr/>
        </p:nvSpPr>
        <p:spPr bwMode="auto">
          <a:xfrm>
            <a:off x="2620566" y="3194231"/>
            <a:ext cx="5947370" cy="7080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/>
            <a:r>
              <a:rPr lang="en-US" altLang="en-US" b="1" dirty="0">
                <a:latin typeface="Times New Roman" pitchFamily="18" charset="0"/>
                <a:cs typeface="Times New Roman" pitchFamily="18" charset="0"/>
              </a:rPr>
              <a:t>HƯỚNG DẪN </a:t>
            </a:r>
            <a:r>
              <a:rPr lang="en-US" altLang="en-US" b="1" dirty="0" smtClean="0">
                <a:latin typeface="Times New Roman" pitchFamily="18" charset="0"/>
                <a:cs typeface="Times New Roman" pitchFamily="18" charset="0"/>
              </a:rPr>
              <a:t>VỀ NHÀ</a:t>
            </a:r>
            <a:endParaRPr lang="vi-VN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s://lh3.googleusercontent.com/-myzuBQYzdNY/WsHEwG81ulI/AAAAAAAABHs/jqYtA6G5fy4nkhWRm_1ucMihbvJShBY1gCHMYCw/1-mau_slide_powerpoint_dep_ctu.vn_(11)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4950" y="2723522"/>
            <a:ext cx="1115616" cy="84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13589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9600" y="304800"/>
            <a:ext cx="7772400" cy="12618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KIỂM TRA BÀI CŨ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en-US" altLang="en-US" sz="3200" dirty="0" smtClean="0">
                <a:latin typeface=".VnTime" panose="020B7200000000000000" pitchFamily="34" charset="0"/>
              </a:rPr>
              <a:t>  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408364" y="983034"/>
            <a:ext cx="3340100" cy="3094038"/>
            <a:chOff x="1115616" y="1066800"/>
            <a:chExt cx="3340100" cy="3094038"/>
          </a:xfrm>
        </p:grpSpPr>
        <p:grpSp>
          <p:nvGrpSpPr>
            <p:cNvPr id="21" name="Group 31"/>
            <p:cNvGrpSpPr>
              <a:grpSpLocks/>
            </p:cNvGrpSpPr>
            <p:nvPr/>
          </p:nvGrpSpPr>
          <p:grpSpPr bwMode="auto">
            <a:xfrm>
              <a:off x="1115616" y="1493838"/>
              <a:ext cx="3340100" cy="1905000"/>
              <a:chOff x="432" y="1920"/>
              <a:chExt cx="2104" cy="1200"/>
            </a:xfrm>
          </p:grpSpPr>
          <p:sp>
            <p:nvSpPr>
              <p:cNvPr id="22" name="Line 6"/>
              <p:cNvSpPr>
                <a:spLocks noChangeShapeType="1"/>
              </p:cNvSpPr>
              <p:nvPr/>
            </p:nvSpPr>
            <p:spPr bwMode="auto">
              <a:xfrm>
                <a:off x="432" y="2256"/>
                <a:ext cx="187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" name="Line 7"/>
              <p:cNvSpPr>
                <a:spLocks noChangeShapeType="1"/>
              </p:cNvSpPr>
              <p:nvPr/>
            </p:nvSpPr>
            <p:spPr bwMode="auto">
              <a:xfrm>
                <a:off x="432" y="3072"/>
                <a:ext cx="1872" cy="0"/>
              </a:xfrm>
              <a:prstGeom prst="line">
                <a:avLst/>
              </a:prstGeom>
              <a:noFill/>
              <a:ln w="28575">
                <a:solidFill>
                  <a:srgbClr val="0000FF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" name="Text Box 8"/>
              <p:cNvSpPr txBox="1">
                <a:spLocks noChangeArrowheads="1"/>
              </p:cNvSpPr>
              <p:nvPr/>
            </p:nvSpPr>
            <p:spPr bwMode="auto">
              <a:xfrm>
                <a:off x="2104" y="2755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FF"/>
                    </a:solidFill>
                    <a:latin typeface=".VnTime" pitchFamily="34" charset="0"/>
                  </a:rPr>
                  <a:t>b</a:t>
                </a:r>
              </a:p>
            </p:txBody>
          </p:sp>
          <p:sp>
            <p:nvSpPr>
              <p:cNvPr id="25" name="Text Box 10"/>
              <p:cNvSpPr txBox="1">
                <a:spLocks noChangeArrowheads="1"/>
              </p:cNvSpPr>
              <p:nvPr/>
            </p:nvSpPr>
            <p:spPr bwMode="auto">
              <a:xfrm>
                <a:off x="2096" y="1920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0000FF"/>
                    </a:solidFill>
                    <a:latin typeface=".VnTime" pitchFamily="34" charset="0"/>
                  </a:rPr>
                  <a:t>a</a:t>
                </a:r>
              </a:p>
            </p:txBody>
          </p:sp>
        </p:grpSp>
        <p:grpSp>
          <p:nvGrpSpPr>
            <p:cNvPr id="26" name="Group 32"/>
            <p:cNvGrpSpPr>
              <a:grpSpLocks/>
            </p:cNvGrpSpPr>
            <p:nvPr/>
          </p:nvGrpSpPr>
          <p:grpSpPr bwMode="auto">
            <a:xfrm>
              <a:off x="1496616" y="1066800"/>
              <a:ext cx="2057400" cy="3094038"/>
              <a:chOff x="672" y="1651"/>
              <a:chExt cx="1296" cy="1949"/>
            </a:xfrm>
          </p:grpSpPr>
          <p:sp>
            <p:nvSpPr>
              <p:cNvPr id="27" name="Text Box 9"/>
              <p:cNvSpPr txBox="1">
                <a:spLocks noChangeArrowheads="1"/>
              </p:cNvSpPr>
              <p:nvPr/>
            </p:nvSpPr>
            <p:spPr bwMode="auto">
              <a:xfrm>
                <a:off x="1536" y="1651"/>
                <a:ext cx="432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solidFill>
                      <a:srgbClr val="DC041E"/>
                    </a:solidFill>
                    <a:latin typeface=".VnTime" pitchFamily="34" charset="0"/>
                  </a:rPr>
                  <a:t>c</a:t>
                </a:r>
              </a:p>
            </p:txBody>
          </p:sp>
          <p:sp>
            <p:nvSpPr>
              <p:cNvPr id="28" name="Line 11"/>
              <p:cNvSpPr>
                <a:spLocks noChangeShapeType="1"/>
              </p:cNvSpPr>
              <p:nvPr/>
            </p:nvSpPr>
            <p:spPr bwMode="auto">
              <a:xfrm flipH="1">
                <a:off x="672" y="1824"/>
                <a:ext cx="1152" cy="1776"/>
              </a:xfrm>
              <a:prstGeom prst="line">
                <a:avLst/>
              </a:prstGeom>
              <a:noFill/>
              <a:ln w="28575">
                <a:solidFill>
                  <a:srgbClr val="DC041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9" name="Text Box 12"/>
              <p:cNvSpPr txBox="1">
                <a:spLocks noChangeArrowheads="1"/>
              </p:cNvSpPr>
              <p:nvPr/>
            </p:nvSpPr>
            <p:spPr bwMode="auto">
              <a:xfrm>
                <a:off x="960" y="3040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  <a:latin typeface=".VnTime" pitchFamily="34" charset="0"/>
                  </a:rPr>
                  <a:t>B</a:t>
                </a:r>
              </a:p>
            </p:txBody>
          </p:sp>
          <p:sp>
            <p:nvSpPr>
              <p:cNvPr id="30" name="Text Box 13"/>
              <p:cNvSpPr txBox="1">
                <a:spLocks noChangeArrowheads="1"/>
              </p:cNvSpPr>
              <p:nvPr/>
            </p:nvSpPr>
            <p:spPr bwMode="auto">
              <a:xfrm>
                <a:off x="1344" y="1968"/>
                <a:ext cx="432" cy="2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400">
                    <a:solidFill>
                      <a:srgbClr val="0000FF"/>
                    </a:solidFill>
                    <a:latin typeface=".VnTime" pitchFamily="34" charset="0"/>
                  </a:rPr>
                  <a:t>A</a:t>
                </a:r>
              </a:p>
            </p:txBody>
          </p:sp>
        </p:grpSp>
        <p:sp>
          <p:nvSpPr>
            <p:cNvPr id="31" name="Text Box 20"/>
            <p:cNvSpPr txBox="1">
              <a:spLocks noChangeArrowheads="1"/>
            </p:cNvSpPr>
            <p:nvPr/>
          </p:nvSpPr>
          <p:spPr bwMode="auto">
            <a:xfrm>
              <a:off x="2804716" y="2027238"/>
              <a:ext cx="685800" cy="396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000">
                  <a:solidFill>
                    <a:srgbClr val="DC041E"/>
                  </a:solidFill>
                  <a:latin typeface=".VnTime" pitchFamily="34" charset="0"/>
                </a:rPr>
                <a:t>4</a:t>
              </a:r>
            </a:p>
          </p:txBody>
        </p:sp>
        <p:grpSp>
          <p:nvGrpSpPr>
            <p:cNvPr id="35" name="Group 33"/>
            <p:cNvGrpSpPr>
              <a:grpSpLocks/>
            </p:cNvGrpSpPr>
            <p:nvPr/>
          </p:nvGrpSpPr>
          <p:grpSpPr bwMode="auto">
            <a:xfrm>
              <a:off x="2080816" y="1993900"/>
              <a:ext cx="939800" cy="1358900"/>
              <a:chOff x="1040" y="2235"/>
              <a:chExt cx="592" cy="856"/>
            </a:xfrm>
          </p:grpSpPr>
          <p:sp>
            <p:nvSpPr>
              <p:cNvPr id="36" name="Text Box 18"/>
              <p:cNvSpPr txBox="1">
                <a:spLocks noChangeArrowheads="1"/>
              </p:cNvSpPr>
              <p:nvPr/>
            </p:nvSpPr>
            <p:spPr bwMode="auto">
              <a:xfrm>
                <a:off x="1200" y="2832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rgbClr val="DC041E"/>
                    </a:solidFill>
                    <a:latin typeface=".VnTime" pitchFamily="34" charset="0"/>
                  </a:rPr>
                  <a:t>1</a:t>
                </a:r>
              </a:p>
            </p:txBody>
          </p:sp>
          <p:sp>
            <p:nvSpPr>
              <p:cNvPr id="37" name="Text Box 19"/>
              <p:cNvSpPr txBox="1">
                <a:spLocks noChangeArrowheads="1"/>
              </p:cNvSpPr>
              <p:nvPr/>
            </p:nvSpPr>
            <p:spPr bwMode="auto">
              <a:xfrm>
                <a:off x="1200" y="2256"/>
                <a:ext cx="432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2000">
                    <a:solidFill>
                      <a:srgbClr val="DC041E"/>
                    </a:solidFill>
                    <a:latin typeface=".VnTime" pitchFamily="34" charset="0"/>
                  </a:rPr>
                  <a:t>3</a:t>
                </a:r>
              </a:p>
            </p:txBody>
          </p:sp>
          <p:sp>
            <p:nvSpPr>
              <p:cNvPr id="38" name="Arc 28"/>
              <p:cNvSpPr>
                <a:spLocks/>
              </p:cNvSpPr>
              <p:nvPr/>
            </p:nvSpPr>
            <p:spPr bwMode="auto">
              <a:xfrm rot="9448570">
                <a:off x="1365" y="2235"/>
                <a:ext cx="184" cy="152"/>
              </a:xfrm>
              <a:custGeom>
                <a:avLst/>
                <a:gdLst>
                  <a:gd name="T0" fmla="*/ 0 w 21600"/>
                  <a:gd name="T1" fmla="*/ 0 h 31737"/>
                  <a:gd name="T2" fmla="*/ 0 w 21600"/>
                  <a:gd name="T3" fmla="*/ 0 h 31737"/>
                  <a:gd name="T4" fmla="*/ 0 w 21600"/>
                  <a:gd name="T5" fmla="*/ 0 h 3173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1737"/>
                  <a:gd name="T11" fmla="*/ 21600 w 21600"/>
                  <a:gd name="T12" fmla="*/ 31737 h 317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1737" fill="none" extrusionOk="0">
                    <a:moveTo>
                      <a:pt x="14573" y="-1"/>
                    </a:moveTo>
                    <a:cubicBezTo>
                      <a:pt x="19049" y="4091"/>
                      <a:pt x="21600" y="9877"/>
                      <a:pt x="21600" y="15943"/>
                    </a:cubicBezTo>
                    <a:cubicBezTo>
                      <a:pt x="21600" y="21931"/>
                      <a:pt x="19113" y="27652"/>
                      <a:pt x="14734" y="31737"/>
                    </a:cubicBezTo>
                  </a:path>
                  <a:path w="21600" h="31737" stroke="0" extrusionOk="0">
                    <a:moveTo>
                      <a:pt x="14573" y="-1"/>
                    </a:moveTo>
                    <a:cubicBezTo>
                      <a:pt x="19049" y="4091"/>
                      <a:pt x="21600" y="9877"/>
                      <a:pt x="21600" y="15943"/>
                    </a:cubicBezTo>
                    <a:cubicBezTo>
                      <a:pt x="21600" y="21931"/>
                      <a:pt x="19113" y="27652"/>
                      <a:pt x="14734" y="31737"/>
                    </a:cubicBezTo>
                    <a:lnTo>
                      <a:pt x="0" y="15943"/>
                    </a:lnTo>
                    <a:lnTo>
                      <a:pt x="14573" y="-1"/>
                    </a:lnTo>
                    <a:close/>
                  </a:path>
                </a:pathLst>
              </a:custGeom>
              <a:noFill/>
              <a:ln w="9525">
                <a:solidFill>
                  <a:srgbClr val="DC041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Arc 30"/>
              <p:cNvSpPr>
                <a:spLocks/>
              </p:cNvSpPr>
              <p:nvPr/>
            </p:nvSpPr>
            <p:spPr bwMode="auto">
              <a:xfrm rot="-1747779">
                <a:off x="1040" y="2944"/>
                <a:ext cx="165" cy="147"/>
              </a:xfrm>
              <a:custGeom>
                <a:avLst/>
                <a:gdLst>
                  <a:gd name="T0" fmla="*/ 0 w 21600"/>
                  <a:gd name="T1" fmla="*/ 0 h 31737"/>
                  <a:gd name="T2" fmla="*/ 0 w 21600"/>
                  <a:gd name="T3" fmla="*/ 0 h 31737"/>
                  <a:gd name="T4" fmla="*/ 0 w 21600"/>
                  <a:gd name="T5" fmla="*/ 0 h 31737"/>
                  <a:gd name="T6" fmla="*/ 0 60000 65536"/>
                  <a:gd name="T7" fmla="*/ 0 60000 65536"/>
                  <a:gd name="T8" fmla="*/ 0 60000 65536"/>
                  <a:gd name="T9" fmla="*/ 0 w 21600"/>
                  <a:gd name="T10" fmla="*/ 0 h 31737"/>
                  <a:gd name="T11" fmla="*/ 21600 w 21600"/>
                  <a:gd name="T12" fmla="*/ 31737 h 31737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21600" h="31737" fill="none" extrusionOk="0">
                    <a:moveTo>
                      <a:pt x="14573" y="-1"/>
                    </a:moveTo>
                    <a:cubicBezTo>
                      <a:pt x="19049" y="4091"/>
                      <a:pt x="21600" y="9877"/>
                      <a:pt x="21600" y="15943"/>
                    </a:cubicBezTo>
                    <a:cubicBezTo>
                      <a:pt x="21600" y="21931"/>
                      <a:pt x="19113" y="27652"/>
                      <a:pt x="14734" y="31737"/>
                    </a:cubicBezTo>
                  </a:path>
                  <a:path w="21600" h="31737" stroke="0" extrusionOk="0">
                    <a:moveTo>
                      <a:pt x="14573" y="-1"/>
                    </a:moveTo>
                    <a:cubicBezTo>
                      <a:pt x="19049" y="4091"/>
                      <a:pt x="21600" y="9877"/>
                      <a:pt x="21600" y="15943"/>
                    </a:cubicBezTo>
                    <a:cubicBezTo>
                      <a:pt x="21600" y="21931"/>
                      <a:pt x="19113" y="27652"/>
                      <a:pt x="14734" y="31737"/>
                    </a:cubicBezTo>
                    <a:lnTo>
                      <a:pt x="0" y="15943"/>
                    </a:lnTo>
                    <a:lnTo>
                      <a:pt x="14573" y="-1"/>
                    </a:lnTo>
                    <a:close/>
                  </a:path>
                </a:pathLst>
              </a:custGeom>
              <a:noFill/>
              <a:ln w="9525">
                <a:solidFill>
                  <a:srgbClr val="DC041E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" name="Text Box 4"/>
          <p:cNvSpPr txBox="1">
            <a:spLocks noChangeArrowheads="1"/>
          </p:cNvSpPr>
          <p:nvPr/>
        </p:nvSpPr>
        <p:spPr bwMode="auto">
          <a:xfrm>
            <a:off x="611560" y="1700808"/>
            <a:ext cx="4392488" cy="187743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cắt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a,b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B.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en-US" altLang="en-US" sz="28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altLang="en-US" sz="2800" baseline="-25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a </a:t>
            </a:r>
            <a:r>
              <a:rPr lang="en-US" altLang="en-US" sz="28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b ?</a:t>
            </a:r>
            <a:r>
              <a:rPr lang="en-US" altLang="en-US" sz="3200" dirty="0" smtClean="0">
                <a:latin typeface=".VnTime" panose="020B7200000000000000" pitchFamily="34" charset="0"/>
              </a:rPr>
              <a:t>   </a:t>
            </a:r>
            <a:endParaRPr lang="en-US" alt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2" name="Picture 10" descr="hinh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6038" y="6019800"/>
            <a:ext cx="9180513" cy="774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263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83568" y="332656"/>
            <a:ext cx="7772400" cy="280076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cắt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a,b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so le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cặp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song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Kí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en-US" alt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a//b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4689" y="3193628"/>
            <a:ext cx="3341687" cy="318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9" name="Group 8"/>
          <p:cNvGrpSpPr/>
          <p:nvPr/>
        </p:nvGrpSpPr>
        <p:grpSpPr>
          <a:xfrm>
            <a:off x="468313" y="4216946"/>
            <a:ext cx="3930650" cy="1084262"/>
            <a:chOff x="468313" y="4216946"/>
            <a:chExt cx="3930650" cy="1084262"/>
          </a:xfrm>
        </p:grpSpPr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4070494131"/>
                </p:ext>
              </p:extLst>
            </p:nvPr>
          </p:nvGraphicFramePr>
          <p:xfrm>
            <a:off x="468313" y="4216946"/>
            <a:ext cx="3930650" cy="10842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4116" name="Equation" r:id="rId4" imgW="2133360" imgH="507960" progId="Equation.DSMT4">
                    <p:embed/>
                  </p:oleObj>
                </mc:Choice>
                <mc:Fallback>
                  <p:oleObj name="Equation" r:id="rId4" imgW="2133360" imgH="507960" progId="Equation.DSMT4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68313" y="4216946"/>
                          <a:ext cx="3930650" cy="10842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" name="Freeform 80"/>
            <p:cNvSpPr>
              <a:spLocks/>
            </p:cNvSpPr>
            <p:nvPr/>
          </p:nvSpPr>
          <p:spPr bwMode="auto">
            <a:xfrm>
              <a:off x="539552" y="4797152"/>
              <a:ext cx="304800" cy="76200"/>
            </a:xfrm>
            <a:custGeom>
              <a:avLst/>
              <a:gdLst>
                <a:gd name="T0" fmla="*/ 0 w 288"/>
                <a:gd name="T1" fmla="*/ 2147483647 h 48"/>
                <a:gd name="T2" fmla="*/ 2147483647 w 288"/>
                <a:gd name="T3" fmla="*/ 0 h 48"/>
                <a:gd name="T4" fmla="*/ 2147483647 w 288"/>
                <a:gd name="T5" fmla="*/ 2147483647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Freeform 80"/>
            <p:cNvSpPr>
              <a:spLocks/>
            </p:cNvSpPr>
            <p:nvPr/>
          </p:nvSpPr>
          <p:spPr bwMode="auto">
            <a:xfrm>
              <a:off x="1043608" y="4797152"/>
              <a:ext cx="304800" cy="76200"/>
            </a:xfrm>
            <a:custGeom>
              <a:avLst/>
              <a:gdLst>
                <a:gd name="T0" fmla="*/ 0 w 288"/>
                <a:gd name="T1" fmla="*/ 2147483647 h 48"/>
                <a:gd name="T2" fmla="*/ 2147483647 w 288"/>
                <a:gd name="T3" fmla="*/ 0 h 48"/>
                <a:gd name="T4" fmla="*/ 2147483647 w 288"/>
                <a:gd name="T5" fmla="*/ 2147483647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80"/>
            <p:cNvSpPr>
              <a:spLocks/>
            </p:cNvSpPr>
            <p:nvPr/>
          </p:nvSpPr>
          <p:spPr bwMode="auto">
            <a:xfrm>
              <a:off x="1962944" y="4824862"/>
              <a:ext cx="304800" cy="76200"/>
            </a:xfrm>
            <a:custGeom>
              <a:avLst/>
              <a:gdLst>
                <a:gd name="T0" fmla="*/ 0 w 288"/>
                <a:gd name="T1" fmla="*/ 2147483647 h 48"/>
                <a:gd name="T2" fmla="*/ 2147483647 w 288"/>
                <a:gd name="T3" fmla="*/ 0 h 48"/>
                <a:gd name="T4" fmla="*/ 2147483647 w 288"/>
                <a:gd name="T5" fmla="*/ 2147483647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80"/>
            <p:cNvSpPr>
              <a:spLocks/>
            </p:cNvSpPr>
            <p:nvPr/>
          </p:nvSpPr>
          <p:spPr bwMode="auto">
            <a:xfrm>
              <a:off x="2552863" y="4783297"/>
              <a:ext cx="304800" cy="76200"/>
            </a:xfrm>
            <a:custGeom>
              <a:avLst/>
              <a:gdLst>
                <a:gd name="T0" fmla="*/ 0 w 288"/>
                <a:gd name="T1" fmla="*/ 2147483647 h 48"/>
                <a:gd name="T2" fmla="*/ 2147483647 w 288"/>
                <a:gd name="T3" fmla="*/ 0 h 48"/>
                <a:gd name="T4" fmla="*/ 2147483647 w 288"/>
                <a:gd name="T5" fmla="*/ 2147483647 h 48"/>
                <a:gd name="T6" fmla="*/ 0 60000 65536"/>
                <a:gd name="T7" fmla="*/ 0 60000 65536"/>
                <a:gd name="T8" fmla="*/ 0 60000 65536"/>
                <a:gd name="T9" fmla="*/ 0 w 288"/>
                <a:gd name="T10" fmla="*/ 0 h 48"/>
                <a:gd name="T11" fmla="*/ 288 w 288"/>
                <a:gd name="T12" fmla="*/ 48 h 4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48">
                  <a:moveTo>
                    <a:pt x="0" y="48"/>
                  </a:moveTo>
                  <a:lnTo>
                    <a:pt x="144" y="0"/>
                  </a:lnTo>
                  <a:lnTo>
                    <a:pt x="288" y="48"/>
                  </a:lnTo>
                </a:path>
              </a:pathLst>
            </a:custGeom>
            <a:noFill/>
            <a:ln w="9525">
              <a:solidFill>
                <a:srgbClr val="0000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3918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7544" y="620688"/>
            <a:ext cx="8451273" cy="180048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91432" tIns="45716" rIns="91432" bIns="45716">
            <a:spAutoFit/>
          </a:bodyPr>
          <a:lstStyle>
            <a:lvl1pPr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 eaLnBrk="0" hangingPunct="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a. </a:t>
            </a:r>
            <a:r>
              <a:rPr lang="en-US" altLang="en-US" sz="37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3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b//a?</a:t>
            </a:r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 flipV="1">
            <a:off x="4652818" y="4173141"/>
            <a:ext cx="76489" cy="76399"/>
          </a:xfrm>
          <a:prstGeom prst="ellipse">
            <a:avLst/>
          </a:prstGeom>
          <a:solidFill>
            <a:srgbClr val="DC041E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1432" tIns="45716" rIns="91432" bIns="45716" anchor="ctr"/>
          <a:lstStyle/>
          <a:p>
            <a:pPr eaLnBrk="1" hangingPunct="1"/>
            <a:endParaRPr lang="en-US" altLang="en-US" sz="5900"/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4426961" y="3430984"/>
            <a:ext cx="1218767" cy="615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400" b="1" dirty="0">
                <a:solidFill>
                  <a:srgbClr val="0000FF"/>
                </a:solidFill>
                <a:latin typeface=".VnTime" pitchFamily="34" charset="0"/>
              </a:rPr>
              <a:t>M</a:t>
            </a:r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6684818" y="4762501"/>
            <a:ext cx="1219489" cy="661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2" tIns="45716" rIns="91432" bIns="45716">
            <a:spAutoFit/>
          </a:bodyPr>
          <a:lstStyle>
            <a:lvl1pPr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1pPr>
            <a:lvl2pPr marL="742950" indent="-28575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2pPr>
            <a:lvl3pPr marL="11430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3pPr>
            <a:lvl4pPr marL="16002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4pPr>
            <a:lvl5pPr marL="2057400" indent="-228600"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7800">
                <a:solidFill>
                  <a:schemeClr val="tx1"/>
                </a:solidFill>
                <a:latin typeface=".VnBook-Antiqu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700" b="1">
                <a:solidFill>
                  <a:srgbClr val="0000FF"/>
                </a:solidFill>
                <a:latin typeface=".VnTime" pitchFamily="34" charset="0"/>
              </a:rPr>
              <a:t>a</a:t>
            </a:r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>
            <a:off x="3128819" y="5544344"/>
            <a:ext cx="3734233" cy="0"/>
          </a:xfrm>
          <a:prstGeom prst="line">
            <a:avLst/>
          </a:prstGeom>
          <a:ln w="57150">
            <a:solidFill>
              <a:srgbClr val="C00000"/>
            </a:solidFill>
            <a:headEnd/>
            <a:tailEnd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lIns="91432" tIns="45716" rIns="91432" bIns="45716"/>
          <a:lstStyle/>
          <a:p>
            <a:pPr>
              <a:defRPr/>
            </a:pPr>
            <a:endParaRPr lang="en-US" sz="5900"/>
          </a:p>
        </p:txBody>
      </p:sp>
    </p:spTree>
    <p:extLst>
      <p:ext uri="{BB962C8B-B14F-4D97-AF65-F5344CB8AC3E}">
        <p14:creationId xmlns:p14="http://schemas.microsoft.com/office/powerpoint/2010/main" val="248031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4" grpId="0" animBg="1"/>
      <p:bldP spid="2055" grpId="0"/>
      <p:bldP spid="205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8" name="Picture 6" descr="Ru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2901950"/>
            <a:ext cx="4421187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5" name="Picture 3" descr="E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1503363"/>
            <a:ext cx="1444625" cy="249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22" name="Line 10"/>
          <p:cNvSpPr>
            <a:spLocks noChangeShapeType="1"/>
          </p:cNvSpPr>
          <p:nvPr/>
        </p:nvSpPr>
        <p:spPr bwMode="auto">
          <a:xfrm>
            <a:off x="4546600" y="2962275"/>
            <a:ext cx="1419225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4524" name="Picture 12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2209800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6" name="Line 7"/>
          <p:cNvSpPr>
            <a:spLocks noChangeShapeType="1"/>
          </p:cNvSpPr>
          <p:nvPr/>
        </p:nvSpPr>
        <p:spPr bwMode="auto">
          <a:xfrm>
            <a:off x="2976563" y="3986213"/>
            <a:ext cx="3001962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7" name="Oval 8"/>
          <p:cNvSpPr>
            <a:spLocks noChangeArrowheads="1"/>
          </p:cNvSpPr>
          <p:nvPr/>
        </p:nvSpPr>
        <p:spPr bwMode="auto">
          <a:xfrm>
            <a:off x="4541838" y="2941638"/>
            <a:ext cx="53975" cy="5397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800" b="1">
              <a:latin typeface=".VnArial" pitchFamily="34" charset="0"/>
            </a:endParaRPr>
          </a:p>
        </p:txBody>
      </p:sp>
      <p:sp>
        <p:nvSpPr>
          <p:cNvPr id="64521" name="Line 9"/>
          <p:cNvSpPr>
            <a:spLocks noChangeShapeType="1"/>
          </p:cNvSpPr>
          <p:nvPr/>
        </p:nvSpPr>
        <p:spPr bwMode="auto">
          <a:xfrm rot="1800000">
            <a:off x="4419600" y="2341563"/>
            <a:ext cx="3175" cy="176530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25" name="Oval 13"/>
          <p:cNvSpPr>
            <a:spLocks noChangeArrowheads="1"/>
          </p:cNvSpPr>
          <p:nvPr/>
        </p:nvSpPr>
        <p:spPr bwMode="auto">
          <a:xfrm>
            <a:off x="3968750" y="3956050"/>
            <a:ext cx="53975" cy="5397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800" b="1">
              <a:latin typeface=".VnArial" pitchFamily="34" charset="0"/>
            </a:endParaRPr>
          </a:p>
        </p:txBody>
      </p:sp>
      <p:sp>
        <p:nvSpPr>
          <p:cNvPr id="64526" name="Text Box 14"/>
          <p:cNvSpPr txBox="1">
            <a:spLocks noChangeArrowheads="1"/>
          </p:cNvSpPr>
          <p:nvPr/>
        </p:nvSpPr>
        <p:spPr bwMode="auto">
          <a:xfrm>
            <a:off x="3727450" y="4052888"/>
            <a:ext cx="45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333333"/>
                </a:solidFill>
                <a:latin typeface=".VnArial" pitchFamily="34" charset="0"/>
              </a:rPr>
              <a:t>B</a:t>
            </a:r>
          </a:p>
        </p:txBody>
      </p:sp>
      <p:sp>
        <p:nvSpPr>
          <p:cNvPr id="15371" name="Text Box 15"/>
          <p:cNvSpPr txBox="1">
            <a:spLocks noChangeArrowheads="1"/>
          </p:cNvSpPr>
          <p:nvPr/>
        </p:nvSpPr>
        <p:spPr bwMode="auto">
          <a:xfrm>
            <a:off x="4273550" y="2525713"/>
            <a:ext cx="45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333333"/>
                </a:solidFill>
                <a:latin typeface=".VnArial" pitchFamily="34" charset="0"/>
              </a:rPr>
              <a:t>M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2759075" y="2581275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333333"/>
                </a:solidFill>
                <a:latin typeface=".VnArial" pitchFamily="34" charset="0"/>
              </a:rPr>
              <a:t>b</a:t>
            </a:r>
          </a:p>
        </p:txBody>
      </p:sp>
      <p:sp>
        <p:nvSpPr>
          <p:cNvPr id="15373" name="Text Box 17"/>
          <p:cNvSpPr txBox="1">
            <a:spLocks noChangeArrowheads="1"/>
          </p:cNvSpPr>
          <p:nvPr/>
        </p:nvSpPr>
        <p:spPr bwMode="auto">
          <a:xfrm>
            <a:off x="2770188" y="3505200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333333"/>
                </a:solidFill>
                <a:latin typeface=".VnArial" pitchFamily="34" charset="0"/>
              </a:rPr>
              <a:t>a</a:t>
            </a:r>
          </a:p>
        </p:txBody>
      </p:sp>
      <p:sp>
        <p:nvSpPr>
          <p:cNvPr id="64530" name="Arc 18"/>
          <p:cNvSpPr>
            <a:spLocks/>
          </p:cNvSpPr>
          <p:nvPr/>
        </p:nvSpPr>
        <p:spPr bwMode="auto">
          <a:xfrm>
            <a:off x="4122738" y="3748088"/>
            <a:ext cx="171450" cy="241300"/>
          </a:xfrm>
          <a:custGeom>
            <a:avLst/>
            <a:gdLst>
              <a:gd name="T0" fmla="*/ 0 w 21600"/>
              <a:gd name="T1" fmla="*/ 0 h 31367"/>
              <a:gd name="T2" fmla="*/ 2147483647 w 21600"/>
              <a:gd name="T3" fmla="*/ 2147483647 h 31367"/>
              <a:gd name="T4" fmla="*/ 0 w 21600"/>
              <a:gd name="T5" fmla="*/ 2147483647 h 31367"/>
              <a:gd name="T6" fmla="*/ 0 60000 65536"/>
              <a:gd name="T7" fmla="*/ 0 60000 65536"/>
              <a:gd name="T8" fmla="*/ 0 60000 65536"/>
              <a:gd name="T9" fmla="*/ 0 w 21600"/>
              <a:gd name="T10" fmla="*/ 0 h 31367"/>
              <a:gd name="T11" fmla="*/ 21600 w 21600"/>
              <a:gd name="T12" fmla="*/ 31367 h 31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36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</a:path>
              <a:path w="21600" h="3136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3" name="Line 11"/>
          <p:cNvSpPr>
            <a:spLocks noChangeShapeType="1"/>
          </p:cNvSpPr>
          <p:nvPr/>
        </p:nvSpPr>
        <p:spPr bwMode="auto">
          <a:xfrm>
            <a:off x="2974975" y="2960688"/>
            <a:ext cx="3016250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33" name="Arc 21"/>
          <p:cNvSpPr>
            <a:spLocks/>
          </p:cNvSpPr>
          <p:nvPr/>
        </p:nvSpPr>
        <p:spPr bwMode="auto">
          <a:xfrm>
            <a:off x="4718050" y="2709863"/>
            <a:ext cx="171450" cy="241300"/>
          </a:xfrm>
          <a:custGeom>
            <a:avLst/>
            <a:gdLst>
              <a:gd name="T0" fmla="*/ 0 w 21600"/>
              <a:gd name="T1" fmla="*/ 0 h 31367"/>
              <a:gd name="T2" fmla="*/ 2147483647 w 21600"/>
              <a:gd name="T3" fmla="*/ 2147483647 h 31367"/>
              <a:gd name="T4" fmla="*/ 0 w 21600"/>
              <a:gd name="T5" fmla="*/ 2147483647 h 31367"/>
              <a:gd name="T6" fmla="*/ 0 60000 65536"/>
              <a:gd name="T7" fmla="*/ 0 60000 65536"/>
              <a:gd name="T8" fmla="*/ 0 60000 65536"/>
              <a:gd name="T9" fmla="*/ 0 w 21600"/>
              <a:gd name="T10" fmla="*/ 0 h 31367"/>
              <a:gd name="T11" fmla="*/ 21600 w 21600"/>
              <a:gd name="T12" fmla="*/ 31367 h 31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36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</a:path>
              <a:path w="21600" h="3136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4517" name="Picture 5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5" y="2930525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4" name="Picture 2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2209800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6606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41 0.05481 L 0.05659 -0.17599 " pathEditMode="relative" ptsTypes="AA">
                                      <p:cBhvr>
                                        <p:cTn id="18" dur="2000" fill="hold"/>
                                        <p:tgtEl>
                                          <p:spTgt spid="645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64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5" dur="500"/>
                                        <p:tgtEl>
                                          <p:spTgt spid="64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06441 -0.1509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2" y="-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50509E-6 L 0.15243 -4.50509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64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0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2000"/>
                                        <p:tgtEl>
                                          <p:spTgt spid="64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645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5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8889E-6 -1.3691E-6 L 0.33872 -1.3691E-6 " pathEditMode="relative" ptsTypes="AA">
                                      <p:cBhvr>
                                        <p:cTn id="60" dur="20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2000"/>
                                        <p:tgtEl>
                                          <p:spTgt spid="64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7" dur="1000"/>
                                        <p:tgtEl>
                                          <p:spTgt spid="645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0" dur="500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/>
                                        <p:tgtEl>
                                          <p:spTgt spid="645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2" grpId="0" animBg="1"/>
      <p:bldP spid="64521" grpId="0" animBg="1"/>
      <p:bldP spid="64525" grpId="0" animBg="1"/>
      <p:bldP spid="64526" grpId="0"/>
      <p:bldP spid="64528" grpId="0"/>
      <p:bldP spid="64530" grpId="0" animBg="1"/>
      <p:bldP spid="64523" grpId="0" animBg="1"/>
      <p:bldP spid="64533" grpId="0" animBg="1"/>
      <p:bldP spid="64533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loud Callout 4"/>
          <p:cNvSpPr/>
          <p:nvPr/>
        </p:nvSpPr>
        <p:spPr>
          <a:xfrm>
            <a:off x="1547664" y="2780928"/>
            <a:ext cx="6912768" cy="2664296"/>
          </a:xfrm>
          <a:prstGeom prst="cloudCallout">
            <a:avLst>
              <a:gd name="adj1" fmla="val -59224"/>
              <a:gd name="adj2" fmla="val 27495"/>
            </a:avLst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</a:rPr>
              <a:t>Vậy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bao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nhiêu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thẳng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đi</a:t>
            </a:r>
            <a:r>
              <a:rPr lang="en-US" sz="2800" b="1" dirty="0" smtClean="0">
                <a:solidFill>
                  <a:srgbClr val="FF0000"/>
                </a:solidFill>
              </a:rPr>
              <a:t> qua M </a:t>
            </a:r>
            <a:r>
              <a:rPr lang="en-US" sz="2800" b="1" dirty="0" err="1" smtClean="0">
                <a:solidFill>
                  <a:srgbClr val="FF0000"/>
                </a:solidFill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</a:rPr>
              <a:t> song </a:t>
            </a:r>
            <a:r>
              <a:rPr lang="en-US" sz="2800" b="1" dirty="0" err="1" smtClean="0">
                <a:solidFill>
                  <a:srgbClr val="FF0000"/>
                </a:solidFill>
              </a:rPr>
              <a:t>song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với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thẳng</a:t>
            </a:r>
            <a:r>
              <a:rPr lang="en-US" sz="2800" b="1" dirty="0" smtClean="0">
                <a:solidFill>
                  <a:srgbClr val="FF0000"/>
                </a:solidFill>
              </a:rPr>
              <a:t> a </a:t>
            </a:r>
            <a:r>
              <a:rPr lang="en-US" sz="2800" b="1" dirty="0" err="1" smtClean="0">
                <a:solidFill>
                  <a:srgbClr val="FF0000"/>
                </a:solidFill>
              </a:rPr>
              <a:t>cho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trước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hai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thẳng</a:t>
            </a:r>
            <a:r>
              <a:rPr lang="en-US" sz="2800" b="1" dirty="0" smtClean="0">
                <a:solidFill>
                  <a:srgbClr val="FF0000"/>
                </a:solidFill>
              </a:rPr>
              <a:t> song </a:t>
            </a:r>
            <a:r>
              <a:rPr lang="en-US" sz="2800" b="1" dirty="0" err="1" smtClean="0">
                <a:solidFill>
                  <a:srgbClr val="FF0000"/>
                </a:solidFill>
              </a:rPr>
              <a:t>song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có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tính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gì</a:t>
            </a:r>
            <a:r>
              <a:rPr lang="en-US" sz="2800" b="1" dirty="0" smtClean="0">
                <a:solidFill>
                  <a:srgbClr val="FF0000"/>
                </a:solidFill>
              </a:rPr>
              <a:t> ?</a:t>
            </a:r>
            <a:endParaRPr lang="en-US" sz="2800" b="1" dirty="0">
              <a:solidFill>
                <a:srgbClr val="FF0000"/>
              </a:solidFill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1963018" y="672604"/>
            <a:ext cx="4121150" cy="1892300"/>
            <a:chOff x="4123258" y="4417020"/>
            <a:chExt cx="4121150" cy="1892300"/>
          </a:xfrm>
        </p:grpSpPr>
        <p:sp>
          <p:nvSpPr>
            <p:cNvPr id="36" name="Oval 6"/>
            <p:cNvSpPr>
              <a:spLocks noChangeArrowheads="1"/>
            </p:cNvSpPr>
            <p:nvPr/>
          </p:nvSpPr>
          <p:spPr bwMode="auto">
            <a:xfrm flipV="1">
              <a:off x="6034608" y="4896445"/>
              <a:ext cx="76200" cy="76200"/>
            </a:xfrm>
            <a:prstGeom prst="ellipse">
              <a:avLst/>
            </a:prstGeom>
            <a:solidFill>
              <a:srgbClr val="DC041E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US" altLang="en-US"/>
            </a:p>
          </p:txBody>
        </p:sp>
        <p:sp>
          <p:nvSpPr>
            <p:cNvPr id="37" name="Text Box 7"/>
            <p:cNvSpPr txBox="1">
              <a:spLocks noChangeArrowheads="1"/>
            </p:cNvSpPr>
            <p:nvPr/>
          </p:nvSpPr>
          <p:spPr bwMode="auto">
            <a:xfrm>
              <a:off x="5839345" y="4482108"/>
              <a:ext cx="1219200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 dirty="0">
                  <a:latin typeface=".VnTime" pitchFamily="34" charset="0"/>
                </a:rPr>
                <a:t>M</a:t>
              </a:r>
            </a:p>
          </p:txBody>
        </p:sp>
        <p:grpSp>
          <p:nvGrpSpPr>
            <p:cNvPr id="38" name="Group 12"/>
            <p:cNvGrpSpPr>
              <a:grpSpLocks/>
            </p:cNvGrpSpPr>
            <p:nvPr/>
          </p:nvGrpSpPr>
          <p:grpSpPr bwMode="auto">
            <a:xfrm>
              <a:off x="4353445" y="4439245"/>
              <a:ext cx="3890963" cy="579438"/>
              <a:chOff x="1461" y="1488"/>
              <a:chExt cx="2451" cy="365"/>
            </a:xfrm>
          </p:grpSpPr>
          <p:sp>
            <p:nvSpPr>
              <p:cNvPr id="39" name="Line 5"/>
              <p:cNvSpPr>
                <a:spLocks noChangeShapeType="1"/>
              </p:cNvSpPr>
              <p:nvPr/>
            </p:nvSpPr>
            <p:spPr bwMode="auto">
              <a:xfrm>
                <a:off x="1560" y="1806"/>
                <a:ext cx="2352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0" name="Text Box 8"/>
              <p:cNvSpPr txBox="1">
                <a:spLocks noChangeArrowheads="1"/>
              </p:cNvSpPr>
              <p:nvPr/>
            </p:nvSpPr>
            <p:spPr bwMode="auto">
              <a:xfrm>
                <a:off x="1461" y="148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>
                    <a:latin typeface=".VnTime" pitchFamily="34" charset="0"/>
                  </a:rPr>
                  <a:t>b</a:t>
                </a:r>
              </a:p>
            </p:txBody>
          </p:sp>
        </p:grpSp>
        <p:sp>
          <p:nvSpPr>
            <p:cNvPr id="41" name="Text Box 9"/>
            <p:cNvSpPr txBox="1">
              <a:spLocks noChangeArrowheads="1"/>
            </p:cNvSpPr>
            <p:nvPr/>
          </p:nvSpPr>
          <p:spPr bwMode="auto">
            <a:xfrm>
              <a:off x="4429645" y="5729883"/>
              <a:ext cx="1219200" cy="5794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1pPr>
              <a:lvl2pPr marL="742950" indent="-28575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2pPr>
              <a:lvl3pPr marL="11430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3pPr>
              <a:lvl4pPr marL="16002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4pPr>
              <a:lvl5pPr marL="2057400" indent="-228600"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chemeClr val="tx1"/>
                  </a:solidFill>
                  <a:latin typeface=".VnBook-Antiqu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3200">
                  <a:latin typeface=".VnTime" pitchFamily="34" charset="0"/>
                </a:rPr>
                <a:t>a</a:t>
              </a:r>
            </a:p>
          </p:txBody>
        </p:sp>
        <p:sp>
          <p:nvSpPr>
            <p:cNvPr id="42" name="Line 11"/>
            <p:cNvSpPr>
              <a:spLocks noChangeShapeType="1"/>
            </p:cNvSpPr>
            <p:nvPr/>
          </p:nvSpPr>
          <p:spPr bwMode="auto">
            <a:xfrm>
              <a:off x="4510608" y="6268045"/>
              <a:ext cx="373380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" name="Group 12"/>
            <p:cNvGrpSpPr>
              <a:grpSpLocks/>
            </p:cNvGrpSpPr>
            <p:nvPr/>
          </p:nvGrpSpPr>
          <p:grpSpPr bwMode="auto">
            <a:xfrm rot="1215135">
              <a:off x="4210570" y="4434483"/>
              <a:ext cx="3890963" cy="579437"/>
              <a:chOff x="1461" y="1488"/>
              <a:chExt cx="2451" cy="365"/>
            </a:xfrm>
          </p:grpSpPr>
          <p:sp>
            <p:nvSpPr>
              <p:cNvPr id="44" name="Line 5"/>
              <p:cNvSpPr>
                <a:spLocks noChangeShapeType="1"/>
              </p:cNvSpPr>
              <p:nvPr/>
            </p:nvSpPr>
            <p:spPr bwMode="auto">
              <a:xfrm>
                <a:off x="1558" y="1804"/>
                <a:ext cx="2352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5" name="Text Box 8"/>
              <p:cNvSpPr txBox="1">
                <a:spLocks noChangeArrowheads="1"/>
              </p:cNvSpPr>
              <p:nvPr/>
            </p:nvSpPr>
            <p:spPr bwMode="auto">
              <a:xfrm>
                <a:off x="1461" y="148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 dirty="0" smtClean="0">
                    <a:latin typeface=".VnTime" pitchFamily="34" charset="0"/>
                  </a:rPr>
                  <a:t>d</a:t>
                </a:r>
                <a:endParaRPr lang="en-US" altLang="en-US" sz="3200" dirty="0">
                  <a:latin typeface=".VnTime" pitchFamily="34" charset="0"/>
                </a:endParaRPr>
              </a:p>
            </p:txBody>
          </p:sp>
        </p:grpSp>
        <p:grpSp>
          <p:nvGrpSpPr>
            <p:cNvPr id="46" name="Group 12"/>
            <p:cNvGrpSpPr>
              <a:grpSpLocks/>
            </p:cNvGrpSpPr>
            <p:nvPr/>
          </p:nvGrpSpPr>
          <p:grpSpPr bwMode="auto">
            <a:xfrm rot="-1617760">
              <a:off x="4123258" y="4417020"/>
              <a:ext cx="3890962" cy="579438"/>
              <a:chOff x="1461" y="1488"/>
              <a:chExt cx="2451" cy="365"/>
            </a:xfrm>
          </p:grpSpPr>
          <p:sp>
            <p:nvSpPr>
              <p:cNvPr id="47" name="Line 5"/>
              <p:cNvSpPr>
                <a:spLocks noChangeShapeType="1"/>
              </p:cNvSpPr>
              <p:nvPr/>
            </p:nvSpPr>
            <p:spPr bwMode="auto">
              <a:xfrm>
                <a:off x="1555" y="1804"/>
                <a:ext cx="2352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3">
                <a:schemeClr val="accent5"/>
              </a:lnRef>
              <a:fillRef idx="0">
                <a:schemeClr val="accent5"/>
              </a:fillRef>
              <a:effectRef idx="2">
                <a:schemeClr val="accent5"/>
              </a:effectRef>
              <a:fontRef idx="minor">
                <a:schemeClr val="tx1"/>
              </a:fontRef>
            </p:style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8" name="Text Box 8"/>
              <p:cNvSpPr txBox="1">
                <a:spLocks noChangeArrowheads="1"/>
              </p:cNvSpPr>
              <p:nvPr/>
            </p:nvSpPr>
            <p:spPr bwMode="auto">
              <a:xfrm>
                <a:off x="1461" y="1488"/>
                <a:ext cx="768" cy="3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1pPr>
                <a:lvl2pPr marL="742950" indent="-28575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2pPr>
                <a:lvl3pPr marL="11430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3pPr>
                <a:lvl4pPr marL="16002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4pPr>
                <a:lvl5pPr marL="2057400" indent="-228600"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4000">
                    <a:solidFill>
                      <a:schemeClr val="tx1"/>
                    </a:solidFill>
                    <a:latin typeface=".VnBook-Antiqua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US" altLang="en-US" sz="3200" dirty="0" smtClean="0">
                    <a:latin typeface=".VnTime" pitchFamily="34" charset="0"/>
                  </a:rPr>
                  <a:t>c</a:t>
                </a:r>
                <a:endParaRPr lang="en-US" altLang="en-US" sz="3200" dirty="0">
                  <a:latin typeface=".VnTime" pitchFamily="34" charset="0"/>
                </a:endParaRPr>
              </a:p>
            </p:txBody>
          </p:sp>
        </p:grpSp>
      </p:grpSp>
      <p:pic>
        <p:nvPicPr>
          <p:cNvPr id="5122" name="Picture 2" descr="https://lh3.googleusercontent.com/-et9jZD2a8nk/WsHFJdoQtlI/AAAAAAAABKM/EIlZICITSr0FPwgHI8-MIn2_8X3CcaRbACHMYCw/2-mau_slide_powerpoint_dep_ctu.vn_(18)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831549"/>
            <a:ext cx="1176065" cy="2026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609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3121025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3442593" y="839614"/>
            <a:ext cx="52338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Hi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Lạp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 Box 4"/>
          <p:cNvSpPr txBox="1">
            <a:spLocks noChangeArrowheads="1"/>
          </p:cNvSpPr>
          <p:nvPr/>
        </p:nvSpPr>
        <p:spPr bwMode="auto">
          <a:xfrm>
            <a:off x="3452936" y="1859340"/>
            <a:ext cx="52338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325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265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4"/>
          <p:cNvSpPr txBox="1">
            <a:spLocks noChangeArrowheads="1"/>
          </p:cNvSpPr>
          <p:nvPr/>
        </p:nvSpPr>
        <p:spPr bwMode="auto">
          <a:xfrm>
            <a:off x="3442593" y="3068960"/>
            <a:ext cx="523386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mệnh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đẻ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037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27" grpId="0"/>
      <p:bldP spid="2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Box 4"/>
          <p:cNvSpPr txBox="1">
            <a:spLocks noChangeArrowheads="1"/>
          </p:cNvSpPr>
          <p:nvPr/>
        </p:nvSpPr>
        <p:spPr bwMode="auto">
          <a:xfrm>
            <a:off x="169574" y="4095750"/>
            <a:ext cx="8852477" cy="180048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lIns="91432" tIns="45716" rIns="91432" bIns="45716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30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o"/>
              <a:defRPr sz="23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5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ClrTx/>
              <a:buFontTx/>
              <a:buNone/>
              <a:defRPr/>
            </a:pP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Qua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song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7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altLang="en-US" sz="3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700" b="1" i="1" dirty="0">
              <a:solidFill>
                <a:srgbClr val="DC041E"/>
              </a:solidFill>
              <a:latin typeface=".VnTime" panose="020B7200000000000000" pitchFamily="34" charset="0"/>
            </a:endParaRPr>
          </a:p>
        </p:txBody>
      </p:sp>
      <p:sp>
        <p:nvSpPr>
          <p:cNvPr id="156676" name="Rectangle 1"/>
          <p:cNvSpPr>
            <a:spLocks noChangeArrowheads="1"/>
          </p:cNvSpPr>
          <p:nvPr/>
        </p:nvSpPr>
        <p:spPr bwMode="auto">
          <a:xfrm>
            <a:off x="152256" y="142875"/>
            <a:ext cx="3587504" cy="646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2" tIns="45716" rIns="91432" bIns="45716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3600" b="1" dirty="0">
                <a:latin typeface=".VnTimeH" pitchFamily="34" charset="0"/>
              </a:rPr>
              <a:t>1.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600" b="1" u="sng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600" b="1" u="sng" dirty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altLang="en-US" sz="3600" b="1" u="sng" dirty="0">
                <a:latin typeface="Times New Roman" pitchFamily="18" charset="0"/>
                <a:cs typeface="Times New Roman" pitchFamily="18" charset="0"/>
              </a:rPr>
              <a:t>-clit</a:t>
            </a:r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en-US" sz="3600" b="1" dirty="0">
              <a:latin typeface=".VnTimeH" pitchFamily="34" charset="0"/>
            </a:endParaRPr>
          </a:p>
        </p:txBody>
      </p:sp>
      <p:pic>
        <p:nvPicPr>
          <p:cNvPr id="22" name="Picture 6" descr="Rul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2379315"/>
            <a:ext cx="4421187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" descr="Ek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980728"/>
            <a:ext cx="1444625" cy="249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Line 10"/>
          <p:cNvSpPr>
            <a:spLocks noChangeShapeType="1"/>
          </p:cNvSpPr>
          <p:nvPr/>
        </p:nvSpPr>
        <p:spPr bwMode="auto">
          <a:xfrm>
            <a:off x="4546600" y="2439640"/>
            <a:ext cx="1419225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4" name="Picture 12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7838" y="1687165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Line 7"/>
          <p:cNvSpPr>
            <a:spLocks noChangeShapeType="1"/>
          </p:cNvSpPr>
          <p:nvPr/>
        </p:nvSpPr>
        <p:spPr bwMode="auto">
          <a:xfrm>
            <a:off x="2976563" y="3463578"/>
            <a:ext cx="3001962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Oval 8"/>
          <p:cNvSpPr>
            <a:spLocks noChangeArrowheads="1"/>
          </p:cNvSpPr>
          <p:nvPr/>
        </p:nvSpPr>
        <p:spPr bwMode="auto">
          <a:xfrm>
            <a:off x="4541838" y="2419003"/>
            <a:ext cx="53975" cy="5397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800" b="1">
              <a:latin typeface=".VnArial" pitchFamily="34" charset="0"/>
            </a:endParaRPr>
          </a:p>
        </p:txBody>
      </p:sp>
      <p:sp>
        <p:nvSpPr>
          <p:cNvPr id="42" name="Line 9"/>
          <p:cNvSpPr>
            <a:spLocks noChangeShapeType="1"/>
          </p:cNvSpPr>
          <p:nvPr/>
        </p:nvSpPr>
        <p:spPr bwMode="auto">
          <a:xfrm rot="1800000">
            <a:off x="4419600" y="1818928"/>
            <a:ext cx="3175" cy="1765300"/>
          </a:xfrm>
          <a:prstGeom prst="line">
            <a:avLst/>
          </a:prstGeom>
          <a:noFill/>
          <a:ln w="9525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Oval 13"/>
          <p:cNvSpPr>
            <a:spLocks noChangeArrowheads="1"/>
          </p:cNvSpPr>
          <p:nvPr/>
        </p:nvSpPr>
        <p:spPr bwMode="auto">
          <a:xfrm>
            <a:off x="3968750" y="3433415"/>
            <a:ext cx="53975" cy="53975"/>
          </a:xfrm>
          <a:prstGeom prst="ellipse">
            <a:avLst/>
          </a:prstGeom>
          <a:solidFill>
            <a:srgbClr val="FF00FF"/>
          </a:solidFill>
          <a:ln w="9525">
            <a:solidFill>
              <a:srgbClr val="FF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 altLang="en-US" sz="2800" b="1">
              <a:latin typeface=".VnArial" pitchFamily="34" charset="0"/>
            </a:endParaRPr>
          </a:p>
        </p:txBody>
      </p:sp>
      <p:sp>
        <p:nvSpPr>
          <p:cNvPr id="44" name="Text Box 14"/>
          <p:cNvSpPr txBox="1">
            <a:spLocks noChangeArrowheads="1"/>
          </p:cNvSpPr>
          <p:nvPr/>
        </p:nvSpPr>
        <p:spPr bwMode="auto">
          <a:xfrm>
            <a:off x="3727450" y="3530253"/>
            <a:ext cx="45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333333"/>
                </a:solidFill>
                <a:latin typeface=".VnArial" pitchFamily="34" charset="0"/>
              </a:rPr>
              <a:t>B</a:t>
            </a:r>
          </a:p>
        </p:txBody>
      </p:sp>
      <p:sp>
        <p:nvSpPr>
          <p:cNvPr id="45" name="Text Box 15"/>
          <p:cNvSpPr txBox="1">
            <a:spLocks noChangeArrowheads="1"/>
          </p:cNvSpPr>
          <p:nvPr/>
        </p:nvSpPr>
        <p:spPr bwMode="auto">
          <a:xfrm>
            <a:off x="4273550" y="2003078"/>
            <a:ext cx="4524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333333"/>
                </a:solidFill>
                <a:latin typeface=".VnArial" pitchFamily="34" charset="0"/>
              </a:rPr>
              <a:t>M</a:t>
            </a:r>
          </a:p>
        </p:txBody>
      </p:sp>
      <p:sp>
        <p:nvSpPr>
          <p:cNvPr id="46" name="Text Box 16"/>
          <p:cNvSpPr txBox="1">
            <a:spLocks noChangeArrowheads="1"/>
          </p:cNvSpPr>
          <p:nvPr/>
        </p:nvSpPr>
        <p:spPr bwMode="auto">
          <a:xfrm>
            <a:off x="2759075" y="2058640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333333"/>
                </a:solidFill>
                <a:latin typeface=".VnArial" pitchFamily="34" charset="0"/>
              </a:rPr>
              <a:t>b</a:t>
            </a:r>
          </a:p>
        </p:txBody>
      </p:sp>
      <p:sp>
        <p:nvSpPr>
          <p:cNvPr id="47" name="Text Box 17"/>
          <p:cNvSpPr txBox="1">
            <a:spLocks noChangeArrowheads="1"/>
          </p:cNvSpPr>
          <p:nvPr/>
        </p:nvSpPr>
        <p:spPr bwMode="auto">
          <a:xfrm>
            <a:off x="2770188" y="2982565"/>
            <a:ext cx="4635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800">
                <a:solidFill>
                  <a:srgbClr val="333333"/>
                </a:solidFill>
                <a:latin typeface=".VnArial" pitchFamily="34" charset="0"/>
              </a:rPr>
              <a:t>a</a:t>
            </a:r>
          </a:p>
        </p:txBody>
      </p:sp>
      <p:sp>
        <p:nvSpPr>
          <p:cNvPr id="48" name="Arc 18"/>
          <p:cNvSpPr>
            <a:spLocks/>
          </p:cNvSpPr>
          <p:nvPr/>
        </p:nvSpPr>
        <p:spPr bwMode="auto">
          <a:xfrm>
            <a:off x="4122738" y="3225453"/>
            <a:ext cx="171450" cy="241300"/>
          </a:xfrm>
          <a:custGeom>
            <a:avLst/>
            <a:gdLst>
              <a:gd name="T0" fmla="*/ 0 w 21600"/>
              <a:gd name="T1" fmla="*/ 0 h 31367"/>
              <a:gd name="T2" fmla="*/ 2147483647 w 21600"/>
              <a:gd name="T3" fmla="*/ 2147483647 h 31367"/>
              <a:gd name="T4" fmla="*/ 0 w 21600"/>
              <a:gd name="T5" fmla="*/ 2147483647 h 31367"/>
              <a:gd name="T6" fmla="*/ 0 60000 65536"/>
              <a:gd name="T7" fmla="*/ 0 60000 65536"/>
              <a:gd name="T8" fmla="*/ 0 60000 65536"/>
              <a:gd name="T9" fmla="*/ 0 w 21600"/>
              <a:gd name="T10" fmla="*/ 0 h 31367"/>
              <a:gd name="T11" fmla="*/ 21600 w 21600"/>
              <a:gd name="T12" fmla="*/ 31367 h 31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36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</a:path>
              <a:path w="21600" h="3136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Line 11"/>
          <p:cNvSpPr>
            <a:spLocks noChangeShapeType="1"/>
          </p:cNvSpPr>
          <p:nvPr/>
        </p:nvSpPr>
        <p:spPr bwMode="auto">
          <a:xfrm>
            <a:off x="2974975" y="2438053"/>
            <a:ext cx="3016250" cy="0"/>
          </a:xfrm>
          <a:prstGeom prst="line">
            <a:avLst/>
          </a:prstGeom>
          <a:noFill/>
          <a:ln w="19050">
            <a:solidFill>
              <a:srgbClr val="3333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Arc 21"/>
          <p:cNvSpPr>
            <a:spLocks/>
          </p:cNvSpPr>
          <p:nvPr/>
        </p:nvSpPr>
        <p:spPr bwMode="auto">
          <a:xfrm>
            <a:off x="4718050" y="2187228"/>
            <a:ext cx="171450" cy="241300"/>
          </a:xfrm>
          <a:custGeom>
            <a:avLst/>
            <a:gdLst>
              <a:gd name="T0" fmla="*/ 0 w 21600"/>
              <a:gd name="T1" fmla="*/ 0 h 31367"/>
              <a:gd name="T2" fmla="*/ 2147483647 w 21600"/>
              <a:gd name="T3" fmla="*/ 2147483647 h 31367"/>
              <a:gd name="T4" fmla="*/ 0 w 21600"/>
              <a:gd name="T5" fmla="*/ 2147483647 h 31367"/>
              <a:gd name="T6" fmla="*/ 0 60000 65536"/>
              <a:gd name="T7" fmla="*/ 0 60000 65536"/>
              <a:gd name="T8" fmla="*/ 0 60000 65536"/>
              <a:gd name="T9" fmla="*/ 0 w 21600"/>
              <a:gd name="T10" fmla="*/ 0 h 31367"/>
              <a:gd name="T11" fmla="*/ 21600 w 21600"/>
              <a:gd name="T12" fmla="*/ 31367 h 3136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31367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</a:path>
              <a:path w="21600" h="31367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4993"/>
                  <a:pt x="20800" y="28339"/>
                  <a:pt x="19265" y="31366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12700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5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2925" y="2407890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" name="Picture 2" descr="Penci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0888" y="1687165"/>
            <a:ext cx="74295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10" descr="hinhne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3296"/>
            <a:ext cx="9180513" cy="7647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6" name="Picture 2" descr="https://lh3.googleusercontent.com/-myzuBQYzdNY/WsHEwG81ulI/AAAAAAAABHs/jqYtA6G5fy4nkhWRm_1ucMihbvJShBY1gCHMYCw/1-mau_slide_powerpoint_dep_ctu.vn_(11).gif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08" y="3418447"/>
            <a:ext cx="1115616" cy="849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1491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341 0.05481 L 0.05659 -0.17599 " pathEditMode="relative" ptsTypes="AA">
                                      <p:cBhvr>
                                        <p:cTn id="28" dur="2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4.44444E-6 L 0.06441 -0.15092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12" y="-7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4.50509E-6 L 0.15243 -4.50509E-6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22" y="0"/>
                                    </p:animMotion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0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88889E-6 -1.3691E-6 L 0.33872 -1.3691E-6 " pathEditMode="relative" ptsTypes="AA">
                                      <p:cBhvr>
                                        <p:cTn id="70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7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0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32" grpId="0" animBg="1"/>
      <p:bldP spid="42" grpId="0" animBg="1"/>
      <p:bldP spid="43" grpId="0" animBg="1"/>
      <p:bldP spid="44" grpId="0"/>
      <p:bldP spid="46" grpId="0"/>
      <p:bldP spid="48" grpId="0" animBg="1"/>
      <p:bldP spid="49" grpId="0" animBg="1"/>
      <p:bldP spid="50" grpId="0" animBg="1"/>
      <p:bldP spid="50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652463" y="1045185"/>
            <a:ext cx="8077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 sz="4000">
                <a:solidFill>
                  <a:schemeClr val="tx1"/>
                </a:solidFill>
                <a:latin typeface=".VnBook-Antiqua" pitchFamily="34" charset="0"/>
              </a:defRPr>
            </a:lvl1pPr>
            <a:lvl2pPr marL="742950" indent="-285750">
              <a:defRPr sz="4000">
                <a:solidFill>
                  <a:schemeClr val="tx1"/>
                </a:solidFill>
                <a:latin typeface=".VnBook-Antiqua" pitchFamily="34" charset="0"/>
              </a:defRPr>
            </a:lvl2pPr>
            <a:lvl3pPr marL="11430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3pPr>
            <a:lvl4pPr marL="16002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4pPr>
            <a:lvl5pPr marL="2057400" indent="-228600">
              <a:defRPr sz="4000">
                <a:solidFill>
                  <a:schemeClr val="tx1"/>
                </a:solidFill>
                <a:latin typeface=".VnBook-Antiqu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000">
                <a:solidFill>
                  <a:schemeClr val="tx1"/>
                </a:solidFill>
                <a:latin typeface=".VnBook-Antiqu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dirty="0">
                <a:latin typeface="Times New Roman" pitchFamily="18" charset="0"/>
                <a:cs typeface="Times New Roman" pitchFamily="18" charset="0"/>
              </a:rPr>
              <a:t>32/94</a:t>
            </a:r>
            <a:r>
              <a:rPr lang="en-US" altLang="en-US" sz="32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Trong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c¸c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ph¸t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biÓu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sau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,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ph¸t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biÓu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nµo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diÔn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®¹t ®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óng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néi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dung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cña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.VnTime" pitchFamily="34" charset="0"/>
              </a:rPr>
              <a:t>tiªn</a:t>
            </a:r>
            <a:r>
              <a:rPr lang="en-US" altLang="en-US" sz="2800" b="1" dirty="0">
                <a:solidFill>
                  <a:srgbClr val="FF0000"/>
                </a:solidFill>
                <a:latin typeface=".VnTime" pitchFamily="34" charset="0"/>
              </a:rPr>
              <a:t> ®Ò ¥-clit</a:t>
            </a:r>
            <a:r>
              <a:rPr lang="en-US" altLang="en-US" sz="2800" b="1" dirty="0" smtClean="0">
                <a:solidFill>
                  <a:srgbClr val="FF0000"/>
                </a:solidFill>
                <a:latin typeface=".VnTime" pitchFamily="34" charset="0"/>
              </a:rPr>
              <a:t>.</a:t>
            </a:r>
            <a:endParaRPr lang="en-US" altLang="en-US" sz="2800" b="1" dirty="0">
              <a:solidFill>
                <a:srgbClr val="FF0000"/>
              </a:solidFill>
              <a:latin typeface=".VnTime" pitchFamily="34" charset="0"/>
            </a:endParaRPr>
          </a:p>
        </p:txBody>
      </p:sp>
      <p:pic>
        <p:nvPicPr>
          <p:cNvPr id="7" name="Picture 10" descr="hinhn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9280"/>
            <a:ext cx="9180513" cy="908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453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</TotalTime>
  <Words>934</Words>
  <Application>Microsoft Office PowerPoint</Application>
  <PresentationFormat>On-screen Show (4:3)</PresentationFormat>
  <Paragraphs>160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9" baseType="lpstr">
      <vt:lpstr>.VnArial</vt:lpstr>
      <vt:lpstr>.VnTime</vt:lpstr>
      <vt:lpstr>.VnTimeH</vt:lpstr>
      <vt:lpstr>Arial</vt:lpstr>
      <vt:lpstr>Calibri</vt:lpstr>
      <vt:lpstr>Tahoma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sony</cp:lastModifiedBy>
  <cp:revision>45</cp:revision>
  <dcterms:created xsi:type="dcterms:W3CDTF">2020-09-25T07:09:12Z</dcterms:created>
  <dcterms:modified xsi:type="dcterms:W3CDTF">2021-09-24T09:45:46Z</dcterms:modified>
</cp:coreProperties>
</file>