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fac79af153244045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90" r:id="rId2"/>
    <p:sldId id="279" r:id="rId3"/>
    <p:sldId id="280" r:id="rId4"/>
    <p:sldId id="282" r:id="rId5"/>
    <p:sldId id="296" r:id="rId6"/>
    <p:sldId id="283" r:id="rId7"/>
    <p:sldId id="284" r:id="rId8"/>
    <p:sldId id="285" r:id="rId9"/>
    <p:sldId id="286" r:id="rId10"/>
    <p:sldId id="288" r:id="rId11"/>
    <p:sldId id="291" r:id="rId12"/>
    <p:sldId id="289" r:id="rId13"/>
  </p:sldIdLst>
  <p:sldSz cx="9144000" cy="6858000" type="screen4x3"/>
  <p:notesSz cx="6735763" cy="986948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Minh Đăng" initials="LMĐ" lastIdx="2" clrIdx="0">
    <p:extLst>
      <p:ext uri="{19B8F6BF-5375-455C-9EA6-DF929625EA0E}">
        <p15:presenceInfo xmlns:p15="http://schemas.microsoft.com/office/powerpoint/2012/main" userId="Lê Minh Đă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9" autoAdjust="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694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4101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3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2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08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76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3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0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37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57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40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3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6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73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0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7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e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6.wmf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8.jpeg"/><Relationship Id="rId4" Type="http://schemas.openxmlformats.org/officeDocument/2006/relationships/image" Target="../media/image17.png"/><Relationship Id="rId9" Type="http://schemas.openxmlformats.org/officeDocument/2006/relationships/image" Target="../media/image22.wmf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D:\THCS Viet Hung\tia phan giac cua mot goc\New folder\5e8e9d10e259a7233296e66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9009" y="3718411"/>
            <a:ext cx="6444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GIÁO </a:t>
            </a:r>
            <a:r>
              <a:rPr lang="en-US" altLang="zh-CN" sz="2400" b="1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VIÊN</a:t>
            </a:r>
            <a:r>
              <a:rPr lang="en-US" altLang="zh-CN" sz="2400" b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r>
              <a:rPr lang="vi-VN" altLang="zh-CN" sz="2400" b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HOÀNG THU TRANG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304" y="4590729"/>
            <a:ext cx="21836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LỚP</a:t>
            </a:r>
            <a:r>
              <a:rPr lang="en-US" altLang="zh-CN" sz="2400" b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r>
              <a:rPr lang="vi-VN" altLang="zh-CN" sz="2400" b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9A1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</a:t>
            </a:fld>
            <a:endParaRPr lang="vi-VN"/>
          </a:p>
        </p:txBody>
      </p:sp>
      <p:sp>
        <p:nvSpPr>
          <p:cNvPr id="52" name="TextBox 51"/>
          <p:cNvSpPr txBox="1"/>
          <p:nvPr/>
        </p:nvSpPr>
        <p:spPr>
          <a:xfrm>
            <a:off x="1992573" y="1542130"/>
            <a:ext cx="537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LÊ QUÝ ĐÔN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401" y="647334"/>
            <a:ext cx="8080829" cy="377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DẪN HỌC Ở NHÀ: 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2a,b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16, 17, 24 SGK.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85 SGK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18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5701845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2" y="609601"/>
            <a:ext cx="8142514" cy="555897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2" y="477152"/>
            <a:ext cx="8394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 SGK: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7752" y="1422403"/>
          <a:ext cx="2725441" cy="75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2031840" imgH="482400" progId="Equation.DSMT4">
                  <p:embed/>
                </p:oleObj>
              </mc:Choice>
              <mc:Fallback>
                <p:oleObj name="Equation" r:id="rId3" imgW="203184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52" y="1422403"/>
                        <a:ext cx="2725441" cy="751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000" y="2226100"/>
            <a:ext cx="839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830004"/>
              </p:ext>
            </p:extLst>
          </p:nvPr>
        </p:nvGraphicFramePr>
        <p:xfrm>
          <a:off x="1630163" y="2278743"/>
          <a:ext cx="3957865" cy="39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2019240" imgH="228600" progId="Equation.DSMT4">
                  <p:embed/>
                </p:oleObj>
              </mc:Choice>
              <mc:Fallback>
                <p:oleObj name="Equation" r:id="rId5" imgW="20192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163" y="2278743"/>
                        <a:ext cx="3957865" cy="391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498743" y="2639339"/>
          <a:ext cx="3584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1828800" imgH="228600" progId="Equation.DSMT4">
                  <p:embed/>
                </p:oleObj>
              </mc:Choice>
              <mc:Fallback>
                <p:oleObj name="Equation" r:id="rId7" imgW="18288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743" y="2639339"/>
                        <a:ext cx="3584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46211" y="3000600"/>
          <a:ext cx="3733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9" imgW="1904760" imgH="228600" progId="Equation.DSMT4">
                  <p:embed/>
                </p:oleObj>
              </mc:Choice>
              <mc:Fallback>
                <p:oleObj name="Equation" r:id="rId9" imgW="19047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1" y="3000600"/>
                        <a:ext cx="37338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D:\THCS Viet Hung\tia phan giac cua mot goc\New folder\hinh-nen-powerpoint-cho-giao-vien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"/>
            <a:ext cx="93819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D:\THCS Viet Hung\tia phan giac cua mot goc\New folder\cau-hoi-gem-riversid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71" y="2226554"/>
            <a:ext cx="3649033" cy="21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8151" y="917574"/>
                <a:ext cx="7243319" cy="96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một số có ba chữ số dạng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e>
                    </m:acc>
                    <m:r>
                      <m:rPr>
                        <m:nor/>
                      </m:rPr>
                      <a:rPr lang="en-US" sz="28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b="1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 mãn các điều kiện sau: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47" y="917574"/>
                <a:ext cx="7243319" cy="963982"/>
              </a:xfrm>
              <a:prstGeom prst="rect">
                <a:avLst/>
              </a:prstGeom>
              <a:blipFill rotWithShape="0">
                <a:blip r:embed="rId5"/>
                <a:stretch>
                  <a:fillRect l="-1682" t="-5696" b="-170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62739" y="2394358"/>
                <a:ext cx="44839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200" i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2200" i="1">
                              <a:latin typeface="Cambria Math" panose="02040503050406030204" pitchFamily="18" charset="0"/>
                            </a:rPr>
                            <m:t>os</m:t>
                          </m:r>
                        </m:e>
                        <m:sup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vi-VN" sz="2200" i="1">
                          <a:latin typeface="Cambria Math" panose="02040503050406030204" pitchFamily="18" charset="0"/>
                        </a:rPr>
                        <m:t>  </m:t>
                      </m:r>
                      <m:d>
                        <m:dPr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vi-VN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22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39" y="2394350"/>
                <a:ext cx="448392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5332" y="3018413"/>
                <a:ext cx="397711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2200" i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vi-VN" sz="2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vi-VN" sz="2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2200" i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vi-VN" sz="2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vi-VN" sz="2200" i="1">
                          <a:latin typeface="Cambria Math" panose="02040503050406030204" pitchFamily="18" charset="0"/>
                        </a:rPr>
                        <m:t>  </m:t>
                      </m:r>
                      <m:d>
                        <m:dPr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vi-VN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22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332" y="3018405"/>
                <a:ext cx="3977114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75336" y="3642461"/>
                <a:ext cx="17911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2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2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332" y="3642461"/>
                <a:ext cx="179113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8660" y="4847773"/>
          <a:ext cx="1841456" cy="61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634680" imgH="215640" progId="Equation.DSMT4">
                  <p:embed/>
                </p:oleObj>
              </mc:Choice>
              <mc:Fallback>
                <p:oleObj name="Equation" r:id="rId9" imgW="634680" imgH="215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660" y="4847773"/>
                        <a:ext cx="1841456" cy="617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hỗ dành sẵn cho Nội dung 2"/>
          <p:cNvSpPr>
            <a:spLocks noGrp="1"/>
          </p:cNvSpPr>
          <p:nvPr>
            <p:ph idx="1"/>
          </p:nvPr>
        </p:nvSpPr>
        <p:spPr>
          <a:xfrm>
            <a:off x="628654" y="4980834"/>
            <a:ext cx="3870779" cy="868361"/>
          </a:xfrm>
        </p:spPr>
        <p:txBody>
          <a:bodyPr/>
          <a:lstStyle/>
          <a:p>
            <a:pPr algn="just">
              <a:buNone/>
            </a:pPr>
            <a:r>
              <a:rPr lang="vi-VN" b="1" i="1" dirty="0">
                <a:solidFill>
                  <a:schemeClr val="tx2"/>
                </a:solidFill>
                <a:latin typeface="+mj-lt"/>
              </a:rPr>
              <a:t>Đáp án: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0" animBg="1"/>
      <p:bldP spid="11" grpId="0" animBg="1"/>
      <p:bldP spid="12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53" y="676073"/>
            <a:ext cx="327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Một số công thức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4758" y="1001417"/>
                <a:ext cx="1557991" cy="609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2" y="1001417"/>
                <a:ext cx="1557991" cy="609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2806" y="1825393"/>
                <a:ext cx="150188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vi-VN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5" y="1825393"/>
                <a:ext cx="1501886" cy="566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2805" y="2607050"/>
                <a:ext cx="17519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i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5" y="2607050"/>
                <a:ext cx="175195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808" y="3191345"/>
                <a:ext cx="2079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5" y="3191345"/>
                <a:ext cx="207973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84929" y="615142"/>
            <a:ext cx="3409043" cy="3258461"/>
            <a:chOff x="88900" y="152400"/>
            <a:chExt cx="4254500" cy="3759200"/>
          </a:xfrm>
        </p:grpSpPr>
        <p:sp>
          <p:nvSpPr>
            <p:cNvPr id="9" name="Rectangle 8"/>
            <p:cNvSpPr/>
            <p:nvPr/>
          </p:nvSpPr>
          <p:spPr>
            <a:xfrm>
              <a:off x="88900" y="152400"/>
              <a:ext cx="4254500" cy="375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8900" y="776933"/>
              <a:ext cx="425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51905" y="2514725"/>
            <a:ext cx="33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+mj-lt"/>
              </a:rPr>
              <a:t>GIẢI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4000" y="912572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77 SGK: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4678367" y="1727204"/>
          <a:ext cx="13414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850680" imgH="253800" progId="Equation.DSMT4">
                  <p:embed/>
                </p:oleObj>
              </mc:Choice>
              <mc:Fallback>
                <p:oleObj name="Equation" r:id="rId7" imgW="85068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7" y="1727204"/>
                        <a:ext cx="1341437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3</a:t>
            </a:fld>
            <a:endParaRPr lang="vi-VN"/>
          </a:p>
        </p:txBody>
      </p:sp>
      <p:sp>
        <p:nvSpPr>
          <p:cNvPr id="20" name="TextBox 16"/>
          <p:cNvSpPr txBox="1"/>
          <p:nvPr/>
        </p:nvSpPr>
        <p:spPr>
          <a:xfrm>
            <a:off x="322806" y="91298"/>
            <a:ext cx="895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 SỐ LƯỢNG GIÁC CỦA GÓC NHỌN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r="38504"/>
          <a:stretch/>
        </p:blipFill>
        <p:spPr>
          <a:xfrm>
            <a:off x="3593972" y="2857631"/>
            <a:ext cx="4983685" cy="33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5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37" y="1294023"/>
            <a:ext cx="3443736" cy="229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62184"/>
          <a:stretch/>
        </p:blipFill>
        <p:spPr>
          <a:xfrm>
            <a:off x="306096" y="3721226"/>
            <a:ext cx="3304241" cy="20857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r="32190"/>
          <a:stretch/>
        </p:blipFill>
        <p:spPr>
          <a:xfrm>
            <a:off x="3668396" y="3770865"/>
            <a:ext cx="5655373" cy="161704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4151" y="3070856"/>
            <a:ext cx="33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02" y="215901"/>
            <a:ext cx="8394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106, 107 SBT.</a:t>
            </a:r>
            <a:r>
              <a:rPr lang="en-US" sz="2400" dirty="0"/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               ,          .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AC;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12541" y="667664"/>
          <a:ext cx="1275459" cy="33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660240" imgH="177480" progId="Equation.DSMT4">
                  <p:embed/>
                </p:oleObj>
              </mc:Choice>
              <mc:Fallback>
                <p:oleObj name="Equation" r:id="rId6" imgW="66024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541" y="667664"/>
                        <a:ext cx="1275459" cy="333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644457" y="566064"/>
          <a:ext cx="784225" cy="43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57" y="566064"/>
                        <a:ext cx="784225" cy="435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28724" y="914401"/>
          <a:ext cx="1398588" cy="62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723600" imgH="393480" progId="Equation.DSMT4">
                  <p:embed/>
                </p:oleObj>
              </mc:Choice>
              <mc:Fallback>
                <p:oleObj name="Equation" r:id="rId10" imgW="7236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24" y="914401"/>
                        <a:ext cx="1398588" cy="624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1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2" y="682171"/>
                <a:ext cx="798285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2171"/>
                <a:ext cx="7982857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2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3668" y="2905513"/>
            <a:ext cx="943778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707616" y="2905513"/>
            <a:ext cx="936432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743" y="1103087"/>
            <a:ext cx="2685714" cy="52525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3668" y="2121479"/>
            <a:ext cx="943778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707616" y="2121479"/>
            <a:ext cx="936432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53668" y="3593838"/>
            <a:ext cx="943778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1707616" y="3593838"/>
            <a:ext cx="936432" cy="432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3" y="4176899"/>
            <a:ext cx="5685065" cy="1309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MTBT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02749" y="4136569"/>
          <a:ext cx="1944913" cy="47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091880" imgH="253800" progId="Equation.DSMT4">
                  <p:embed/>
                </p:oleObj>
              </mc:Choice>
              <mc:Fallback>
                <p:oleObj name="Equation" r:id="rId5" imgW="10918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749" y="4136569"/>
                        <a:ext cx="1944913" cy="477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323657" y="4411218"/>
          <a:ext cx="11541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647640" imgH="393480" progId="Equation.DSMT4">
                  <p:embed/>
                </p:oleObj>
              </mc:Choice>
              <mc:Fallback>
                <p:oleObj name="Equation" r:id="rId7" imgW="6476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657" y="4411218"/>
                        <a:ext cx="11541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841629" y="5097471"/>
          <a:ext cx="3159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177480" imgH="139680" progId="Equation.DSMT4">
                  <p:embed/>
                </p:oleObj>
              </mc:Choice>
              <mc:Fallback>
                <p:oleObj name="Equation" r:id="rId9" imgW="17748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9" y="5097471"/>
                        <a:ext cx="31591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6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19" y="3628860"/>
            <a:ext cx="2869735" cy="247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2" y="215900"/>
            <a:ext cx="8394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6" y="3422260"/>
            <a:ext cx="2306320" cy="148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5063730"/>
            <a:ext cx="2604770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045" y="3628861"/>
            <a:ext cx="2525796" cy="198585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07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69" y="3234731"/>
            <a:ext cx="2869735" cy="247219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97" y="3112451"/>
            <a:ext cx="3645853" cy="2347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>
            <a:off x="8610600" y="3381294"/>
            <a:ext cx="0" cy="377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34200" y="3380207"/>
            <a:ext cx="1676400" cy="1229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921500" y="3759201"/>
            <a:ext cx="1689100" cy="8509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10600" y="3691853"/>
            <a:ext cx="2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10600" y="3190701"/>
            <a:ext cx="2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8799" y="4542753"/>
            <a:ext cx="2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B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880564" y="3234731"/>
            <a:ext cx="2730036" cy="1374280"/>
            <a:chOff x="5880564" y="3234731"/>
            <a:chExt cx="2730036" cy="137428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880565" y="3234731"/>
              <a:ext cx="1561635" cy="9562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1"/>
            </p:cNvCxnSpPr>
            <p:nvPr/>
          </p:nvCxnSpPr>
          <p:spPr>
            <a:xfrm flipH="1">
              <a:off x="6879116" y="3375367"/>
              <a:ext cx="1731484" cy="12336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429500" y="3262888"/>
              <a:ext cx="1124936" cy="1242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5880564" y="4186175"/>
              <a:ext cx="1028235" cy="4228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55602" y="215900"/>
            <a:ext cx="8394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495300" y="5127170"/>
          <a:ext cx="237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816100" imgH="419100" progId="Equation.DSMT4">
                  <p:embed/>
                </p:oleObj>
              </mc:Choice>
              <mc:Fallback>
                <p:oleObj name="Equation" r:id="rId6" imgW="1816100" imgH="4191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127170"/>
                        <a:ext cx="2374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69900" y="5847444"/>
          <a:ext cx="345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8" imgW="2692080" imgH="469800" progId="Equation.DSMT4">
                  <p:embed/>
                </p:oleObj>
              </mc:Choice>
              <mc:Fallback>
                <p:oleObj name="Equation" r:id="rId8" imgW="2692080" imgH="469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847444"/>
                        <a:ext cx="345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65227" y="3735389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0" y="3715694"/>
            <a:ext cx="1410762" cy="788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pic>
        <p:nvPicPr>
          <p:cNvPr id="21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27" y="3643080"/>
            <a:ext cx="1155573" cy="11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TextBox 215"/>
          <p:cNvSpPr txBox="1"/>
          <p:nvPr/>
        </p:nvSpPr>
        <p:spPr>
          <a:xfrm>
            <a:off x="1030505" y="3285614"/>
            <a:ext cx="390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Date Placeholder 2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218" name="Slide Number Placeholder 2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7</a:t>
            </a:fld>
            <a:endParaRPr lang="vi-VN"/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519114" y="4886325"/>
          <a:ext cx="161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4" y="4886325"/>
                        <a:ext cx="1612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554042" y="4497388"/>
          <a:ext cx="720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42" y="4497388"/>
                        <a:ext cx="7207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3121935" y="5262561"/>
          <a:ext cx="19939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5" imgW="1523880" imgH="241200" progId="Equation.DSMT4">
                  <p:embed/>
                </p:oleObj>
              </mc:Choice>
              <mc:Fallback>
                <p:oleObj name="Equation" r:id="rId15" imgW="1523880" imgH="241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935" y="5262561"/>
                        <a:ext cx="19939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3993703" y="5999165"/>
          <a:ext cx="27860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7" imgW="2171520" imgH="304560" progId="Equation.DSMT4">
                  <p:embed/>
                </p:oleObj>
              </mc:Choice>
              <mc:Fallback>
                <p:oleObj name="Equation" r:id="rId17" imgW="217152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703" y="5999165"/>
                        <a:ext cx="2786063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9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7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8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78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79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81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67" y="3788494"/>
            <a:ext cx="2857818" cy="195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052" y="3559841"/>
            <a:ext cx="3327248" cy="276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2" y="215906"/>
            <a:ext cx="8394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63340" y="1604053"/>
          <a:ext cx="7048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533169" imgH="203112" progId="Equation.DSMT4">
                  <p:embed/>
                </p:oleObj>
              </mc:Choice>
              <mc:Fallback>
                <p:oleObj name="Equation" r:id="rId5" imgW="533169" imgH="20311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340" y="1604053"/>
                        <a:ext cx="7048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45403" y="5829300"/>
          <a:ext cx="1577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1206360" imgH="203040" progId="Equation.DSMT4">
                  <p:embed/>
                </p:oleObj>
              </mc:Choice>
              <mc:Fallback>
                <p:oleObj name="Equation" r:id="rId7" imgW="1206360" imgH="2030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03" y="5829300"/>
                        <a:ext cx="1577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25676" y="5815021"/>
          <a:ext cx="8397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6" y="5815021"/>
                        <a:ext cx="8397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8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7801" y="409989"/>
                <a:ext cx="8966200" cy="607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THỂ EM CHƯA BIẾT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240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vi-V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 thường độ dốc hợp lí của các loại mái sẽ có tiêu chuẩn như sau:</a:t>
                </a:r>
              </a:p>
              <a:p>
                <a:pPr lvl="0" fontAlgn="base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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 với các loại ngói âm dương, thường thì độ dốc là 40% tương đương góc 25 độ</a:t>
                </a:r>
              </a:p>
              <a:p>
                <a:pPr lvl="0" fontAlgn="base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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 với ngói dẹt, ngói ta, ngói vảy rồng, ngói mũi… độ dốc từ 35 độ đến 60 độ</a:t>
                </a:r>
              </a:p>
              <a:p>
                <a:pPr lvl="0" fontAlgn="base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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dốc của mái tôn sẽ thường thấp hơn các độ dốc của mái ngói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09985"/>
                <a:ext cx="8966200" cy="6036653"/>
              </a:xfrm>
              <a:prstGeom prst="rect">
                <a:avLst/>
              </a:prstGeom>
              <a:blipFill rotWithShape="0">
                <a:blip r:embed="rId2"/>
                <a:stretch>
                  <a:fillRect l="-1020" t="-505" r="-136" b="-8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31" y="914400"/>
            <a:ext cx="3252470" cy="2145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6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PPT8 8 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897</Words>
  <Application>Microsoft Office PowerPoint</Application>
  <PresentationFormat>On-screen Show (4:3)</PresentationFormat>
  <Paragraphs>264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 Math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dell</cp:lastModifiedBy>
  <cp:revision>253</cp:revision>
  <cp:lastPrinted>2020-09-07T17:06:27Z</cp:lastPrinted>
  <dcterms:created xsi:type="dcterms:W3CDTF">2019-08-26T07:47:25Z</dcterms:created>
  <dcterms:modified xsi:type="dcterms:W3CDTF">2021-09-23T03:17:45Z</dcterms:modified>
</cp:coreProperties>
</file>