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304" r:id="rId2"/>
    <p:sldId id="328" r:id="rId3"/>
    <p:sldId id="330" r:id="rId4"/>
    <p:sldId id="332" r:id="rId5"/>
    <p:sldId id="333" r:id="rId6"/>
    <p:sldId id="334" r:id="rId7"/>
    <p:sldId id="335" r:id="rId8"/>
    <p:sldId id="343" r:id="rId9"/>
    <p:sldId id="344" r:id="rId10"/>
    <p:sldId id="338" r:id="rId11"/>
    <p:sldId id="339" r:id="rId12"/>
    <p:sldId id="342" r:id="rId13"/>
    <p:sldId id="275" r:id="rId14"/>
  </p:sldIdLst>
  <p:sldSz cx="14630400" cy="8229600"/>
  <p:notesSz cx="6953250" cy="9234488"/>
  <p:defaultTextStyle>
    <a:defPPr>
      <a:defRPr lang="en-US"/>
    </a:defPPr>
    <a:lvl1pPr algn="ctr" rtl="0" fontAlgn="base">
      <a:spcBef>
        <a:spcPct val="0"/>
      </a:spcBef>
      <a:spcAft>
        <a:spcPct val="0"/>
      </a:spcAft>
      <a:defRPr kern="1200">
        <a:solidFill>
          <a:schemeClr val="tx1"/>
        </a:solidFill>
        <a:latin typeface="Arial" panose="020B0604020202020204" pitchFamily="34" charset="0"/>
        <a:ea typeface="+mn-ea"/>
        <a:cs typeface="+mn-cs"/>
      </a:defRPr>
    </a:lvl1pPr>
    <a:lvl2pPr marL="652933" algn="ctr" rtl="0" fontAlgn="base">
      <a:spcBef>
        <a:spcPct val="0"/>
      </a:spcBef>
      <a:spcAft>
        <a:spcPct val="0"/>
      </a:spcAft>
      <a:defRPr kern="1200">
        <a:solidFill>
          <a:schemeClr val="tx1"/>
        </a:solidFill>
        <a:latin typeface="Arial" panose="020B0604020202020204" pitchFamily="34" charset="0"/>
        <a:ea typeface="+mn-ea"/>
        <a:cs typeface="+mn-cs"/>
      </a:defRPr>
    </a:lvl2pPr>
    <a:lvl3pPr marL="1305868" algn="ctr" rtl="0" fontAlgn="base">
      <a:spcBef>
        <a:spcPct val="0"/>
      </a:spcBef>
      <a:spcAft>
        <a:spcPct val="0"/>
      </a:spcAft>
      <a:defRPr kern="1200">
        <a:solidFill>
          <a:schemeClr val="tx1"/>
        </a:solidFill>
        <a:latin typeface="Arial" panose="020B0604020202020204" pitchFamily="34" charset="0"/>
        <a:ea typeface="+mn-ea"/>
        <a:cs typeface="+mn-cs"/>
      </a:defRPr>
    </a:lvl3pPr>
    <a:lvl4pPr marL="1958803" algn="ctr" rtl="0" fontAlgn="base">
      <a:spcBef>
        <a:spcPct val="0"/>
      </a:spcBef>
      <a:spcAft>
        <a:spcPct val="0"/>
      </a:spcAft>
      <a:defRPr kern="1200">
        <a:solidFill>
          <a:schemeClr val="tx1"/>
        </a:solidFill>
        <a:latin typeface="Arial" panose="020B0604020202020204" pitchFamily="34" charset="0"/>
        <a:ea typeface="+mn-ea"/>
        <a:cs typeface="+mn-cs"/>
      </a:defRPr>
    </a:lvl4pPr>
    <a:lvl5pPr marL="2611738" algn="ctr" rtl="0" fontAlgn="base">
      <a:spcBef>
        <a:spcPct val="0"/>
      </a:spcBef>
      <a:spcAft>
        <a:spcPct val="0"/>
      </a:spcAft>
      <a:defRPr kern="1200">
        <a:solidFill>
          <a:schemeClr val="tx1"/>
        </a:solidFill>
        <a:latin typeface="Arial" panose="020B0604020202020204" pitchFamily="34" charset="0"/>
        <a:ea typeface="+mn-ea"/>
        <a:cs typeface="+mn-cs"/>
      </a:defRPr>
    </a:lvl5pPr>
    <a:lvl6pPr marL="3264668" algn="l" defTabSz="1305868" rtl="0" eaLnBrk="1" latinLnBrk="0" hangingPunct="1">
      <a:defRPr kern="1200">
        <a:solidFill>
          <a:schemeClr val="tx1"/>
        </a:solidFill>
        <a:latin typeface="Arial" panose="020B0604020202020204" pitchFamily="34" charset="0"/>
        <a:ea typeface="+mn-ea"/>
        <a:cs typeface="+mn-cs"/>
      </a:defRPr>
    </a:lvl6pPr>
    <a:lvl7pPr marL="3917604" algn="l" defTabSz="1305868" rtl="0" eaLnBrk="1" latinLnBrk="0" hangingPunct="1">
      <a:defRPr kern="1200">
        <a:solidFill>
          <a:schemeClr val="tx1"/>
        </a:solidFill>
        <a:latin typeface="Arial" panose="020B0604020202020204" pitchFamily="34" charset="0"/>
        <a:ea typeface="+mn-ea"/>
        <a:cs typeface="+mn-cs"/>
      </a:defRPr>
    </a:lvl7pPr>
    <a:lvl8pPr marL="4570536" algn="l" defTabSz="1305868" rtl="0" eaLnBrk="1" latinLnBrk="0" hangingPunct="1">
      <a:defRPr kern="1200">
        <a:solidFill>
          <a:schemeClr val="tx1"/>
        </a:solidFill>
        <a:latin typeface="Arial" panose="020B0604020202020204" pitchFamily="34" charset="0"/>
        <a:ea typeface="+mn-ea"/>
        <a:cs typeface="+mn-cs"/>
      </a:defRPr>
    </a:lvl8pPr>
    <a:lvl9pPr marL="5223475" algn="l" defTabSz="1305868"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2592">
          <p15:clr>
            <a:srgbClr val="A4A3A4"/>
          </p15:clr>
        </p15:guide>
        <p15:guide id="4" pos="460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C62C"/>
    <a:srgbClr val="F4F6A4"/>
    <a:srgbClr val="FFFFFF"/>
    <a:srgbClr val="808080"/>
    <a:srgbClr val="9B90DC"/>
    <a:srgbClr val="E7A707"/>
    <a:srgbClr val="5F5F5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24" autoAdjust="0"/>
    <p:restoredTop sz="94671" autoAdjust="0"/>
  </p:normalViewPr>
  <p:slideViewPr>
    <p:cSldViewPr>
      <p:cViewPr varScale="1">
        <p:scale>
          <a:sx n="59" d="100"/>
          <a:sy n="59" d="100"/>
        </p:scale>
        <p:origin x="630" y="36"/>
      </p:cViewPr>
      <p:guideLst>
        <p:guide orient="horz" pos="2160"/>
        <p:guide pos="2880"/>
        <p:guide orient="horz" pos="2592"/>
        <p:guide pos="4608"/>
      </p:guideLst>
    </p:cSldViewPr>
  </p:slideViewPr>
  <p:outlineViewPr>
    <p:cViewPr>
      <p:scale>
        <a:sx n="33" d="100"/>
        <a:sy n="33" d="100"/>
      </p:scale>
      <p:origin x="36"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31.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6.wmf"/><Relationship Id="rId1" Type="http://schemas.openxmlformats.org/officeDocument/2006/relationships/image" Target="../media/image3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3013075"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defRPr>
            </a:lvl1pPr>
          </a:lstStyle>
          <a:p>
            <a:pPr>
              <a:defRPr/>
            </a:pPr>
            <a:endParaRPr lang="en-US"/>
          </a:p>
        </p:txBody>
      </p:sp>
      <p:sp>
        <p:nvSpPr>
          <p:cNvPr id="26627" name="Rectangle 3"/>
          <p:cNvSpPr>
            <a:spLocks noGrp="1" noChangeArrowheads="1"/>
          </p:cNvSpPr>
          <p:nvPr>
            <p:ph type="dt" idx="1"/>
          </p:nvPr>
        </p:nvSpPr>
        <p:spPr bwMode="auto">
          <a:xfrm>
            <a:off x="3938588" y="0"/>
            <a:ext cx="3013075"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23556" name="Rectangle 4"/>
          <p:cNvSpPr>
            <a:spLocks noGrp="1" noRot="1" noChangeAspect="1" noChangeArrowheads="1" noTextEdit="1"/>
          </p:cNvSpPr>
          <p:nvPr>
            <p:ph type="sldImg" idx="2"/>
          </p:nvPr>
        </p:nvSpPr>
        <p:spPr bwMode="auto">
          <a:xfrm>
            <a:off x="400050" y="692150"/>
            <a:ext cx="6153150" cy="34623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95325" y="4386263"/>
            <a:ext cx="5562600" cy="41560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6630" name="Rectangle 6"/>
          <p:cNvSpPr>
            <a:spLocks noGrp="1" noChangeArrowheads="1"/>
          </p:cNvSpPr>
          <p:nvPr>
            <p:ph type="ftr" sz="quarter" idx="4"/>
          </p:nvPr>
        </p:nvSpPr>
        <p:spPr bwMode="auto">
          <a:xfrm>
            <a:off x="0" y="8770938"/>
            <a:ext cx="3013075" cy="4619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defRPr>
            </a:lvl1pPr>
          </a:lstStyle>
          <a:p>
            <a:pPr>
              <a:defRPr/>
            </a:pPr>
            <a:endParaRPr lang="en-US"/>
          </a:p>
        </p:txBody>
      </p:sp>
      <p:sp>
        <p:nvSpPr>
          <p:cNvPr id="26631" name="Rectangle 7"/>
          <p:cNvSpPr>
            <a:spLocks noGrp="1" noChangeArrowheads="1"/>
          </p:cNvSpPr>
          <p:nvPr>
            <p:ph type="sldNum" sz="quarter" idx="5"/>
          </p:nvPr>
        </p:nvSpPr>
        <p:spPr bwMode="auto">
          <a:xfrm>
            <a:off x="3938588" y="8770938"/>
            <a:ext cx="3013075" cy="4619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BCBD282-8406-4631-A382-F45DDFD3444A}" type="slidenum">
              <a:rPr lang="en-US"/>
              <a:pPr/>
              <a:t>‹#›</a:t>
            </a:fld>
            <a:endParaRPr lang="en-US"/>
          </a:p>
        </p:txBody>
      </p:sp>
    </p:spTree>
    <p:extLst>
      <p:ext uri="{BB962C8B-B14F-4D97-AF65-F5344CB8AC3E}">
        <p14:creationId xmlns:p14="http://schemas.microsoft.com/office/powerpoint/2010/main" val="7458612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700" kern="1200">
        <a:solidFill>
          <a:schemeClr val="tx1"/>
        </a:solidFill>
        <a:latin typeface="Arial" charset="0"/>
        <a:ea typeface="+mn-ea"/>
        <a:cs typeface="+mn-cs"/>
      </a:defRPr>
    </a:lvl1pPr>
    <a:lvl2pPr marL="652933" algn="l" rtl="0" eaLnBrk="0" fontAlgn="base" hangingPunct="0">
      <a:spcBef>
        <a:spcPct val="30000"/>
      </a:spcBef>
      <a:spcAft>
        <a:spcPct val="0"/>
      </a:spcAft>
      <a:defRPr sz="1700" kern="1200">
        <a:solidFill>
          <a:schemeClr val="tx1"/>
        </a:solidFill>
        <a:latin typeface="Arial" charset="0"/>
        <a:ea typeface="+mn-ea"/>
        <a:cs typeface="+mn-cs"/>
      </a:defRPr>
    </a:lvl2pPr>
    <a:lvl3pPr marL="1305868" algn="l" rtl="0" eaLnBrk="0" fontAlgn="base" hangingPunct="0">
      <a:spcBef>
        <a:spcPct val="30000"/>
      </a:spcBef>
      <a:spcAft>
        <a:spcPct val="0"/>
      </a:spcAft>
      <a:defRPr sz="1700" kern="1200">
        <a:solidFill>
          <a:schemeClr val="tx1"/>
        </a:solidFill>
        <a:latin typeface="Arial" charset="0"/>
        <a:ea typeface="+mn-ea"/>
        <a:cs typeface="+mn-cs"/>
      </a:defRPr>
    </a:lvl3pPr>
    <a:lvl4pPr marL="1958803" algn="l" rtl="0" eaLnBrk="0" fontAlgn="base" hangingPunct="0">
      <a:spcBef>
        <a:spcPct val="30000"/>
      </a:spcBef>
      <a:spcAft>
        <a:spcPct val="0"/>
      </a:spcAft>
      <a:defRPr sz="1700" kern="1200">
        <a:solidFill>
          <a:schemeClr val="tx1"/>
        </a:solidFill>
        <a:latin typeface="Arial" charset="0"/>
        <a:ea typeface="+mn-ea"/>
        <a:cs typeface="+mn-cs"/>
      </a:defRPr>
    </a:lvl4pPr>
    <a:lvl5pPr marL="2611738" algn="l" rtl="0" eaLnBrk="0" fontAlgn="base" hangingPunct="0">
      <a:spcBef>
        <a:spcPct val="30000"/>
      </a:spcBef>
      <a:spcAft>
        <a:spcPct val="0"/>
      </a:spcAft>
      <a:defRPr sz="1700" kern="1200">
        <a:solidFill>
          <a:schemeClr val="tx1"/>
        </a:solidFill>
        <a:latin typeface="Arial" charset="0"/>
        <a:ea typeface="+mn-ea"/>
        <a:cs typeface="+mn-cs"/>
      </a:defRPr>
    </a:lvl5pPr>
    <a:lvl6pPr marL="3264668" algn="l" defTabSz="1305868" rtl="0" eaLnBrk="1" latinLnBrk="0" hangingPunct="1">
      <a:defRPr sz="1700" kern="1200">
        <a:solidFill>
          <a:schemeClr val="tx1"/>
        </a:solidFill>
        <a:latin typeface="+mn-lt"/>
        <a:ea typeface="+mn-ea"/>
        <a:cs typeface="+mn-cs"/>
      </a:defRPr>
    </a:lvl6pPr>
    <a:lvl7pPr marL="3917604" algn="l" defTabSz="1305868" rtl="0" eaLnBrk="1" latinLnBrk="0" hangingPunct="1">
      <a:defRPr sz="1700" kern="1200">
        <a:solidFill>
          <a:schemeClr val="tx1"/>
        </a:solidFill>
        <a:latin typeface="+mn-lt"/>
        <a:ea typeface="+mn-ea"/>
        <a:cs typeface="+mn-cs"/>
      </a:defRPr>
    </a:lvl7pPr>
    <a:lvl8pPr marL="4570536" algn="l" defTabSz="1305868" rtl="0" eaLnBrk="1" latinLnBrk="0" hangingPunct="1">
      <a:defRPr sz="1700" kern="1200">
        <a:solidFill>
          <a:schemeClr val="tx1"/>
        </a:solidFill>
        <a:latin typeface="+mn-lt"/>
        <a:ea typeface="+mn-ea"/>
        <a:cs typeface="+mn-cs"/>
      </a:defRPr>
    </a:lvl8pPr>
    <a:lvl9pPr marL="5223475" algn="l" defTabSz="1305868" rtl="0" eaLnBrk="1" latinLnBrk="0" hangingPunct="1">
      <a:defRPr sz="17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7928" name="Freeform 40"/>
          <p:cNvSpPr>
            <a:spLocks/>
          </p:cNvSpPr>
          <p:nvPr/>
        </p:nvSpPr>
        <p:spPr bwMode="hidden">
          <a:xfrm>
            <a:off x="0" y="2194560"/>
            <a:ext cx="14630400" cy="6025516"/>
          </a:xfrm>
          <a:custGeom>
            <a:avLst/>
            <a:gdLst>
              <a:gd name="T0" fmla="*/ 0 w 5760"/>
              <a:gd name="T1" fmla="*/ 1000 h 3592"/>
              <a:gd name="T2" fmla="*/ 0 w 5760"/>
              <a:gd name="T3" fmla="*/ 3592 h 3592"/>
              <a:gd name="T4" fmla="*/ 5760 w 5760"/>
              <a:gd name="T5" fmla="*/ 3592 h 3592"/>
              <a:gd name="T6" fmla="*/ 5760 w 5760"/>
              <a:gd name="T7" fmla="*/ 2776 h 3592"/>
              <a:gd name="T8" fmla="*/ 0 w 5760"/>
              <a:gd name="T9" fmla="*/ 1000 h 3592"/>
            </a:gdLst>
            <a:ahLst/>
            <a:cxnLst>
              <a:cxn ang="0">
                <a:pos x="T0" y="T1"/>
              </a:cxn>
              <a:cxn ang="0">
                <a:pos x="T2" y="T3"/>
              </a:cxn>
              <a:cxn ang="0">
                <a:pos x="T4" y="T5"/>
              </a:cxn>
              <a:cxn ang="0">
                <a:pos x="T6" y="T7"/>
              </a:cxn>
              <a:cxn ang="0">
                <a:pos x="T8" y="T9"/>
              </a:cxn>
            </a:cxnLst>
            <a:rect l="0" t="0" r="r" b="b"/>
            <a:pathLst>
              <a:path w="5760" h="3592">
                <a:moveTo>
                  <a:pt x="0" y="1000"/>
                </a:moveTo>
                <a:lnTo>
                  <a:pt x="0" y="3592"/>
                </a:lnTo>
                <a:lnTo>
                  <a:pt x="5760" y="3592"/>
                </a:lnTo>
                <a:cubicBezTo>
                  <a:pt x="5760" y="3592"/>
                  <a:pt x="5760" y="3184"/>
                  <a:pt x="5760" y="2776"/>
                </a:cubicBezTo>
                <a:cubicBezTo>
                  <a:pt x="3496" y="0"/>
                  <a:pt x="0" y="1000"/>
                  <a:pt x="0" y="1000"/>
                </a:cubicBezTo>
                <a:close/>
              </a:path>
            </a:pathLst>
          </a:custGeom>
          <a:gradFill rotWithShape="1">
            <a:gsLst>
              <a:gs pos="0">
                <a:schemeClr val="accent2">
                  <a:alpha val="20000"/>
                </a:schemeClr>
              </a:gs>
              <a:gs pos="50000">
                <a:schemeClr val="accent2">
                  <a:gamma/>
                  <a:tint val="0"/>
                  <a:invGamma/>
                  <a:alpha val="0"/>
                </a:schemeClr>
              </a:gs>
              <a:gs pos="100000">
                <a:schemeClr val="accent2">
                  <a:alpha val="20000"/>
                </a:schemeClr>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585" tIns="65294" rIns="130585" bIns="65294" anchor="ctr"/>
          <a:lstStyle/>
          <a:p>
            <a:endParaRPr lang="vi-VN"/>
          </a:p>
        </p:txBody>
      </p:sp>
      <p:grpSp>
        <p:nvGrpSpPr>
          <p:cNvPr id="37929" name="Group 41"/>
          <p:cNvGrpSpPr>
            <a:grpSpLocks/>
          </p:cNvGrpSpPr>
          <p:nvPr/>
        </p:nvGrpSpPr>
        <p:grpSpPr bwMode="auto">
          <a:xfrm>
            <a:off x="0" y="4937760"/>
            <a:ext cx="14234160" cy="3291840"/>
            <a:chOff x="0" y="2502"/>
            <a:chExt cx="5604" cy="1728"/>
          </a:xfrm>
        </p:grpSpPr>
        <p:sp>
          <p:nvSpPr>
            <p:cNvPr id="37930" name="AutoShape 42"/>
            <p:cNvSpPr>
              <a:spLocks noChangeAspect="1" noChangeArrowheads="1" noTextEdit="1"/>
            </p:cNvSpPr>
            <p:nvPr/>
          </p:nvSpPr>
          <p:spPr bwMode="ltGray">
            <a:xfrm>
              <a:off x="0" y="2784"/>
              <a:ext cx="5604" cy="1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vi-VN"/>
            </a:p>
          </p:txBody>
        </p:sp>
        <p:sp>
          <p:nvSpPr>
            <p:cNvPr id="37931" name="Freeform 43"/>
            <p:cNvSpPr>
              <a:spLocks/>
            </p:cNvSpPr>
            <p:nvPr/>
          </p:nvSpPr>
          <p:spPr bwMode="ltGray">
            <a:xfrm>
              <a:off x="4" y="2794"/>
              <a:ext cx="5430" cy="1432"/>
            </a:xfrm>
            <a:custGeom>
              <a:avLst/>
              <a:gdLst>
                <a:gd name="T0" fmla="*/ 275 w 2715"/>
                <a:gd name="T1" fmla="*/ 697 h 710"/>
                <a:gd name="T2" fmla="*/ 153 w 2715"/>
                <a:gd name="T3" fmla="*/ 668 h 710"/>
                <a:gd name="T4" fmla="*/ 75 w 2715"/>
                <a:gd name="T5" fmla="*/ 653 h 710"/>
                <a:gd name="T6" fmla="*/ 29 w 2715"/>
                <a:gd name="T7" fmla="*/ 478 h 710"/>
                <a:gd name="T8" fmla="*/ 475 w 2715"/>
                <a:gd name="T9" fmla="*/ 217 h 710"/>
                <a:gd name="T10" fmla="*/ 841 w 2715"/>
                <a:gd name="T11" fmla="*/ 121 h 710"/>
                <a:gd name="T12" fmla="*/ 1078 w 2715"/>
                <a:gd name="T13" fmla="*/ 56 h 710"/>
                <a:gd name="T14" fmla="*/ 1892 w 2715"/>
                <a:gd name="T15" fmla="*/ 76 h 710"/>
                <a:gd name="T16" fmla="*/ 2323 w 2715"/>
                <a:gd name="T17" fmla="*/ 145 h 710"/>
                <a:gd name="T18" fmla="*/ 2519 w 2715"/>
                <a:gd name="T19" fmla="*/ 226 h 710"/>
                <a:gd name="T20" fmla="*/ 2688 w 2715"/>
                <a:gd name="T21" fmla="*/ 333 h 710"/>
                <a:gd name="T22" fmla="*/ 2543 w 2715"/>
                <a:gd name="T23" fmla="*/ 460 h 710"/>
                <a:gd name="T24" fmla="*/ 2539 w 2715"/>
                <a:gd name="T25" fmla="*/ 579 h 710"/>
                <a:gd name="T26" fmla="*/ 2292 w 2715"/>
                <a:gd name="T27" fmla="*/ 673 h 710"/>
                <a:gd name="T28" fmla="*/ 1754 w 2715"/>
                <a:gd name="T29" fmla="*/ 643 h 710"/>
                <a:gd name="T30" fmla="*/ 1506 w 2715"/>
                <a:gd name="T31" fmla="*/ 638 h 710"/>
                <a:gd name="T32" fmla="*/ 1215 w 2715"/>
                <a:gd name="T33" fmla="*/ 684 h 710"/>
                <a:gd name="T34" fmla="*/ 802 w 2715"/>
                <a:gd name="T35" fmla="*/ 626 h 710"/>
                <a:gd name="T36" fmla="*/ 487 w 2715"/>
                <a:gd name="T37" fmla="*/ 627 h 710"/>
                <a:gd name="T38" fmla="*/ 275 w 2715"/>
                <a:gd name="T39" fmla="*/ 697 h 7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715" h="710">
                  <a:moveTo>
                    <a:pt x="275" y="697"/>
                  </a:moveTo>
                  <a:cubicBezTo>
                    <a:pt x="233" y="699"/>
                    <a:pt x="193" y="678"/>
                    <a:pt x="153" y="668"/>
                  </a:cubicBezTo>
                  <a:cubicBezTo>
                    <a:pt x="128" y="662"/>
                    <a:pt x="99" y="663"/>
                    <a:pt x="75" y="653"/>
                  </a:cubicBezTo>
                  <a:cubicBezTo>
                    <a:pt x="0" y="621"/>
                    <a:pt x="2" y="543"/>
                    <a:pt x="29" y="478"/>
                  </a:cubicBezTo>
                  <a:cubicBezTo>
                    <a:pt x="91" y="327"/>
                    <a:pt x="334" y="264"/>
                    <a:pt x="475" y="217"/>
                  </a:cubicBezTo>
                  <a:cubicBezTo>
                    <a:pt x="595" y="176"/>
                    <a:pt x="719" y="154"/>
                    <a:pt x="841" y="121"/>
                  </a:cubicBezTo>
                  <a:cubicBezTo>
                    <a:pt x="920" y="100"/>
                    <a:pt x="998" y="73"/>
                    <a:pt x="1078" y="56"/>
                  </a:cubicBezTo>
                  <a:cubicBezTo>
                    <a:pt x="1349" y="0"/>
                    <a:pt x="1621" y="51"/>
                    <a:pt x="1892" y="76"/>
                  </a:cubicBezTo>
                  <a:cubicBezTo>
                    <a:pt x="2033" y="88"/>
                    <a:pt x="2185" y="111"/>
                    <a:pt x="2323" y="145"/>
                  </a:cubicBezTo>
                  <a:cubicBezTo>
                    <a:pt x="2392" y="162"/>
                    <a:pt x="2458" y="190"/>
                    <a:pt x="2519" y="226"/>
                  </a:cubicBezTo>
                  <a:cubicBezTo>
                    <a:pt x="2552" y="246"/>
                    <a:pt x="2673" y="296"/>
                    <a:pt x="2688" y="333"/>
                  </a:cubicBezTo>
                  <a:cubicBezTo>
                    <a:pt x="2715" y="402"/>
                    <a:pt x="2584" y="439"/>
                    <a:pt x="2543" y="460"/>
                  </a:cubicBezTo>
                  <a:cubicBezTo>
                    <a:pt x="2456" y="504"/>
                    <a:pt x="2553" y="513"/>
                    <a:pt x="2539" y="579"/>
                  </a:cubicBezTo>
                  <a:cubicBezTo>
                    <a:pt x="2526" y="638"/>
                    <a:pt x="2334" y="665"/>
                    <a:pt x="2292" y="673"/>
                  </a:cubicBezTo>
                  <a:cubicBezTo>
                    <a:pt x="2110" y="710"/>
                    <a:pt x="1934" y="662"/>
                    <a:pt x="1754" y="643"/>
                  </a:cubicBezTo>
                  <a:cubicBezTo>
                    <a:pt x="1673" y="634"/>
                    <a:pt x="1588" y="634"/>
                    <a:pt x="1506" y="638"/>
                  </a:cubicBezTo>
                  <a:cubicBezTo>
                    <a:pt x="1407" y="644"/>
                    <a:pt x="1314" y="673"/>
                    <a:pt x="1215" y="684"/>
                  </a:cubicBezTo>
                  <a:cubicBezTo>
                    <a:pt x="1071" y="701"/>
                    <a:pt x="946" y="629"/>
                    <a:pt x="802" y="626"/>
                  </a:cubicBezTo>
                  <a:cubicBezTo>
                    <a:pt x="699" y="625"/>
                    <a:pt x="590" y="620"/>
                    <a:pt x="487" y="627"/>
                  </a:cubicBezTo>
                  <a:cubicBezTo>
                    <a:pt x="409" y="632"/>
                    <a:pt x="352" y="692"/>
                    <a:pt x="275" y="697"/>
                  </a:cubicBezTo>
                  <a:close/>
                </a:path>
              </a:pathLst>
            </a:custGeom>
            <a:gradFill rotWithShape="1">
              <a:gsLst>
                <a:gs pos="0">
                  <a:schemeClr val="accent2">
                    <a:alpha val="30000"/>
                  </a:schemeClr>
                </a:gs>
                <a:gs pos="100000">
                  <a:schemeClr val="accent2">
                    <a:gamma/>
                    <a:shade val="98431"/>
                    <a:invGamma/>
                    <a:alpha val="0"/>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37932" name="Freeform 44"/>
            <p:cNvSpPr>
              <a:spLocks/>
            </p:cNvSpPr>
            <p:nvPr/>
          </p:nvSpPr>
          <p:spPr bwMode="ltGray">
            <a:xfrm>
              <a:off x="22" y="2792"/>
              <a:ext cx="5576" cy="768"/>
            </a:xfrm>
            <a:custGeom>
              <a:avLst/>
              <a:gdLst>
                <a:gd name="T0" fmla="*/ 0 w 2788"/>
                <a:gd name="T1" fmla="*/ 381 h 381"/>
                <a:gd name="T2" fmla="*/ 697 w 2788"/>
                <a:gd name="T3" fmla="*/ 102 h 381"/>
                <a:gd name="T4" fmla="*/ 1662 w 2788"/>
                <a:gd name="T5" fmla="*/ 3 h 381"/>
                <a:gd name="T6" fmla="*/ 2231 w 2788"/>
                <a:gd name="T7" fmla="*/ 87 h 381"/>
                <a:gd name="T8" fmla="*/ 2540 w 2788"/>
                <a:gd name="T9" fmla="*/ 162 h 381"/>
                <a:gd name="T10" fmla="*/ 2788 w 2788"/>
                <a:gd name="T11" fmla="*/ 261 h 381"/>
              </a:gdLst>
              <a:ahLst/>
              <a:cxnLst>
                <a:cxn ang="0">
                  <a:pos x="T0" y="T1"/>
                </a:cxn>
                <a:cxn ang="0">
                  <a:pos x="T2" y="T3"/>
                </a:cxn>
                <a:cxn ang="0">
                  <a:pos x="T4" y="T5"/>
                </a:cxn>
                <a:cxn ang="0">
                  <a:pos x="T6" y="T7"/>
                </a:cxn>
                <a:cxn ang="0">
                  <a:pos x="T8" y="T9"/>
                </a:cxn>
                <a:cxn ang="0">
                  <a:pos x="T10" y="T11"/>
                </a:cxn>
              </a:cxnLst>
              <a:rect l="0" t="0" r="r" b="b"/>
              <a:pathLst>
                <a:path w="2788" h="381">
                  <a:moveTo>
                    <a:pt x="0" y="381"/>
                  </a:moveTo>
                  <a:cubicBezTo>
                    <a:pt x="222" y="255"/>
                    <a:pt x="443" y="150"/>
                    <a:pt x="697" y="102"/>
                  </a:cubicBezTo>
                  <a:cubicBezTo>
                    <a:pt x="1008" y="42"/>
                    <a:pt x="1344" y="9"/>
                    <a:pt x="1662" y="3"/>
                  </a:cubicBezTo>
                  <a:cubicBezTo>
                    <a:pt x="1859" y="0"/>
                    <a:pt x="2041" y="48"/>
                    <a:pt x="2231" y="87"/>
                  </a:cubicBezTo>
                  <a:cubicBezTo>
                    <a:pt x="2336" y="108"/>
                    <a:pt x="2438" y="126"/>
                    <a:pt x="2540" y="162"/>
                  </a:cubicBezTo>
                  <a:cubicBezTo>
                    <a:pt x="2605" y="185"/>
                    <a:pt x="2735" y="213"/>
                    <a:pt x="2788" y="261"/>
                  </a:cubicBezTo>
                </a:path>
              </a:pathLst>
            </a:custGeom>
            <a:noFill/>
            <a:ln w="12700" cap="rnd">
              <a:solidFill>
                <a:srgbClr val="503F2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nvGrpSpPr>
            <p:cNvPr id="37933" name="Group 45"/>
            <p:cNvGrpSpPr>
              <a:grpSpLocks/>
            </p:cNvGrpSpPr>
            <p:nvPr/>
          </p:nvGrpSpPr>
          <p:grpSpPr bwMode="auto">
            <a:xfrm rot="-1365718">
              <a:off x="184" y="3151"/>
              <a:ext cx="228" cy="272"/>
              <a:chOff x="2208" y="3031"/>
              <a:chExt cx="565" cy="674"/>
            </a:xfrm>
          </p:grpSpPr>
          <p:sp>
            <p:nvSpPr>
              <p:cNvPr id="37934" name="Freeform 46"/>
              <p:cNvSpPr>
                <a:spLocks/>
              </p:cNvSpPr>
              <p:nvPr/>
            </p:nvSpPr>
            <p:spPr bwMode="ltGray">
              <a:xfrm>
                <a:off x="2256" y="3072"/>
                <a:ext cx="517" cy="633"/>
              </a:xfrm>
              <a:custGeom>
                <a:avLst/>
                <a:gdLst>
                  <a:gd name="T0" fmla="*/ 179 w 219"/>
                  <a:gd name="T1" fmla="*/ 128 h 268"/>
                  <a:gd name="T2" fmla="*/ 148 w 219"/>
                  <a:gd name="T3" fmla="*/ 38 h 268"/>
                  <a:gd name="T4" fmla="*/ 129 w 219"/>
                  <a:gd name="T5" fmla="*/ 4 h 268"/>
                  <a:gd name="T6" fmla="*/ 108 w 219"/>
                  <a:gd name="T7" fmla="*/ 5 h 268"/>
                  <a:gd name="T8" fmla="*/ 39 w 219"/>
                  <a:gd name="T9" fmla="*/ 14 h 268"/>
                  <a:gd name="T10" fmla="*/ 27 w 219"/>
                  <a:gd name="T11" fmla="*/ 44 h 268"/>
                  <a:gd name="T12" fmla="*/ 22 w 219"/>
                  <a:gd name="T13" fmla="*/ 122 h 268"/>
                  <a:gd name="T14" fmla="*/ 5 w 219"/>
                  <a:gd name="T15" fmla="*/ 237 h 268"/>
                  <a:gd name="T16" fmla="*/ 31 w 219"/>
                  <a:gd name="T17" fmla="*/ 268 h 268"/>
                  <a:gd name="T18" fmla="*/ 66 w 219"/>
                  <a:gd name="T19" fmla="*/ 207 h 268"/>
                  <a:gd name="T20" fmla="*/ 67 w 219"/>
                  <a:gd name="T21" fmla="*/ 194 h 268"/>
                  <a:gd name="T22" fmla="*/ 117 w 219"/>
                  <a:gd name="T23" fmla="*/ 165 h 268"/>
                  <a:gd name="T24" fmla="*/ 94 w 219"/>
                  <a:gd name="T25" fmla="*/ 142 h 268"/>
                  <a:gd name="T26" fmla="*/ 67 w 219"/>
                  <a:gd name="T27" fmla="*/ 150 h 268"/>
                  <a:gd name="T28" fmla="*/ 66 w 219"/>
                  <a:gd name="T29" fmla="*/ 142 h 268"/>
                  <a:gd name="T30" fmla="*/ 79 w 219"/>
                  <a:gd name="T31" fmla="*/ 87 h 268"/>
                  <a:gd name="T32" fmla="*/ 116 w 219"/>
                  <a:gd name="T33" fmla="*/ 92 h 268"/>
                  <a:gd name="T34" fmla="*/ 138 w 219"/>
                  <a:gd name="T35" fmla="*/ 147 h 268"/>
                  <a:gd name="T36" fmla="*/ 162 w 219"/>
                  <a:gd name="T37" fmla="*/ 203 h 268"/>
                  <a:gd name="T38" fmla="*/ 175 w 219"/>
                  <a:gd name="T39" fmla="*/ 242 h 268"/>
                  <a:gd name="T40" fmla="*/ 215 w 219"/>
                  <a:gd name="T41" fmla="*/ 218 h 268"/>
                  <a:gd name="T42" fmla="*/ 179 w 219"/>
                  <a:gd name="T43" fmla="*/ 128 h 2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19" h="268">
                    <a:moveTo>
                      <a:pt x="179" y="128"/>
                    </a:moveTo>
                    <a:cubicBezTo>
                      <a:pt x="169" y="97"/>
                      <a:pt x="161" y="68"/>
                      <a:pt x="148" y="38"/>
                    </a:cubicBezTo>
                    <a:cubicBezTo>
                      <a:pt x="144" y="30"/>
                      <a:pt x="137" y="8"/>
                      <a:pt x="129" y="4"/>
                    </a:cubicBezTo>
                    <a:cubicBezTo>
                      <a:pt x="120" y="0"/>
                      <a:pt x="118" y="4"/>
                      <a:pt x="108" y="5"/>
                    </a:cubicBezTo>
                    <a:cubicBezTo>
                      <a:pt x="89" y="7"/>
                      <a:pt x="55" y="3"/>
                      <a:pt x="39" y="14"/>
                    </a:cubicBezTo>
                    <a:cubicBezTo>
                      <a:pt x="28" y="21"/>
                      <a:pt x="28" y="32"/>
                      <a:pt x="27" y="44"/>
                    </a:cubicBezTo>
                    <a:cubicBezTo>
                      <a:pt x="25" y="70"/>
                      <a:pt x="25" y="96"/>
                      <a:pt x="22" y="122"/>
                    </a:cubicBezTo>
                    <a:cubicBezTo>
                      <a:pt x="17" y="160"/>
                      <a:pt x="0" y="198"/>
                      <a:pt x="5" y="237"/>
                    </a:cubicBezTo>
                    <a:cubicBezTo>
                      <a:pt x="7" y="253"/>
                      <a:pt x="12" y="268"/>
                      <a:pt x="31" y="268"/>
                    </a:cubicBezTo>
                    <a:cubicBezTo>
                      <a:pt x="69" y="266"/>
                      <a:pt x="67" y="234"/>
                      <a:pt x="66" y="207"/>
                    </a:cubicBezTo>
                    <a:cubicBezTo>
                      <a:pt x="66" y="202"/>
                      <a:pt x="66" y="198"/>
                      <a:pt x="67" y="194"/>
                    </a:cubicBezTo>
                    <a:cubicBezTo>
                      <a:pt x="89" y="192"/>
                      <a:pt x="118" y="183"/>
                      <a:pt x="117" y="165"/>
                    </a:cubicBezTo>
                    <a:cubicBezTo>
                      <a:pt x="116" y="158"/>
                      <a:pt x="100" y="143"/>
                      <a:pt x="94" y="142"/>
                    </a:cubicBezTo>
                    <a:cubicBezTo>
                      <a:pt x="87" y="141"/>
                      <a:pt x="77" y="145"/>
                      <a:pt x="67" y="150"/>
                    </a:cubicBezTo>
                    <a:cubicBezTo>
                      <a:pt x="67" y="147"/>
                      <a:pt x="66" y="145"/>
                      <a:pt x="66" y="142"/>
                    </a:cubicBezTo>
                    <a:cubicBezTo>
                      <a:pt x="64" y="122"/>
                      <a:pt x="61" y="98"/>
                      <a:pt x="79" y="87"/>
                    </a:cubicBezTo>
                    <a:cubicBezTo>
                      <a:pt x="92" y="80"/>
                      <a:pt x="107" y="81"/>
                      <a:pt x="116" y="92"/>
                    </a:cubicBezTo>
                    <a:cubicBezTo>
                      <a:pt x="129" y="106"/>
                      <a:pt x="129" y="130"/>
                      <a:pt x="138" y="147"/>
                    </a:cubicBezTo>
                    <a:cubicBezTo>
                      <a:pt x="147" y="166"/>
                      <a:pt x="155" y="183"/>
                      <a:pt x="162" y="203"/>
                    </a:cubicBezTo>
                    <a:cubicBezTo>
                      <a:pt x="165" y="211"/>
                      <a:pt x="168" y="237"/>
                      <a:pt x="175" y="242"/>
                    </a:cubicBezTo>
                    <a:cubicBezTo>
                      <a:pt x="191" y="254"/>
                      <a:pt x="214" y="231"/>
                      <a:pt x="215" y="218"/>
                    </a:cubicBezTo>
                    <a:cubicBezTo>
                      <a:pt x="219" y="183"/>
                      <a:pt x="188" y="159"/>
                      <a:pt x="179" y="128"/>
                    </a:cubicBezTo>
                    <a:close/>
                  </a:path>
                </a:pathLst>
              </a:custGeom>
              <a:gradFill rotWithShape="1">
                <a:gsLst>
                  <a:gs pos="0">
                    <a:schemeClr val="accent2"/>
                  </a:gs>
                  <a:gs pos="100000">
                    <a:schemeClr val="accent2">
                      <a:gamma/>
                      <a:shade val="66275"/>
                      <a:invGamma/>
                    </a:schemeClr>
                  </a:gs>
                </a:gsLst>
                <a:lin ang="5400000" scaled="1"/>
              </a:gradFill>
              <a:ln w="3175" cmpd="sng">
                <a:solidFill>
                  <a:srgbClr val="5F5F5F"/>
                </a:solidFill>
                <a:round/>
                <a:headEnd/>
                <a:tailEnd/>
              </a:ln>
            </p:spPr>
            <p:txBody>
              <a:bodyPr/>
              <a:lstStyle/>
              <a:p>
                <a:endParaRPr lang="vi-VN"/>
              </a:p>
            </p:txBody>
          </p:sp>
          <p:sp>
            <p:nvSpPr>
              <p:cNvPr id="37935" name="Freeform 47"/>
              <p:cNvSpPr>
                <a:spLocks/>
              </p:cNvSpPr>
              <p:nvPr/>
            </p:nvSpPr>
            <p:spPr bwMode="ltGray">
              <a:xfrm>
                <a:off x="2208" y="3031"/>
                <a:ext cx="518" cy="635"/>
              </a:xfrm>
              <a:custGeom>
                <a:avLst/>
                <a:gdLst>
                  <a:gd name="T0" fmla="*/ 179 w 219"/>
                  <a:gd name="T1" fmla="*/ 128 h 269"/>
                  <a:gd name="T2" fmla="*/ 148 w 219"/>
                  <a:gd name="T3" fmla="*/ 38 h 269"/>
                  <a:gd name="T4" fmla="*/ 129 w 219"/>
                  <a:gd name="T5" fmla="*/ 4 h 269"/>
                  <a:gd name="T6" fmla="*/ 109 w 219"/>
                  <a:gd name="T7" fmla="*/ 5 h 269"/>
                  <a:gd name="T8" fmla="*/ 39 w 219"/>
                  <a:gd name="T9" fmla="*/ 14 h 269"/>
                  <a:gd name="T10" fmla="*/ 27 w 219"/>
                  <a:gd name="T11" fmla="*/ 44 h 269"/>
                  <a:gd name="T12" fmla="*/ 22 w 219"/>
                  <a:gd name="T13" fmla="*/ 122 h 269"/>
                  <a:gd name="T14" fmla="*/ 5 w 219"/>
                  <a:gd name="T15" fmla="*/ 237 h 269"/>
                  <a:gd name="T16" fmla="*/ 31 w 219"/>
                  <a:gd name="T17" fmla="*/ 268 h 269"/>
                  <a:gd name="T18" fmla="*/ 67 w 219"/>
                  <a:gd name="T19" fmla="*/ 207 h 269"/>
                  <a:gd name="T20" fmla="*/ 67 w 219"/>
                  <a:gd name="T21" fmla="*/ 194 h 269"/>
                  <a:gd name="T22" fmla="*/ 117 w 219"/>
                  <a:gd name="T23" fmla="*/ 165 h 269"/>
                  <a:gd name="T24" fmla="*/ 94 w 219"/>
                  <a:gd name="T25" fmla="*/ 142 h 269"/>
                  <a:gd name="T26" fmla="*/ 67 w 219"/>
                  <a:gd name="T27" fmla="*/ 150 h 269"/>
                  <a:gd name="T28" fmla="*/ 66 w 219"/>
                  <a:gd name="T29" fmla="*/ 142 h 269"/>
                  <a:gd name="T30" fmla="*/ 80 w 219"/>
                  <a:gd name="T31" fmla="*/ 88 h 269"/>
                  <a:gd name="T32" fmla="*/ 116 w 219"/>
                  <a:gd name="T33" fmla="*/ 92 h 269"/>
                  <a:gd name="T34" fmla="*/ 138 w 219"/>
                  <a:gd name="T35" fmla="*/ 147 h 269"/>
                  <a:gd name="T36" fmla="*/ 162 w 219"/>
                  <a:gd name="T37" fmla="*/ 203 h 269"/>
                  <a:gd name="T38" fmla="*/ 175 w 219"/>
                  <a:gd name="T39" fmla="*/ 242 h 269"/>
                  <a:gd name="T40" fmla="*/ 215 w 219"/>
                  <a:gd name="T41" fmla="*/ 218 h 269"/>
                  <a:gd name="T42" fmla="*/ 179 w 219"/>
                  <a:gd name="T43" fmla="*/ 128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19" h="269">
                    <a:moveTo>
                      <a:pt x="179" y="128"/>
                    </a:moveTo>
                    <a:cubicBezTo>
                      <a:pt x="169" y="97"/>
                      <a:pt x="161" y="68"/>
                      <a:pt x="148" y="38"/>
                    </a:cubicBezTo>
                    <a:cubicBezTo>
                      <a:pt x="144" y="30"/>
                      <a:pt x="137" y="8"/>
                      <a:pt x="129" y="4"/>
                    </a:cubicBezTo>
                    <a:cubicBezTo>
                      <a:pt x="121" y="0"/>
                      <a:pt x="118" y="5"/>
                      <a:pt x="109" y="5"/>
                    </a:cubicBezTo>
                    <a:cubicBezTo>
                      <a:pt x="89" y="7"/>
                      <a:pt x="56" y="3"/>
                      <a:pt x="39" y="14"/>
                    </a:cubicBezTo>
                    <a:cubicBezTo>
                      <a:pt x="28" y="21"/>
                      <a:pt x="28" y="32"/>
                      <a:pt x="27" y="44"/>
                    </a:cubicBezTo>
                    <a:cubicBezTo>
                      <a:pt x="25" y="71"/>
                      <a:pt x="25" y="96"/>
                      <a:pt x="22" y="122"/>
                    </a:cubicBezTo>
                    <a:cubicBezTo>
                      <a:pt x="17" y="160"/>
                      <a:pt x="0" y="198"/>
                      <a:pt x="5" y="237"/>
                    </a:cubicBezTo>
                    <a:cubicBezTo>
                      <a:pt x="7" y="253"/>
                      <a:pt x="13" y="269"/>
                      <a:pt x="31" y="268"/>
                    </a:cubicBezTo>
                    <a:cubicBezTo>
                      <a:pt x="69" y="266"/>
                      <a:pt x="67" y="234"/>
                      <a:pt x="67" y="207"/>
                    </a:cubicBezTo>
                    <a:cubicBezTo>
                      <a:pt x="67" y="203"/>
                      <a:pt x="67" y="198"/>
                      <a:pt x="67" y="194"/>
                    </a:cubicBezTo>
                    <a:cubicBezTo>
                      <a:pt x="89" y="192"/>
                      <a:pt x="118" y="183"/>
                      <a:pt x="117" y="165"/>
                    </a:cubicBezTo>
                    <a:cubicBezTo>
                      <a:pt x="116" y="158"/>
                      <a:pt x="100" y="143"/>
                      <a:pt x="94" y="142"/>
                    </a:cubicBezTo>
                    <a:cubicBezTo>
                      <a:pt x="87" y="141"/>
                      <a:pt x="77" y="146"/>
                      <a:pt x="67" y="150"/>
                    </a:cubicBezTo>
                    <a:cubicBezTo>
                      <a:pt x="67" y="148"/>
                      <a:pt x="67" y="145"/>
                      <a:pt x="66" y="142"/>
                    </a:cubicBezTo>
                    <a:cubicBezTo>
                      <a:pt x="64" y="122"/>
                      <a:pt x="61" y="98"/>
                      <a:pt x="80" y="88"/>
                    </a:cubicBezTo>
                    <a:cubicBezTo>
                      <a:pt x="92" y="80"/>
                      <a:pt x="107" y="81"/>
                      <a:pt x="116" y="92"/>
                    </a:cubicBezTo>
                    <a:cubicBezTo>
                      <a:pt x="129" y="106"/>
                      <a:pt x="129" y="130"/>
                      <a:pt x="138" y="147"/>
                    </a:cubicBezTo>
                    <a:cubicBezTo>
                      <a:pt x="147" y="166"/>
                      <a:pt x="155" y="184"/>
                      <a:pt x="162" y="203"/>
                    </a:cubicBezTo>
                    <a:cubicBezTo>
                      <a:pt x="165" y="211"/>
                      <a:pt x="168" y="237"/>
                      <a:pt x="175" y="242"/>
                    </a:cubicBezTo>
                    <a:cubicBezTo>
                      <a:pt x="192" y="254"/>
                      <a:pt x="214" y="231"/>
                      <a:pt x="215" y="218"/>
                    </a:cubicBezTo>
                    <a:cubicBezTo>
                      <a:pt x="219" y="183"/>
                      <a:pt x="188" y="159"/>
                      <a:pt x="179" y="128"/>
                    </a:cubicBezTo>
                    <a:close/>
                  </a:path>
                </a:pathLst>
              </a:custGeom>
              <a:gradFill rotWithShape="1">
                <a:gsLst>
                  <a:gs pos="0">
                    <a:schemeClr val="accent2">
                      <a:gamma/>
                      <a:tint val="54510"/>
                      <a:invGamma/>
                    </a:schemeClr>
                  </a:gs>
                  <a:gs pos="100000">
                    <a:schemeClr val="accent2"/>
                  </a:gs>
                </a:gsLst>
                <a:lin ang="5400000" scaled="1"/>
              </a:gradFill>
              <a:ln w="3175" cmpd="sng">
                <a:solidFill>
                  <a:srgbClr val="5F5F5F"/>
                </a:solidFill>
                <a:round/>
                <a:headEnd/>
                <a:tailEnd/>
              </a:ln>
            </p:spPr>
            <p:txBody>
              <a:bodyPr/>
              <a:lstStyle/>
              <a:p>
                <a:endParaRPr lang="vi-VN"/>
              </a:p>
            </p:txBody>
          </p:sp>
        </p:grpSp>
        <p:grpSp>
          <p:nvGrpSpPr>
            <p:cNvPr id="37936" name="Group 48"/>
            <p:cNvGrpSpPr>
              <a:grpSpLocks/>
            </p:cNvGrpSpPr>
            <p:nvPr/>
          </p:nvGrpSpPr>
          <p:grpSpPr bwMode="auto">
            <a:xfrm rot="-1631738">
              <a:off x="2496" y="2544"/>
              <a:ext cx="256" cy="305"/>
              <a:chOff x="2448" y="1200"/>
              <a:chExt cx="634" cy="757"/>
            </a:xfrm>
          </p:grpSpPr>
          <p:sp>
            <p:nvSpPr>
              <p:cNvPr id="37937" name="Freeform 49"/>
              <p:cNvSpPr>
                <a:spLocks/>
              </p:cNvSpPr>
              <p:nvPr/>
            </p:nvSpPr>
            <p:spPr bwMode="ltGray">
              <a:xfrm>
                <a:off x="2489" y="1281"/>
                <a:ext cx="593" cy="676"/>
              </a:xfrm>
              <a:custGeom>
                <a:avLst/>
                <a:gdLst>
                  <a:gd name="T0" fmla="*/ 93 w 251"/>
                  <a:gd name="T1" fmla="*/ 166 h 286"/>
                  <a:gd name="T2" fmla="*/ 145 w 251"/>
                  <a:gd name="T3" fmla="*/ 213 h 286"/>
                  <a:gd name="T4" fmla="*/ 188 w 251"/>
                  <a:gd name="T5" fmla="*/ 223 h 286"/>
                  <a:gd name="T6" fmla="*/ 187 w 251"/>
                  <a:gd name="T7" fmla="*/ 280 h 286"/>
                  <a:gd name="T8" fmla="*/ 59 w 251"/>
                  <a:gd name="T9" fmla="*/ 257 h 286"/>
                  <a:gd name="T10" fmla="*/ 14 w 251"/>
                  <a:gd name="T11" fmla="*/ 102 h 286"/>
                  <a:gd name="T12" fmla="*/ 251 w 251"/>
                  <a:gd name="T13" fmla="*/ 87 h 286"/>
                  <a:gd name="T14" fmla="*/ 228 w 251"/>
                  <a:gd name="T15" fmla="*/ 145 h 286"/>
                  <a:gd name="T16" fmla="*/ 95 w 251"/>
                  <a:gd name="T17" fmla="*/ 155 h 286"/>
                  <a:gd name="T18" fmla="*/ 93 w 251"/>
                  <a:gd name="T19" fmla="*/ 166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1" h="286">
                    <a:moveTo>
                      <a:pt x="93" y="166"/>
                    </a:moveTo>
                    <a:cubicBezTo>
                      <a:pt x="87" y="204"/>
                      <a:pt x="110" y="209"/>
                      <a:pt x="145" y="213"/>
                    </a:cubicBezTo>
                    <a:cubicBezTo>
                      <a:pt x="168" y="216"/>
                      <a:pt x="173" y="201"/>
                      <a:pt x="188" y="223"/>
                    </a:cubicBezTo>
                    <a:cubicBezTo>
                      <a:pt x="197" y="236"/>
                      <a:pt x="189" y="266"/>
                      <a:pt x="187" y="280"/>
                    </a:cubicBezTo>
                    <a:cubicBezTo>
                      <a:pt x="144" y="281"/>
                      <a:pt x="95" y="286"/>
                      <a:pt x="59" y="257"/>
                    </a:cubicBezTo>
                    <a:cubicBezTo>
                      <a:pt x="16" y="223"/>
                      <a:pt x="0" y="153"/>
                      <a:pt x="14" y="102"/>
                    </a:cubicBezTo>
                    <a:cubicBezTo>
                      <a:pt x="41" y="0"/>
                      <a:pt x="190" y="35"/>
                      <a:pt x="251" y="87"/>
                    </a:cubicBezTo>
                    <a:cubicBezTo>
                      <a:pt x="250" y="108"/>
                      <a:pt x="243" y="129"/>
                      <a:pt x="228" y="145"/>
                    </a:cubicBezTo>
                    <a:cubicBezTo>
                      <a:pt x="209" y="164"/>
                      <a:pt x="127" y="27"/>
                      <a:pt x="95" y="155"/>
                    </a:cubicBezTo>
                    <a:cubicBezTo>
                      <a:pt x="94" y="159"/>
                      <a:pt x="93" y="163"/>
                      <a:pt x="93" y="166"/>
                    </a:cubicBezTo>
                    <a:close/>
                  </a:path>
                </a:pathLst>
              </a:custGeom>
              <a:gradFill rotWithShape="1">
                <a:gsLst>
                  <a:gs pos="0">
                    <a:schemeClr val="accent1"/>
                  </a:gs>
                  <a:gs pos="100000">
                    <a:schemeClr val="accent1">
                      <a:gamma/>
                      <a:shade val="72941"/>
                      <a:invGamma/>
                    </a:schemeClr>
                  </a:gs>
                </a:gsLst>
                <a:lin ang="5400000" scaled="1"/>
              </a:gradFill>
              <a:ln w="3175" cmpd="sng">
                <a:solidFill>
                  <a:srgbClr val="5F5F5F"/>
                </a:solidFill>
                <a:round/>
                <a:headEnd/>
                <a:tailEnd/>
              </a:ln>
            </p:spPr>
            <p:txBody>
              <a:bodyPr/>
              <a:lstStyle/>
              <a:p>
                <a:endParaRPr lang="vi-VN"/>
              </a:p>
            </p:txBody>
          </p:sp>
          <p:sp>
            <p:nvSpPr>
              <p:cNvPr id="37938" name="Freeform 50"/>
              <p:cNvSpPr>
                <a:spLocks/>
              </p:cNvSpPr>
              <p:nvPr/>
            </p:nvSpPr>
            <p:spPr bwMode="ltGray">
              <a:xfrm>
                <a:off x="2448" y="1200"/>
                <a:ext cx="593" cy="676"/>
              </a:xfrm>
              <a:custGeom>
                <a:avLst/>
                <a:gdLst>
                  <a:gd name="T0" fmla="*/ 93 w 251"/>
                  <a:gd name="T1" fmla="*/ 166 h 286"/>
                  <a:gd name="T2" fmla="*/ 146 w 251"/>
                  <a:gd name="T3" fmla="*/ 213 h 286"/>
                  <a:gd name="T4" fmla="*/ 188 w 251"/>
                  <a:gd name="T5" fmla="*/ 223 h 286"/>
                  <a:gd name="T6" fmla="*/ 187 w 251"/>
                  <a:gd name="T7" fmla="*/ 280 h 286"/>
                  <a:gd name="T8" fmla="*/ 59 w 251"/>
                  <a:gd name="T9" fmla="*/ 257 h 286"/>
                  <a:gd name="T10" fmla="*/ 14 w 251"/>
                  <a:gd name="T11" fmla="*/ 102 h 286"/>
                  <a:gd name="T12" fmla="*/ 251 w 251"/>
                  <a:gd name="T13" fmla="*/ 87 h 286"/>
                  <a:gd name="T14" fmla="*/ 228 w 251"/>
                  <a:gd name="T15" fmla="*/ 145 h 286"/>
                  <a:gd name="T16" fmla="*/ 95 w 251"/>
                  <a:gd name="T17" fmla="*/ 155 h 286"/>
                  <a:gd name="T18" fmla="*/ 93 w 251"/>
                  <a:gd name="T19" fmla="*/ 166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1" h="286">
                    <a:moveTo>
                      <a:pt x="93" y="166"/>
                    </a:moveTo>
                    <a:cubicBezTo>
                      <a:pt x="87" y="205"/>
                      <a:pt x="110" y="209"/>
                      <a:pt x="146" y="213"/>
                    </a:cubicBezTo>
                    <a:cubicBezTo>
                      <a:pt x="168" y="216"/>
                      <a:pt x="173" y="201"/>
                      <a:pt x="188" y="223"/>
                    </a:cubicBezTo>
                    <a:cubicBezTo>
                      <a:pt x="197" y="236"/>
                      <a:pt x="189" y="266"/>
                      <a:pt x="187" y="280"/>
                    </a:cubicBezTo>
                    <a:cubicBezTo>
                      <a:pt x="144" y="281"/>
                      <a:pt x="95" y="286"/>
                      <a:pt x="59" y="257"/>
                    </a:cubicBezTo>
                    <a:cubicBezTo>
                      <a:pt x="16" y="223"/>
                      <a:pt x="0" y="153"/>
                      <a:pt x="14" y="102"/>
                    </a:cubicBezTo>
                    <a:cubicBezTo>
                      <a:pt x="41" y="0"/>
                      <a:pt x="190" y="35"/>
                      <a:pt x="251" y="87"/>
                    </a:cubicBezTo>
                    <a:cubicBezTo>
                      <a:pt x="250" y="108"/>
                      <a:pt x="243" y="130"/>
                      <a:pt x="228" y="145"/>
                    </a:cubicBezTo>
                    <a:cubicBezTo>
                      <a:pt x="209" y="164"/>
                      <a:pt x="127" y="28"/>
                      <a:pt x="95" y="155"/>
                    </a:cubicBezTo>
                    <a:cubicBezTo>
                      <a:pt x="94" y="159"/>
                      <a:pt x="93" y="163"/>
                      <a:pt x="93" y="166"/>
                    </a:cubicBezTo>
                    <a:close/>
                  </a:path>
                </a:pathLst>
              </a:custGeom>
              <a:gradFill rotWithShape="1">
                <a:gsLst>
                  <a:gs pos="0">
                    <a:schemeClr val="accent1">
                      <a:gamma/>
                      <a:tint val="40784"/>
                      <a:invGamma/>
                    </a:schemeClr>
                  </a:gs>
                  <a:gs pos="100000">
                    <a:schemeClr val="accent1"/>
                  </a:gs>
                </a:gsLst>
                <a:lin ang="5400000" scaled="1"/>
              </a:gradFill>
              <a:ln w="3175" cmpd="sng">
                <a:solidFill>
                  <a:srgbClr val="5F5F5F"/>
                </a:solidFill>
                <a:round/>
                <a:headEnd/>
                <a:tailEnd/>
              </a:ln>
            </p:spPr>
            <p:txBody>
              <a:bodyPr/>
              <a:lstStyle/>
              <a:p>
                <a:endParaRPr lang="vi-VN"/>
              </a:p>
            </p:txBody>
          </p:sp>
        </p:grpSp>
        <p:grpSp>
          <p:nvGrpSpPr>
            <p:cNvPr id="37939" name="Group 51"/>
            <p:cNvGrpSpPr>
              <a:grpSpLocks/>
            </p:cNvGrpSpPr>
            <p:nvPr/>
          </p:nvGrpSpPr>
          <p:grpSpPr bwMode="auto">
            <a:xfrm>
              <a:off x="1872" y="2627"/>
              <a:ext cx="316" cy="300"/>
              <a:chOff x="3324" y="788"/>
              <a:chExt cx="482" cy="458"/>
            </a:xfrm>
          </p:grpSpPr>
          <p:sp>
            <p:nvSpPr>
              <p:cNvPr id="37940" name="Freeform 52"/>
              <p:cNvSpPr>
                <a:spLocks/>
              </p:cNvSpPr>
              <p:nvPr/>
            </p:nvSpPr>
            <p:spPr bwMode="ltGray">
              <a:xfrm rot="16043336" flipH="1">
                <a:off x="3346" y="802"/>
                <a:ext cx="422" cy="466"/>
              </a:xfrm>
              <a:custGeom>
                <a:avLst/>
                <a:gdLst>
                  <a:gd name="T0" fmla="*/ 1456 w 1623"/>
                  <a:gd name="T1" fmla="*/ 263 h 1792"/>
                  <a:gd name="T2" fmla="*/ 1340 w 1623"/>
                  <a:gd name="T3" fmla="*/ 161 h 1792"/>
                  <a:gd name="T4" fmla="*/ 221 w 1623"/>
                  <a:gd name="T5" fmla="*/ 621 h 1792"/>
                  <a:gd name="T6" fmla="*/ 394 w 1623"/>
                  <a:gd name="T7" fmla="*/ 684 h 1792"/>
                  <a:gd name="T8" fmla="*/ 988 w 1623"/>
                  <a:gd name="T9" fmla="*/ 520 h 1792"/>
                  <a:gd name="T10" fmla="*/ 1035 w 1623"/>
                  <a:gd name="T11" fmla="*/ 690 h 1792"/>
                  <a:gd name="T12" fmla="*/ 1002 w 1623"/>
                  <a:gd name="T13" fmla="*/ 935 h 1792"/>
                  <a:gd name="T14" fmla="*/ 776 w 1623"/>
                  <a:gd name="T15" fmla="*/ 1362 h 1792"/>
                  <a:gd name="T16" fmla="*/ 1456 w 1623"/>
                  <a:gd name="T17" fmla="*/ 263 h 1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23" h="1792">
                    <a:moveTo>
                      <a:pt x="1456" y="263"/>
                    </a:moveTo>
                    <a:cubicBezTo>
                      <a:pt x="1432" y="218"/>
                      <a:pt x="1390" y="185"/>
                      <a:pt x="1340" y="161"/>
                    </a:cubicBezTo>
                    <a:cubicBezTo>
                      <a:pt x="967" y="0"/>
                      <a:pt x="0" y="352"/>
                      <a:pt x="221" y="621"/>
                    </a:cubicBezTo>
                    <a:cubicBezTo>
                      <a:pt x="289" y="705"/>
                      <a:pt x="289" y="678"/>
                      <a:pt x="394" y="684"/>
                    </a:cubicBezTo>
                    <a:cubicBezTo>
                      <a:pt x="618" y="693"/>
                      <a:pt x="785" y="532"/>
                      <a:pt x="988" y="520"/>
                    </a:cubicBezTo>
                    <a:cubicBezTo>
                      <a:pt x="1017" y="567"/>
                      <a:pt x="1032" y="624"/>
                      <a:pt x="1035" y="690"/>
                    </a:cubicBezTo>
                    <a:cubicBezTo>
                      <a:pt x="1037" y="759"/>
                      <a:pt x="1045" y="823"/>
                      <a:pt x="1002" y="935"/>
                    </a:cubicBezTo>
                    <a:cubicBezTo>
                      <a:pt x="955" y="1108"/>
                      <a:pt x="862" y="1278"/>
                      <a:pt x="776" y="1362"/>
                    </a:cubicBezTo>
                    <a:cubicBezTo>
                      <a:pt x="1274" y="1792"/>
                      <a:pt x="1623" y="582"/>
                      <a:pt x="1456" y="263"/>
                    </a:cubicBezTo>
                    <a:close/>
                  </a:path>
                </a:pathLst>
              </a:custGeom>
              <a:gradFill rotWithShape="1">
                <a:gsLst>
                  <a:gs pos="0">
                    <a:schemeClr val="folHlink"/>
                  </a:gs>
                  <a:gs pos="100000">
                    <a:schemeClr val="folHlink">
                      <a:gamma/>
                      <a:shade val="80000"/>
                      <a:invGamma/>
                    </a:schemeClr>
                  </a:gs>
                </a:gsLst>
                <a:lin ang="5400000" scaled="1"/>
              </a:gradFill>
              <a:ln w="3175" cmpd="sng">
                <a:solidFill>
                  <a:srgbClr val="5F5F5F"/>
                </a:solidFill>
                <a:round/>
                <a:headEnd/>
                <a:tailEnd/>
              </a:ln>
            </p:spPr>
            <p:txBody>
              <a:bodyPr/>
              <a:lstStyle/>
              <a:p>
                <a:endParaRPr lang="vi-VN"/>
              </a:p>
            </p:txBody>
          </p:sp>
          <p:sp>
            <p:nvSpPr>
              <p:cNvPr id="37941" name="Freeform 53"/>
              <p:cNvSpPr>
                <a:spLocks/>
              </p:cNvSpPr>
              <p:nvPr/>
            </p:nvSpPr>
            <p:spPr bwMode="ltGray">
              <a:xfrm rot="16043336" flipH="1">
                <a:off x="3362" y="766"/>
                <a:ext cx="422" cy="466"/>
              </a:xfrm>
              <a:custGeom>
                <a:avLst/>
                <a:gdLst>
                  <a:gd name="T0" fmla="*/ 1456 w 1623"/>
                  <a:gd name="T1" fmla="*/ 263 h 1792"/>
                  <a:gd name="T2" fmla="*/ 1340 w 1623"/>
                  <a:gd name="T3" fmla="*/ 161 h 1792"/>
                  <a:gd name="T4" fmla="*/ 221 w 1623"/>
                  <a:gd name="T5" fmla="*/ 621 h 1792"/>
                  <a:gd name="T6" fmla="*/ 394 w 1623"/>
                  <a:gd name="T7" fmla="*/ 684 h 1792"/>
                  <a:gd name="T8" fmla="*/ 988 w 1623"/>
                  <a:gd name="T9" fmla="*/ 520 h 1792"/>
                  <a:gd name="T10" fmla="*/ 1035 w 1623"/>
                  <a:gd name="T11" fmla="*/ 690 h 1792"/>
                  <a:gd name="T12" fmla="*/ 1002 w 1623"/>
                  <a:gd name="T13" fmla="*/ 935 h 1792"/>
                  <a:gd name="T14" fmla="*/ 776 w 1623"/>
                  <a:gd name="T15" fmla="*/ 1362 h 1792"/>
                  <a:gd name="T16" fmla="*/ 1456 w 1623"/>
                  <a:gd name="T17" fmla="*/ 263 h 1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23" h="1792">
                    <a:moveTo>
                      <a:pt x="1456" y="263"/>
                    </a:moveTo>
                    <a:cubicBezTo>
                      <a:pt x="1432" y="218"/>
                      <a:pt x="1390" y="185"/>
                      <a:pt x="1340" y="161"/>
                    </a:cubicBezTo>
                    <a:cubicBezTo>
                      <a:pt x="967" y="0"/>
                      <a:pt x="0" y="352"/>
                      <a:pt x="221" y="621"/>
                    </a:cubicBezTo>
                    <a:cubicBezTo>
                      <a:pt x="289" y="705"/>
                      <a:pt x="289" y="678"/>
                      <a:pt x="394" y="684"/>
                    </a:cubicBezTo>
                    <a:cubicBezTo>
                      <a:pt x="618" y="693"/>
                      <a:pt x="785" y="532"/>
                      <a:pt x="988" y="520"/>
                    </a:cubicBezTo>
                    <a:cubicBezTo>
                      <a:pt x="1017" y="567"/>
                      <a:pt x="1032" y="624"/>
                      <a:pt x="1035" y="690"/>
                    </a:cubicBezTo>
                    <a:cubicBezTo>
                      <a:pt x="1037" y="759"/>
                      <a:pt x="1045" y="823"/>
                      <a:pt x="1002" y="935"/>
                    </a:cubicBezTo>
                    <a:cubicBezTo>
                      <a:pt x="955" y="1108"/>
                      <a:pt x="862" y="1278"/>
                      <a:pt x="776" y="1362"/>
                    </a:cubicBezTo>
                    <a:cubicBezTo>
                      <a:pt x="1274" y="1792"/>
                      <a:pt x="1623" y="582"/>
                      <a:pt x="1456" y="263"/>
                    </a:cubicBezTo>
                    <a:close/>
                  </a:path>
                </a:pathLst>
              </a:custGeom>
              <a:gradFill rotWithShape="1">
                <a:gsLst>
                  <a:gs pos="0">
                    <a:schemeClr val="folHlink">
                      <a:gamma/>
                      <a:tint val="40784"/>
                      <a:invGamma/>
                    </a:schemeClr>
                  </a:gs>
                  <a:gs pos="100000">
                    <a:schemeClr val="folHlink"/>
                  </a:gs>
                </a:gsLst>
                <a:lin ang="5400000" scaled="1"/>
              </a:gradFill>
              <a:ln w="3175" cmpd="sng">
                <a:solidFill>
                  <a:srgbClr val="5F5F5F"/>
                </a:solidFill>
                <a:round/>
                <a:headEnd/>
                <a:tailEnd/>
              </a:ln>
            </p:spPr>
            <p:txBody>
              <a:bodyPr/>
              <a:lstStyle/>
              <a:p>
                <a:endParaRPr lang="vi-VN"/>
              </a:p>
            </p:txBody>
          </p:sp>
          <p:sp>
            <p:nvSpPr>
              <p:cNvPr id="37942" name="Freeform 54"/>
              <p:cNvSpPr>
                <a:spLocks/>
              </p:cNvSpPr>
              <p:nvPr/>
            </p:nvSpPr>
            <p:spPr bwMode="ltGray">
              <a:xfrm rot="122014" flipH="1">
                <a:off x="3451" y="1010"/>
                <a:ext cx="92" cy="79"/>
              </a:xfrm>
              <a:custGeom>
                <a:avLst/>
                <a:gdLst>
                  <a:gd name="T0" fmla="*/ 0 w 238"/>
                  <a:gd name="T1" fmla="*/ 155 h 203"/>
                  <a:gd name="T2" fmla="*/ 138 w 238"/>
                  <a:gd name="T3" fmla="*/ 123 h 203"/>
                  <a:gd name="T4" fmla="*/ 184 w 238"/>
                  <a:gd name="T5" fmla="*/ 37 h 203"/>
                  <a:gd name="T6" fmla="*/ 218 w 238"/>
                  <a:gd name="T7" fmla="*/ 33 h 203"/>
                  <a:gd name="T8" fmla="*/ 208 w 238"/>
                  <a:gd name="T9" fmla="*/ 151 h 203"/>
                  <a:gd name="T10" fmla="*/ 28 w 238"/>
                  <a:gd name="T11" fmla="*/ 183 h 203"/>
                  <a:gd name="T12" fmla="*/ 0 w 238"/>
                  <a:gd name="T13" fmla="*/ 155 h 203"/>
                </a:gdLst>
                <a:ahLst/>
                <a:cxnLst>
                  <a:cxn ang="0">
                    <a:pos x="T0" y="T1"/>
                  </a:cxn>
                  <a:cxn ang="0">
                    <a:pos x="T2" y="T3"/>
                  </a:cxn>
                  <a:cxn ang="0">
                    <a:pos x="T4" y="T5"/>
                  </a:cxn>
                  <a:cxn ang="0">
                    <a:pos x="T6" y="T7"/>
                  </a:cxn>
                  <a:cxn ang="0">
                    <a:pos x="T8" y="T9"/>
                  </a:cxn>
                  <a:cxn ang="0">
                    <a:pos x="T10" y="T11"/>
                  </a:cxn>
                  <a:cxn ang="0">
                    <a:pos x="T12" y="T13"/>
                  </a:cxn>
                </a:cxnLst>
                <a:rect l="0" t="0" r="r" b="b"/>
                <a:pathLst>
                  <a:path w="238" h="203">
                    <a:moveTo>
                      <a:pt x="0" y="155"/>
                    </a:moveTo>
                    <a:cubicBezTo>
                      <a:pt x="46" y="141"/>
                      <a:pt x="92" y="135"/>
                      <a:pt x="138" y="123"/>
                    </a:cubicBezTo>
                    <a:cubicBezTo>
                      <a:pt x="204" y="107"/>
                      <a:pt x="190" y="87"/>
                      <a:pt x="184" y="37"/>
                    </a:cubicBezTo>
                    <a:cubicBezTo>
                      <a:pt x="185" y="0"/>
                      <a:pt x="209" y="9"/>
                      <a:pt x="218" y="33"/>
                    </a:cubicBezTo>
                    <a:cubicBezTo>
                      <a:pt x="234" y="73"/>
                      <a:pt x="238" y="119"/>
                      <a:pt x="208" y="151"/>
                    </a:cubicBezTo>
                    <a:cubicBezTo>
                      <a:pt x="173" y="173"/>
                      <a:pt x="142" y="203"/>
                      <a:pt x="28" y="183"/>
                    </a:cubicBezTo>
                    <a:cubicBezTo>
                      <a:pt x="16" y="177"/>
                      <a:pt x="6" y="169"/>
                      <a:pt x="0" y="155"/>
                    </a:cubicBezTo>
                  </a:path>
                </a:pathLst>
              </a:custGeom>
              <a:solidFill>
                <a:srgbClr val="FFFFFF">
                  <a:alpha val="60001"/>
                </a:srgbClr>
              </a:solidFill>
              <a:ln>
                <a:noFill/>
              </a:ln>
              <a:extLst>
                <a:ext uri="{91240B29-F687-4F45-9708-019B960494DF}">
                  <a14:hiddenLine xmlns:a14="http://schemas.microsoft.com/office/drawing/2010/main" w="3175" cmpd="sng">
                    <a:solidFill>
                      <a:srgbClr val="5F5F5F"/>
                    </a:solidFill>
                    <a:round/>
                    <a:headEnd/>
                    <a:tailEnd/>
                  </a14:hiddenLine>
                </a:ext>
              </a:extLst>
            </p:spPr>
            <p:txBody>
              <a:bodyPr/>
              <a:lstStyle/>
              <a:p>
                <a:endParaRPr lang="vi-VN"/>
              </a:p>
            </p:txBody>
          </p:sp>
        </p:grpSp>
        <p:grpSp>
          <p:nvGrpSpPr>
            <p:cNvPr id="37943" name="Group 55"/>
            <p:cNvGrpSpPr>
              <a:grpSpLocks/>
            </p:cNvGrpSpPr>
            <p:nvPr/>
          </p:nvGrpSpPr>
          <p:grpSpPr bwMode="auto">
            <a:xfrm>
              <a:off x="603" y="2916"/>
              <a:ext cx="290" cy="312"/>
              <a:chOff x="3168" y="432"/>
              <a:chExt cx="455" cy="493"/>
            </a:xfrm>
          </p:grpSpPr>
          <p:sp>
            <p:nvSpPr>
              <p:cNvPr id="37944" name="Freeform 56"/>
              <p:cNvSpPr>
                <a:spLocks/>
              </p:cNvSpPr>
              <p:nvPr/>
            </p:nvSpPr>
            <p:spPr bwMode="ltGray">
              <a:xfrm>
                <a:off x="3201" y="459"/>
                <a:ext cx="422" cy="466"/>
              </a:xfrm>
              <a:custGeom>
                <a:avLst/>
                <a:gdLst>
                  <a:gd name="T0" fmla="*/ 1456 w 1623"/>
                  <a:gd name="T1" fmla="*/ 263 h 1792"/>
                  <a:gd name="T2" fmla="*/ 1340 w 1623"/>
                  <a:gd name="T3" fmla="*/ 161 h 1792"/>
                  <a:gd name="T4" fmla="*/ 221 w 1623"/>
                  <a:gd name="T5" fmla="*/ 621 h 1792"/>
                  <a:gd name="T6" fmla="*/ 394 w 1623"/>
                  <a:gd name="T7" fmla="*/ 684 h 1792"/>
                  <a:gd name="T8" fmla="*/ 988 w 1623"/>
                  <a:gd name="T9" fmla="*/ 520 h 1792"/>
                  <a:gd name="T10" fmla="*/ 1035 w 1623"/>
                  <a:gd name="T11" fmla="*/ 690 h 1792"/>
                  <a:gd name="T12" fmla="*/ 1002 w 1623"/>
                  <a:gd name="T13" fmla="*/ 935 h 1792"/>
                  <a:gd name="T14" fmla="*/ 776 w 1623"/>
                  <a:gd name="T15" fmla="*/ 1362 h 1792"/>
                  <a:gd name="T16" fmla="*/ 1456 w 1623"/>
                  <a:gd name="T17" fmla="*/ 263 h 1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23" h="1792">
                    <a:moveTo>
                      <a:pt x="1456" y="263"/>
                    </a:moveTo>
                    <a:cubicBezTo>
                      <a:pt x="1432" y="218"/>
                      <a:pt x="1390" y="185"/>
                      <a:pt x="1340" y="161"/>
                    </a:cubicBezTo>
                    <a:cubicBezTo>
                      <a:pt x="967" y="0"/>
                      <a:pt x="0" y="352"/>
                      <a:pt x="221" y="621"/>
                    </a:cubicBezTo>
                    <a:cubicBezTo>
                      <a:pt x="289" y="705"/>
                      <a:pt x="289" y="678"/>
                      <a:pt x="394" y="684"/>
                    </a:cubicBezTo>
                    <a:cubicBezTo>
                      <a:pt x="618" y="693"/>
                      <a:pt x="785" y="532"/>
                      <a:pt x="988" y="520"/>
                    </a:cubicBezTo>
                    <a:cubicBezTo>
                      <a:pt x="1017" y="567"/>
                      <a:pt x="1032" y="624"/>
                      <a:pt x="1035" y="690"/>
                    </a:cubicBezTo>
                    <a:cubicBezTo>
                      <a:pt x="1037" y="759"/>
                      <a:pt x="1045" y="823"/>
                      <a:pt x="1002" y="935"/>
                    </a:cubicBezTo>
                    <a:cubicBezTo>
                      <a:pt x="955" y="1108"/>
                      <a:pt x="862" y="1278"/>
                      <a:pt x="776" y="1362"/>
                    </a:cubicBezTo>
                    <a:cubicBezTo>
                      <a:pt x="1274" y="1792"/>
                      <a:pt x="1623" y="582"/>
                      <a:pt x="1456" y="263"/>
                    </a:cubicBezTo>
                    <a:close/>
                  </a:path>
                </a:pathLst>
              </a:custGeom>
              <a:gradFill rotWithShape="1">
                <a:gsLst>
                  <a:gs pos="0">
                    <a:schemeClr val="accent1"/>
                  </a:gs>
                  <a:gs pos="100000">
                    <a:schemeClr val="accent1">
                      <a:gamma/>
                      <a:shade val="80000"/>
                      <a:invGamma/>
                    </a:schemeClr>
                  </a:gs>
                </a:gsLst>
                <a:lin ang="5400000" scaled="1"/>
              </a:gradFill>
              <a:ln w="3175" cmpd="sng">
                <a:solidFill>
                  <a:srgbClr val="5F5F5F"/>
                </a:solidFill>
                <a:round/>
                <a:headEnd/>
                <a:tailEnd/>
              </a:ln>
            </p:spPr>
            <p:txBody>
              <a:bodyPr/>
              <a:lstStyle/>
              <a:p>
                <a:endParaRPr lang="vi-VN"/>
              </a:p>
            </p:txBody>
          </p:sp>
          <p:sp>
            <p:nvSpPr>
              <p:cNvPr id="37945" name="Freeform 57"/>
              <p:cNvSpPr>
                <a:spLocks/>
              </p:cNvSpPr>
              <p:nvPr/>
            </p:nvSpPr>
            <p:spPr bwMode="ltGray">
              <a:xfrm>
                <a:off x="3168" y="432"/>
                <a:ext cx="422" cy="466"/>
              </a:xfrm>
              <a:custGeom>
                <a:avLst/>
                <a:gdLst>
                  <a:gd name="T0" fmla="*/ 1456 w 1623"/>
                  <a:gd name="T1" fmla="*/ 263 h 1792"/>
                  <a:gd name="T2" fmla="*/ 1340 w 1623"/>
                  <a:gd name="T3" fmla="*/ 161 h 1792"/>
                  <a:gd name="T4" fmla="*/ 221 w 1623"/>
                  <a:gd name="T5" fmla="*/ 621 h 1792"/>
                  <a:gd name="T6" fmla="*/ 394 w 1623"/>
                  <a:gd name="T7" fmla="*/ 684 h 1792"/>
                  <a:gd name="T8" fmla="*/ 988 w 1623"/>
                  <a:gd name="T9" fmla="*/ 520 h 1792"/>
                  <a:gd name="T10" fmla="*/ 1035 w 1623"/>
                  <a:gd name="T11" fmla="*/ 690 h 1792"/>
                  <a:gd name="T12" fmla="*/ 1002 w 1623"/>
                  <a:gd name="T13" fmla="*/ 935 h 1792"/>
                  <a:gd name="T14" fmla="*/ 776 w 1623"/>
                  <a:gd name="T15" fmla="*/ 1362 h 1792"/>
                  <a:gd name="T16" fmla="*/ 1456 w 1623"/>
                  <a:gd name="T17" fmla="*/ 263 h 1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23" h="1792">
                    <a:moveTo>
                      <a:pt x="1456" y="263"/>
                    </a:moveTo>
                    <a:cubicBezTo>
                      <a:pt x="1432" y="218"/>
                      <a:pt x="1390" y="185"/>
                      <a:pt x="1340" y="161"/>
                    </a:cubicBezTo>
                    <a:cubicBezTo>
                      <a:pt x="967" y="0"/>
                      <a:pt x="0" y="352"/>
                      <a:pt x="221" y="621"/>
                    </a:cubicBezTo>
                    <a:cubicBezTo>
                      <a:pt x="289" y="705"/>
                      <a:pt x="289" y="678"/>
                      <a:pt x="394" y="684"/>
                    </a:cubicBezTo>
                    <a:cubicBezTo>
                      <a:pt x="618" y="693"/>
                      <a:pt x="785" y="532"/>
                      <a:pt x="988" y="520"/>
                    </a:cubicBezTo>
                    <a:cubicBezTo>
                      <a:pt x="1017" y="567"/>
                      <a:pt x="1032" y="624"/>
                      <a:pt x="1035" y="690"/>
                    </a:cubicBezTo>
                    <a:cubicBezTo>
                      <a:pt x="1037" y="759"/>
                      <a:pt x="1045" y="823"/>
                      <a:pt x="1002" y="935"/>
                    </a:cubicBezTo>
                    <a:cubicBezTo>
                      <a:pt x="955" y="1108"/>
                      <a:pt x="862" y="1278"/>
                      <a:pt x="776" y="1362"/>
                    </a:cubicBezTo>
                    <a:cubicBezTo>
                      <a:pt x="1274" y="1792"/>
                      <a:pt x="1623" y="582"/>
                      <a:pt x="1456" y="263"/>
                    </a:cubicBezTo>
                    <a:close/>
                  </a:path>
                </a:pathLst>
              </a:custGeom>
              <a:gradFill rotWithShape="1">
                <a:gsLst>
                  <a:gs pos="0">
                    <a:schemeClr val="accent1">
                      <a:gamma/>
                      <a:tint val="40784"/>
                      <a:invGamma/>
                    </a:schemeClr>
                  </a:gs>
                  <a:gs pos="100000">
                    <a:schemeClr val="accent1"/>
                  </a:gs>
                </a:gsLst>
                <a:lin ang="5400000" scaled="1"/>
              </a:gradFill>
              <a:ln w="3175" cmpd="sng">
                <a:solidFill>
                  <a:srgbClr val="5F5F5F"/>
                </a:solidFill>
                <a:round/>
                <a:headEnd/>
                <a:tailEnd/>
              </a:ln>
            </p:spPr>
            <p:txBody>
              <a:bodyPr/>
              <a:lstStyle/>
              <a:p>
                <a:endParaRPr lang="vi-VN"/>
              </a:p>
            </p:txBody>
          </p:sp>
          <p:sp>
            <p:nvSpPr>
              <p:cNvPr id="37946" name="Freeform 58"/>
              <p:cNvSpPr>
                <a:spLocks/>
              </p:cNvSpPr>
              <p:nvPr/>
            </p:nvSpPr>
            <p:spPr bwMode="ltGray">
              <a:xfrm rot="15921321">
                <a:off x="3382" y="547"/>
                <a:ext cx="92" cy="79"/>
              </a:xfrm>
              <a:custGeom>
                <a:avLst/>
                <a:gdLst>
                  <a:gd name="T0" fmla="*/ 0 w 238"/>
                  <a:gd name="T1" fmla="*/ 155 h 203"/>
                  <a:gd name="T2" fmla="*/ 138 w 238"/>
                  <a:gd name="T3" fmla="*/ 123 h 203"/>
                  <a:gd name="T4" fmla="*/ 184 w 238"/>
                  <a:gd name="T5" fmla="*/ 37 h 203"/>
                  <a:gd name="T6" fmla="*/ 218 w 238"/>
                  <a:gd name="T7" fmla="*/ 33 h 203"/>
                  <a:gd name="T8" fmla="*/ 208 w 238"/>
                  <a:gd name="T9" fmla="*/ 151 h 203"/>
                  <a:gd name="T10" fmla="*/ 28 w 238"/>
                  <a:gd name="T11" fmla="*/ 183 h 203"/>
                  <a:gd name="T12" fmla="*/ 0 w 238"/>
                  <a:gd name="T13" fmla="*/ 155 h 203"/>
                </a:gdLst>
                <a:ahLst/>
                <a:cxnLst>
                  <a:cxn ang="0">
                    <a:pos x="T0" y="T1"/>
                  </a:cxn>
                  <a:cxn ang="0">
                    <a:pos x="T2" y="T3"/>
                  </a:cxn>
                  <a:cxn ang="0">
                    <a:pos x="T4" y="T5"/>
                  </a:cxn>
                  <a:cxn ang="0">
                    <a:pos x="T6" y="T7"/>
                  </a:cxn>
                  <a:cxn ang="0">
                    <a:pos x="T8" y="T9"/>
                  </a:cxn>
                  <a:cxn ang="0">
                    <a:pos x="T10" y="T11"/>
                  </a:cxn>
                  <a:cxn ang="0">
                    <a:pos x="T12" y="T13"/>
                  </a:cxn>
                </a:cxnLst>
                <a:rect l="0" t="0" r="r" b="b"/>
                <a:pathLst>
                  <a:path w="238" h="203">
                    <a:moveTo>
                      <a:pt x="0" y="155"/>
                    </a:moveTo>
                    <a:cubicBezTo>
                      <a:pt x="46" y="141"/>
                      <a:pt x="92" y="135"/>
                      <a:pt x="138" y="123"/>
                    </a:cubicBezTo>
                    <a:cubicBezTo>
                      <a:pt x="204" y="107"/>
                      <a:pt x="190" y="87"/>
                      <a:pt x="184" y="37"/>
                    </a:cubicBezTo>
                    <a:cubicBezTo>
                      <a:pt x="185" y="0"/>
                      <a:pt x="209" y="9"/>
                      <a:pt x="218" y="33"/>
                    </a:cubicBezTo>
                    <a:cubicBezTo>
                      <a:pt x="234" y="73"/>
                      <a:pt x="238" y="119"/>
                      <a:pt x="208" y="151"/>
                    </a:cubicBezTo>
                    <a:cubicBezTo>
                      <a:pt x="173" y="173"/>
                      <a:pt x="142" y="203"/>
                      <a:pt x="28" y="183"/>
                    </a:cubicBezTo>
                    <a:cubicBezTo>
                      <a:pt x="16" y="177"/>
                      <a:pt x="6" y="169"/>
                      <a:pt x="0" y="155"/>
                    </a:cubicBezTo>
                  </a:path>
                </a:pathLst>
              </a:custGeom>
              <a:solidFill>
                <a:srgbClr val="FFFFFF">
                  <a:alpha val="60001"/>
                </a:srgbClr>
              </a:solidFill>
              <a:ln>
                <a:noFill/>
              </a:ln>
              <a:extLst>
                <a:ext uri="{91240B29-F687-4F45-9708-019B960494DF}">
                  <a14:hiddenLine xmlns:a14="http://schemas.microsoft.com/office/drawing/2010/main" w="3175" cmpd="sng">
                    <a:solidFill>
                      <a:srgbClr val="5F5F5F"/>
                    </a:solidFill>
                    <a:round/>
                    <a:headEnd/>
                    <a:tailEnd/>
                  </a14:hiddenLine>
                </a:ext>
              </a:extLst>
            </p:spPr>
            <p:txBody>
              <a:bodyPr/>
              <a:lstStyle/>
              <a:p>
                <a:endParaRPr lang="vi-VN"/>
              </a:p>
            </p:txBody>
          </p:sp>
        </p:grpSp>
        <p:grpSp>
          <p:nvGrpSpPr>
            <p:cNvPr id="37947" name="Group 59"/>
            <p:cNvGrpSpPr>
              <a:grpSpLocks/>
            </p:cNvGrpSpPr>
            <p:nvPr/>
          </p:nvGrpSpPr>
          <p:grpSpPr bwMode="auto">
            <a:xfrm rot="-1559867">
              <a:off x="1251" y="2688"/>
              <a:ext cx="244" cy="324"/>
              <a:chOff x="2942" y="357"/>
              <a:chExt cx="752" cy="1001"/>
            </a:xfrm>
          </p:grpSpPr>
          <p:sp>
            <p:nvSpPr>
              <p:cNvPr id="37948" name="Freeform 60"/>
              <p:cNvSpPr>
                <a:spLocks noEditPoints="1"/>
              </p:cNvSpPr>
              <p:nvPr/>
            </p:nvSpPr>
            <p:spPr bwMode="ltGray">
              <a:xfrm>
                <a:off x="2976" y="432"/>
                <a:ext cx="718" cy="926"/>
              </a:xfrm>
              <a:custGeom>
                <a:avLst/>
                <a:gdLst>
                  <a:gd name="T0" fmla="*/ 189 w 304"/>
                  <a:gd name="T1" fmla="*/ 25 h 392"/>
                  <a:gd name="T2" fmla="*/ 77 w 304"/>
                  <a:gd name="T3" fmla="*/ 115 h 392"/>
                  <a:gd name="T4" fmla="*/ 24 w 304"/>
                  <a:gd name="T5" fmla="*/ 243 h 392"/>
                  <a:gd name="T6" fmla="*/ 8 w 304"/>
                  <a:gd name="T7" fmla="*/ 340 h 392"/>
                  <a:gd name="T8" fmla="*/ 101 w 304"/>
                  <a:gd name="T9" fmla="*/ 392 h 392"/>
                  <a:gd name="T10" fmla="*/ 183 w 304"/>
                  <a:gd name="T11" fmla="*/ 372 h 392"/>
                  <a:gd name="T12" fmla="*/ 233 w 304"/>
                  <a:gd name="T13" fmla="*/ 315 h 392"/>
                  <a:gd name="T14" fmla="*/ 177 w 304"/>
                  <a:gd name="T15" fmla="*/ 241 h 392"/>
                  <a:gd name="T16" fmla="*/ 294 w 304"/>
                  <a:gd name="T17" fmla="*/ 154 h 392"/>
                  <a:gd name="T18" fmla="*/ 189 w 304"/>
                  <a:gd name="T19" fmla="*/ 25 h 392"/>
                  <a:gd name="T20" fmla="*/ 137 w 304"/>
                  <a:gd name="T21" fmla="*/ 332 h 392"/>
                  <a:gd name="T22" fmla="*/ 82 w 304"/>
                  <a:gd name="T23" fmla="*/ 306 h 392"/>
                  <a:gd name="T24" fmla="*/ 137 w 304"/>
                  <a:gd name="T25" fmla="*/ 332 h 392"/>
                  <a:gd name="T26" fmla="*/ 133 w 304"/>
                  <a:gd name="T27" fmla="*/ 148 h 392"/>
                  <a:gd name="T28" fmla="*/ 222 w 304"/>
                  <a:gd name="T29" fmla="*/ 134 h 392"/>
                  <a:gd name="T30" fmla="*/ 133 w 304"/>
                  <a:gd name="T31" fmla="*/ 148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04" h="392">
                    <a:moveTo>
                      <a:pt x="189" y="25"/>
                    </a:moveTo>
                    <a:cubicBezTo>
                      <a:pt x="124" y="0"/>
                      <a:pt x="97" y="67"/>
                      <a:pt x="77" y="115"/>
                    </a:cubicBezTo>
                    <a:cubicBezTo>
                      <a:pt x="59" y="158"/>
                      <a:pt x="35" y="198"/>
                      <a:pt x="24" y="243"/>
                    </a:cubicBezTo>
                    <a:cubicBezTo>
                      <a:pt x="18" y="269"/>
                      <a:pt x="0" y="314"/>
                      <a:pt x="8" y="340"/>
                    </a:cubicBezTo>
                    <a:cubicBezTo>
                      <a:pt x="19" y="380"/>
                      <a:pt x="59" y="392"/>
                      <a:pt x="101" y="392"/>
                    </a:cubicBezTo>
                    <a:cubicBezTo>
                      <a:pt x="132" y="391"/>
                      <a:pt x="163" y="383"/>
                      <a:pt x="183" y="372"/>
                    </a:cubicBezTo>
                    <a:cubicBezTo>
                      <a:pt x="206" y="361"/>
                      <a:pt x="231" y="342"/>
                      <a:pt x="233" y="315"/>
                    </a:cubicBezTo>
                    <a:cubicBezTo>
                      <a:pt x="235" y="299"/>
                      <a:pt x="194" y="228"/>
                      <a:pt x="177" y="241"/>
                    </a:cubicBezTo>
                    <a:cubicBezTo>
                      <a:pt x="214" y="214"/>
                      <a:pt x="283" y="213"/>
                      <a:pt x="294" y="154"/>
                    </a:cubicBezTo>
                    <a:cubicBezTo>
                      <a:pt x="304" y="109"/>
                      <a:pt x="229" y="40"/>
                      <a:pt x="189" y="25"/>
                    </a:cubicBezTo>
                    <a:close/>
                    <a:moveTo>
                      <a:pt x="137" y="332"/>
                    </a:moveTo>
                    <a:cubicBezTo>
                      <a:pt x="115" y="347"/>
                      <a:pt x="80" y="336"/>
                      <a:pt x="82" y="306"/>
                    </a:cubicBezTo>
                    <a:cubicBezTo>
                      <a:pt x="86" y="250"/>
                      <a:pt x="192" y="293"/>
                      <a:pt x="137" y="332"/>
                    </a:cubicBezTo>
                    <a:close/>
                    <a:moveTo>
                      <a:pt x="133" y="148"/>
                    </a:moveTo>
                    <a:cubicBezTo>
                      <a:pt x="132" y="97"/>
                      <a:pt x="209" y="86"/>
                      <a:pt x="222" y="134"/>
                    </a:cubicBezTo>
                    <a:cubicBezTo>
                      <a:pt x="238" y="195"/>
                      <a:pt x="134" y="219"/>
                      <a:pt x="133" y="148"/>
                    </a:cubicBezTo>
                    <a:close/>
                  </a:path>
                </a:pathLst>
              </a:custGeom>
              <a:gradFill rotWithShape="1">
                <a:gsLst>
                  <a:gs pos="0">
                    <a:schemeClr val="hlink"/>
                  </a:gs>
                  <a:gs pos="100000">
                    <a:schemeClr val="hlink">
                      <a:gamma/>
                      <a:shade val="69804"/>
                      <a:invGamma/>
                    </a:schemeClr>
                  </a:gs>
                </a:gsLst>
                <a:lin ang="5400000" scaled="1"/>
              </a:gradFill>
              <a:ln w="3175" cmpd="sng">
                <a:solidFill>
                  <a:srgbClr val="5F5F5F"/>
                </a:solidFill>
                <a:round/>
                <a:headEnd/>
                <a:tailEnd/>
              </a:ln>
            </p:spPr>
            <p:txBody>
              <a:bodyPr/>
              <a:lstStyle/>
              <a:p>
                <a:endParaRPr lang="vi-VN"/>
              </a:p>
            </p:txBody>
          </p:sp>
          <p:sp>
            <p:nvSpPr>
              <p:cNvPr id="37949" name="Freeform 61"/>
              <p:cNvSpPr>
                <a:spLocks noEditPoints="1"/>
              </p:cNvSpPr>
              <p:nvPr/>
            </p:nvSpPr>
            <p:spPr bwMode="ltGray">
              <a:xfrm>
                <a:off x="2942" y="357"/>
                <a:ext cx="716" cy="926"/>
              </a:xfrm>
              <a:custGeom>
                <a:avLst/>
                <a:gdLst>
                  <a:gd name="T0" fmla="*/ 189 w 303"/>
                  <a:gd name="T1" fmla="*/ 25 h 392"/>
                  <a:gd name="T2" fmla="*/ 77 w 303"/>
                  <a:gd name="T3" fmla="*/ 115 h 392"/>
                  <a:gd name="T4" fmla="*/ 24 w 303"/>
                  <a:gd name="T5" fmla="*/ 243 h 392"/>
                  <a:gd name="T6" fmla="*/ 7 w 303"/>
                  <a:gd name="T7" fmla="*/ 340 h 392"/>
                  <a:gd name="T8" fmla="*/ 101 w 303"/>
                  <a:gd name="T9" fmla="*/ 391 h 392"/>
                  <a:gd name="T10" fmla="*/ 183 w 303"/>
                  <a:gd name="T11" fmla="*/ 372 h 392"/>
                  <a:gd name="T12" fmla="*/ 233 w 303"/>
                  <a:gd name="T13" fmla="*/ 315 h 392"/>
                  <a:gd name="T14" fmla="*/ 177 w 303"/>
                  <a:gd name="T15" fmla="*/ 241 h 392"/>
                  <a:gd name="T16" fmla="*/ 294 w 303"/>
                  <a:gd name="T17" fmla="*/ 154 h 392"/>
                  <a:gd name="T18" fmla="*/ 189 w 303"/>
                  <a:gd name="T19" fmla="*/ 25 h 392"/>
                  <a:gd name="T20" fmla="*/ 137 w 303"/>
                  <a:gd name="T21" fmla="*/ 332 h 392"/>
                  <a:gd name="T22" fmla="*/ 82 w 303"/>
                  <a:gd name="T23" fmla="*/ 306 h 392"/>
                  <a:gd name="T24" fmla="*/ 137 w 303"/>
                  <a:gd name="T25" fmla="*/ 332 h 392"/>
                  <a:gd name="T26" fmla="*/ 133 w 303"/>
                  <a:gd name="T27" fmla="*/ 147 h 392"/>
                  <a:gd name="T28" fmla="*/ 222 w 303"/>
                  <a:gd name="T29" fmla="*/ 134 h 392"/>
                  <a:gd name="T30" fmla="*/ 133 w 303"/>
                  <a:gd name="T31" fmla="*/ 147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03" h="392">
                    <a:moveTo>
                      <a:pt x="189" y="25"/>
                    </a:moveTo>
                    <a:cubicBezTo>
                      <a:pt x="123" y="0"/>
                      <a:pt x="97" y="67"/>
                      <a:pt x="77" y="115"/>
                    </a:cubicBezTo>
                    <a:cubicBezTo>
                      <a:pt x="59" y="157"/>
                      <a:pt x="34" y="198"/>
                      <a:pt x="24" y="243"/>
                    </a:cubicBezTo>
                    <a:cubicBezTo>
                      <a:pt x="18" y="269"/>
                      <a:pt x="0" y="314"/>
                      <a:pt x="7" y="340"/>
                    </a:cubicBezTo>
                    <a:cubicBezTo>
                      <a:pt x="18" y="380"/>
                      <a:pt x="59" y="392"/>
                      <a:pt x="101" y="391"/>
                    </a:cubicBezTo>
                    <a:cubicBezTo>
                      <a:pt x="131" y="391"/>
                      <a:pt x="163" y="383"/>
                      <a:pt x="183" y="372"/>
                    </a:cubicBezTo>
                    <a:cubicBezTo>
                      <a:pt x="205" y="361"/>
                      <a:pt x="231" y="342"/>
                      <a:pt x="233" y="315"/>
                    </a:cubicBezTo>
                    <a:cubicBezTo>
                      <a:pt x="234" y="299"/>
                      <a:pt x="194" y="228"/>
                      <a:pt x="177" y="241"/>
                    </a:cubicBezTo>
                    <a:cubicBezTo>
                      <a:pt x="214" y="214"/>
                      <a:pt x="282" y="213"/>
                      <a:pt x="294" y="154"/>
                    </a:cubicBezTo>
                    <a:cubicBezTo>
                      <a:pt x="303" y="109"/>
                      <a:pt x="229" y="40"/>
                      <a:pt x="189" y="25"/>
                    </a:cubicBezTo>
                    <a:close/>
                    <a:moveTo>
                      <a:pt x="137" y="332"/>
                    </a:moveTo>
                    <a:cubicBezTo>
                      <a:pt x="115" y="347"/>
                      <a:pt x="80" y="336"/>
                      <a:pt x="82" y="306"/>
                    </a:cubicBezTo>
                    <a:cubicBezTo>
                      <a:pt x="86" y="249"/>
                      <a:pt x="192" y="293"/>
                      <a:pt x="137" y="332"/>
                    </a:cubicBezTo>
                    <a:close/>
                    <a:moveTo>
                      <a:pt x="133" y="147"/>
                    </a:moveTo>
                    <a:cubicBezTo>
                      <a:pt x="132" y="97"/>
                      <a:pt x="209" y="86"/>
                      <a:pt x="222" y="134"/>
                    </a:cubicBezTo>
                    <a:cubicBezTo>
                      <a:pt x="238" y="194"/>
                      <a:pt x="134" y="219"/>
                      <a:pt x="133" y="147"/>
                    </a:cubicBezTo>
                    <a:close/>
                  </a:path>
                </a:pathLst>
              </a:custGeom>
              <a:gradFill rotWithShape="1">
                <a:gsLst>
                  <a:gs pos="0">
                    <a:schemeClr val="hlink">
                      <a:gamma/>
                      <a:tint val="47451"/>
                      <a:invGamma/>
                    </a:schemeClr>
                  </a:gs>
                  <a:gs pos="100000">
                    <a:schemeClr val="hlink"/>
                  </a:gs>
                </a:gsLst>
                <a:lin ang="5400000" scaled="1"/>
              </a:gradFill>
              <a:ln w="3175" cmpd="sng">
                <a:solidFill>
                  <a:srgbClr val="5F5F5F"/>
                </a:solidFill>
                <a:round/>
                <a:headEnd/>
                <a:tailEnd/>
              </a:ln>
            </p:spPr>
            <p:txBody>
              <a:bodyPr/>
              <a:lstStyle/>
              <a:p>
                <a:endParaRPr lang="vi-VN"/>
              </a:p>
            </p:txBody>
          </p:sp>
        </p:grpSp>
        <p:grpSp>
          <p:nvGrpSpPr>
            <p:cNvPr id="37950" name="Group 62"/>
            <p:cNvGrpSpPr>
              <a:grpSpLocks/>
            </p:cNvGrpSpPr>
            <p:nvPr/>
          </p:nvGrpSpPr>
          <p:grpSpPr bwMode="auto">
            <a:xfrm rot="-1127993">
              <a:off x="3083" y="2502"/>
              <a:ext cx="218" cy="296"/>
              <a:chOff x="3072" y="96"/>
              <a:chExt cx="1220" cy="1654"/>
            </a:xfrm>
          </p:grpSpPr>
          <p:grpSp>
            <p:nvGrpSpPr>
              <p:cNvPr id="37951" name="Group 63"/>
              <p:cNvGrpSpPr>
                <a:grpSpLocks/>
              </p:cNvGrpSpPr>
              <p:nvPr/>
            </p:nvGrpSpPr>
            <p:grpSpPr bwMode="auto">
              <a:xfrm>
                <a:off x="3154" y="144"/>
                <a:ext cx="1138" cy="1606"/>
                <a:chOff x="4153" y="-160"/>
                <a:chExt cx="1138" cy="1606"/>
              </a:xfrm>
            </p:grpSpPr>
            <p:sp>
              <p:nvSpPr>
                <p:cNvPr id="37952" name="Freeform 64"/>
                <p:cNvSpPr>
                  <a:spLocks/>
                </p:cNvSpPr>
                <p:nvPr/>
              </p:nvSpPr>
              <p:spPr bwMode="ltGray">
                <a:xfrm>
                  <a:off x="4191" y="-160"/>
                  <a:ext cx="1100" cy="1260"/>
                </a:xfrm>
                <a:custGeom>
                  <a:avLst/>
                  <a:gdLst>
                    <a:gd name="T0" fmla="*/ 361 w 550"/>
                    <a:gd name="T1" fmla="*/ 240 h 629"/>
                    <a:gd name="T2" fmla="*/ 127 w 550"/>
                    <a:gd name="T3" fmla="*/ 326 h 629"/>
                    <a:gd name="T4" fmla="*/ 74 w 550"/>
                    <a:gd name="T5" fmla="*/ 584 h 629"/>
                    <a:gd name="T6" fmla="*/ 169 w 550"/>
                    <a:gd name="T7" fmla="*/ 545 h 629"/>
                    <a:gd name="T8" fmla="*/ 190 w 550"/>
                    <a:gd name="T9" fmla="*/ 399 h 629"/>
                    <a:gd name="T10" fmla="*/ 342 w 550"/>
                    <a:gd name="T11" fmla="*/ 420 h 629"/>
                    <a:gd name="T12" fmla="*/ 472 w 550"/>
                    <a:gd name="T13" fmla="*/ 294 h 629"/>
                    <a:gd name="T14" fmla="*/ 352 w 550"/>
                    <a:gd name="T15" fmla="*/ 38 h 629"/>
                    <a:gd name="T16" fmla="*/ 175 w 550"/>
                    <a:gd name="T17" fmla="*/ 35 h 629"/>
                    <a:gd name="T18" fmla="*/ 85 w 550"/>
                    <a:gd name="T19" fmla="*/ 177 h 629"/>
                    <a:gd name="T20" fmla="*/ 222 w 550"/>
                    <a:gd name="T21" fmla="*/ 213 h 629"/>
                    <a:gd name="T22" fmla="*/ 294 w 550"/>
                    <a:gd name="T23" fmla="*/ 147 h 629"/>
                    <a:gd name="T24" fmla="*/ 361 w 550"/>
                    <a:gd name="T25" fmla="*/ 240 h 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50" h="629">
                      <a:moveTo>
                        <a:pt x="361" y="240"/>
                      </a:moveTo>
                      <a:cubicBezTo>
                        <a:pt x="372" y="345"/>
                        <a:pt x="184" y="311"/>
                        <a:pt x="127" y="326"/>
                      </a:cubicBezTo>
                      <a:cubicBezTo>
                        <a:pt x="53" y="346"/>
                        <a:pt x="0" y="528"/>
                        <a:pt x="74" y="584"/>
                      </a:cubicBezTo>
                      <a:cubicBezTo>
                        <a:pt x="133" y="629"/>
                        <a:pt x="163" y="594"/>
                        <a:pt x="169" y="545"/>
                      </a:cubicBezTo>
                      <a:cubicBezTo>
                        <a:pt x="175" y="500"/>
                        <a:pt x="133" y="426"/>
                        <a:pt x="190" y="399"/>
                      </a:cubicBezTo>
                      <a:cubicBezTo>
                        <a:pt x="238" y="377"/>
                        <a:pt x="287" y="441"/>
                        <a:pt x="342" y="420"/>
                      </a:cubicBezTo>
                      <a:cubicBezTo>
                        <a:pt x="397" y="399"/>
                        <a:pt x="440" y="341"/>
                        <a:pt x="472" y="294"/>
                      </a:cubicBezTo>
                      <a:cubicBezTo>
                        <a:pt x="550" y="180"/>
                        <a:pt x="460" y="80"/>
                        <a:pt x="352" y="38"/>
                      </a:cubicBezTo>
                      <a:cubicBezTo>
                        <a:pt x="287" y="14"/>
                        <a:pt x="236" y="0"/>
                        <a:pt x="175" y="35"/>
                      </a:cubicBezTo>
                      <a:cubicBezTo>
                        <a:pt x="127" y="62"/>
                        <a:pt x="65" y="114"/>
                        <a:pt x="85" y="177"/>
                      </a:cubicBezTo>
                      <a:cubicBezTo>
                        <a:pt x="108" y="248"/>
                        <a:pt x="168" y="218"/>
                        <a:pt x="222" y="213"/>
                      </a:cubicBezTo>
                      <a:cubicBezTo>
                        <a:pt x="229" y="212"/>
                        <a:pt x="232" y="133"/>
                        <a:pt x="294" y="147"/>
                      </a:cubicBezTo>
                      <a:cubicBezTo>
                        <a:pt x="332" y="155"/>
                        <a:pt x="357" y="203"/>
                        <a:pt x="361" y="240"/>
                      </a:cubicBezTo>
                      <a:close/>
                    </a:path>
                  </a:pathLst>
                </a:custGeom>
                <a:gradFill rotWithShape="1">
                  <a:gsLst>
                    <a:gs pos="0">
                      <a:schemeClr val="accent2"/>
                    </a:gs>
                    <a:gs pos="100000">
                      <a:schemeClr val="accent2">
                        <a:gamma/>
                        <a:shade val="80000"/>
                        <a:invGamma/>
                      </a:schemeClr>
                    </a:gs>
                  </a:gsLst>
                  <a:lin ang="5400000" scaled="1"/>
                </a:gradFill>
                <a:ln w="3175" cmpd="sng">
                  <a:solidFill>
                    <a:srgbClr val="5F5F5F"/>
                  </a:solidFill>
                  <a:round/>
                  <a:headEnd/>
                  <a:tailEnd/>
                </a:ln>
              </p:spPr>
              <p:txBody>
                <a:bodyPr/>
                <a:lstStyle/>
                <a:p>
                  <a:endParaRPr lang="vi-VN"/>
                </a:p>
              </p:txBody>
            </p:sp>
            <p:sp>
              <p:nvSpPr>
                <p:cNvPr id="37953" name="Freeform 65"/>
                <p:cNvSpPr>
                  <a:spLocks/>
                </p:cNvSpPr>
                <p:nvPr/>
              </p:nvSpPr>
              <p:spPr bwMode="ltGray">
                <a:xfrm>
                  <a:off x="4153" y="1062"/>
                  <a:ext cx="420" cy="384"/>
                </a:xfrm>
                <a:custGeom>
                  <a:avLst/>
                  <a:gdLst>
                    <a:gd name="T0" fmla="*/ 111 w 210"/>
                    <a:gd name="T1" fmla="*/ 176 h 192"/>
                    <a:gd name="T2" fmla="*/ 179 w 210"/>
                    <a:gd name="T3" fmla="*/ 82 h 192"/>
                    <a:gd name="T4" fmla="*/ 111 w 210"/>
                    <a:gd name="T5" fmla="*/ 176 h 192"/>
                  </a:gdLst>
                  <a:ahLst/>
                  <a:cxnLst>
                    <a:cxn ang="0">
                      <a:pos x="T0" y="T1"/>
                    </a:cxn>
                    <a:cxn ang="0">
                      <a:pos x="T2" y="T3"/>
                    </a:cxn>
                    <a:cxn ang="0">
                      <a:pos x="T4" y="T5"/>
                    </a:cxn>
                  </a:cxnLst>
                  <a:rect l="0" t="0" r="r" b="b"/>
                  <a:pathLst>
                    <a:path w="210" h="192">
                      <a:moveTo>
                        <a:pt x="111" y="176"/>
                      </a:moveTo>
                      <a:cubicBezTo>
                        <a:pt x="160" y="192"/>
                        <a:pt x="210" y="126"/>
                        <a:pt x="179" y="82"/>
                      </a:cubicBezTo>
                      <a:cubicBezTo>
                        <a:pt x="123" y="0"/>
                        <a:pt x="0" y="141"/>
                        <a:pt x="111" y="176"/>
                      </a:cubicBezTo>
                      <a:close/>
                    </a:path>
                  </a:pathLst>
                </a:custGeom>
                <a:gradFill rotWithShape="1">
                  <a:gsLst>
                    <a:gs pos="0">
                      <a:schemeClr val="accent2"/>
                    </a:gs>
                    <a:gs pos="100000">
                      <a:schemeClr val="accent2">
                        <a:gamma/>
                        <a:shade val="82353"/>
                        <a:invGamma/>
                      </a:schemeClr>
                    </a:gs>
                  </a:gsLst>
                  <a:path path="rect">
                    <a:fillToRect l="50000" t="50000" r="50000" b="50000"/>
                  </a:path>
                </a:gradFill>
                <a:ln w="3175" cmpd="sng">
                  <a:solidFill>
                    <a:srgbClr val="5F5F5F"/>
                  </a:solidFill>
                  <a:round/>
                  <a:headEnd/>
                  <a:tailEnd/>
                </a:ln>
              </p:spPr>
              <p:txBody>
                <a:bodyPr/>
                <a:lstStyle/>
                <a:p>
                  <a:endParaRPr lang="vi-VN"/>
                </a:p>
              </p:txBody>
            </p:sp>
          </p:grpSp>
          <p:grpSp>
            <p:nvGrpSpPr>
              <p:cNvPr id="37954" name="Group 66"/>
              <p:cNvGrpSpPr>
                <a:grpSpLocks/>
              </p:cNvGrpSpPr>
              <p:nvPr/>
            </p:nvGrpSpPr>
            <p:grpSpPr bwMode="auto">
              <a:xfrm>
                <a:off x="3072" y="96"/>
                <a:ext cx="1138" cy="1606"/>
                <a:chOff x="4153" y="-160"/>
                <a:chExt cx="1138" cy="1606"/>
              </a:xfrm>
            </p:grpSpPr>
            <p:sp>
              <p:nvSpPr>
                <p:cNvPr id="37955" name="Freeform 67"/>
                <p:cNvSpPr>
                  <a:spLocks/>
                </p:cNvSpPr>
                <p:nvPr/>
              </p:nvSpPr>
              <p:spPr bwMode="ltGray">
                <a:xfrm>
                  <a:off x="4191" y="-160"/>
                  <a:ext cx="1100" cy="1260"/>
                </a:xfrm>
                <a:custGeom>
                  <a:avLst/>
                  <a:gdLst>
                    <a:gd name="T0" fmla="*/ 361 w 550"/>
                    <a:gd name="T1" fmla="*/ 240 h 629"/>
                    <a:gd name="T2" fmla="*/ 127 w 550"/>
                    <a:gd name="T3" fmla="*/ 326 h 629"/>
                    <a:gd name="T4" fmla="*/ 74 w 550"/>
                    <a:gd name="T5" fmla="*/ 584 h 629"/>
                    <a:gd name="T6" fmla="*/ 169 w 550"/>
                    <a:gd name="T7" fmla="*/ 545 h 629"/>
                    <a:gd name="T8" fmla="*/ 190 w 550"/>
                    <a:gd name="T9" fmla="*/ 399 h 629"/>
                    <a:gd name="T10" fmla="*/ 342 w 550"/>
                    <a:gd name="T11" fmla="*/ 420 h 629"/>
                    <a:gd name="T12" fmla="*/ 472 w 550"/>
                    <a:gd name="T13" fmla="*/ 294 h 629"/>
                    <a:gd name="T14" fmla="*/ 352 w 550"/>
                    <a:gd name="T15" fmla="*/ 38 h 629"/>
                    <a:gd name="T16" fmla="*/ 175 w 550"/>
                    <a:gd name="T17" fmla="*/ 35 h 629"/>
                    <a:gd name="T18" fmla="*/ 85 w 550"/>
                    <a:gd name="T19" fmla="*/ 177 h 629"/>
                    <a:gd name="T20" fmla="*/ 222 w 550"/>
                    <a:gd name="T21" fmla="*/ 213 h 629"/>
                    <a:gd name="T22" fmla="*/ 294 w 550"/>
                    <a:gd name="T23" fmla="*/ 147 h 629"/>
                    <a:gd name="T24" fmla="*/ 361 w 550"/>
                    <a:gd name="T25" fmla="*/ 240 h 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50" h="629">
                      <a:moveTo>
                        <a:pt x="361" y="240"/>
                      </a:moveTo>
                      <a:cubicBezTo>
                        <a:pt x="372" y="345"/>
                        <a:pt x="184" y="311"/>
                        <a:pt x="127" y="326"/>
                      </a:cubicBezTo>
                      <a:cubicBezTo>
                        <a:pt x="53" y="346"/>
                        <a:pt x="0" y="528"/>
                        <a:pt x="74" y="584"/>
                      </a:cubicBezTo>
                      <a:cubicBezTo>
                        <a:pt x="133" y="629"/>
                        <a:pt x="163" y="594"/>
                        <a:pt x="169" y="545"/>
                      </a:cubicBezTo>
                      <a:cubicBezTo>
                        <a:pt x="175" y="500"/>
                        <a:pt x="133" y="426"/>
                        <a:pt x="190" y="399"/>
                      </a:cubicBezTo>
                      <a:cubicBezTo>
                        <a:pt x="238" y="377"/>
                        <a:pt x="287" y="441"/>
                        <a:pt x="342" y="420"/>
                      </a:cubicBezTo>
                      <a:cubicBezTo>
                        <a:pt x="397" y="399"/>
                        <a:pt x="440" y="341"/>
                        <a:pt x="472" y="294"/>
                      </a:cubicBezTo>
                      <a:cubicBezTo>
                        <a:pt x="550" y="180"/>
                        <a:pt x="460" y="80"/>
                        <a:pt x="352" y="38"/>
                      </a:cubicBezTo>
                      <a:cubicBezTo>
                        <a:pt x="287" y="14"/>
                        <a:pt x="236" y="0"/>
                        <a:pt x="175" y="35"/>
                      </a:cubicBezTo>
                      <a:cubicBezTo>
                        <a:pt x="127" y="62"/>
                        <a:pt x="65" y="114"/>
                        <a:pt x="85" y="177"/>
                      </a:cubicBezTo>
                      <a:cubicBezTo>
                        <a:pt x="108" y="248"/>
                        <a:pt x="168" y="218"/>
                        <a:pt x="222" y="213"/>
                      </a:cubicBezTo>
                      <a:cubicBezTo>
                        <a:pt x="229" y="212"/>
                        <a:pt x="232" y="133"/>
                        <a:pt x="294" y="147"/>
                      </a:cubicBezTo>
                      <a:cubicBezTo>
                        <a:pt x="332" y="155"/>
                        <a:pt x="357" y="203"/>
                        <a:pt x="361" y="240"/>
                      </a:cubicBezTo>
                      <a:close/>
                    </a:path>
                  </a:pathLst>
                </a:custGeom>
                <a:gradFill rotWithShape="1">
                  <a:gsLst>
                    <a:gs pos="0">
                      <a:schemeClr val="accent2">
                        <a:gamma/>
                        <a:tint val="50980"/>
                        <a:invGamma/>
                      </a:schemeClr>
                    </a:gs>
                    <a:gs pos="100000">
                      <a:schemeClr val="accent2"/>
                    </a:gs>
                  </a:gsLst>
                  <a:lin ang="5400000" scaled="1"/>
                </a:gradFill>
                <a:ln w="3175" cmpd="sng">
                  <a:solidFill>
                    <a:srgbClr val="5F5F5F"/>
                  </a:solidFill>
                  <a:round/>
                  <a:headEnd/>
                  <a:tailEnd/>
                </a:ln>
              </p:spPr>
              <p:txBody>
                <a:bodyPr/>
                <a:lstStyle/>
                <a:p>
                  <a:endParaRPr lang="vi-VN"/>
                </a:p>
              </p:txBody>
            </p:sp>
            <p:sp>
              <p:nvSpPr>
                <p:cNvPr id="37956" name="Freeform 68"/>
                <p:cNvSpPr>
                  <a:spLocks/>
                </p:cNvSpPr>
                <p:nvPr/>
              </p:nvSpPr>
              <p:spPr bwMode="ltGray">
                <a:xfrm>
                  <a:off x="4153" y="1062"/>
                  <a:ext cx="420" cy="384"/>
                </a:xfrm>
                <a:custGeom>
                  <a:avLst/>
                  <a:gdLst>
                    <a:gd name="T0" fmla="*/ 111 w 210"/>
                    <a:gd name="T1" fmla="*/ 176 h 192"/>
                    <a:gd name="T2" fmla="*/ 179 w 210"/>
                    <a:gd name="T3" fmla="*/ 82 h 192"/>
                    <a:gd name="T4" fmla="*/ 111 w 210"/>
                    <a:gd name="T5" fmla="*/ 176 h 192"/>
                  </a:gdLst>
                  <a:ahLst/>
                  <a:cxnLst>
                    <a:cxn ang="0">
                      <a:pos x="T0" y="T1"/>
                    </a:cxn>
                    <a:cxn ang="0">
                      <a:pos x="T2" y="T3"/>
                    </a:cxn>
                    <a:cxn ang="0">
                      <a:pos x="T4" y="T5"/>
                    </a:cxn>
                  </a:cxnLst>
                  <a:rect l="0" t="0" r="r" b="b"/>
                  <a:pathLst>
                    <a:path w="210" h="192">
                      <a:moveTo>
                        <a:pt x="111" y="176"/>
                      </a:moveTo>
                      <a:cubicBezTo>
                        <a:pt x="160" y="192"/>
                        <a:pt x="210" y="126"/>
                        <a:pt x="179" y="82"/>
                      </a:cubicBezTo>
                      <a:cubicBezTo>
                        <a:pt x="123" y="0"/>
                        <a:pt x="0" y="141"/>
                        <a:pt x="111" y="176"/>
                      </a:cubicBezTo>
                      <a:close/>
                    </a:path>
                  </a:pathLst>
                </a:custGeom>
                <a:solidFill>
                  <a:schemeClr val="accent2"/>
                </a:solidFill>
                <a:ln w="3175" cmpd="sng">
                  <a:solidFill>
                    <a:srgbClr val="5F5F5F"/>
                  </a:solidFill>
                  <a:round/>
                  <a:headEnd/>
                  <a:tailEnd/>
                </a:ln>
              </p:spPr>
              <p:txBody>
                <a:bodyPr/>
                <a:lstStyle/>
                <a:p>
                  <a:endParaRPr lang="vi-VN"/>
                </a:p>
              </p:txBody>
            </p:sp>
          </p:grpSp>
          <p:sp>
            <p:nvSpPr>
              <p:cNvPr id="37957" name="Freeform 69"/>
              <p:cNvSpPr>
                <a:spLocks/>
              </p:cNvSpPr>
              <p:nvPr/>
            </p:nvSpPr>
            <p:spPr bwMode="ltGray">
              <a:xfrm>
                <a:off x="3343" y="168"/>
                <a:ext cx="260" cy="218"/>
              </a:xfrm>
              <a:custGeom>
                <a:avLst/>
                <a:gdLst>
                  <a:gd name="T0" fmla="*/ 27 w 130"/>
                  <a:gd name="T1" fmla="*/ 96 h 109"/>
                  <a:gd name="T2" fmla="*/ 6 w 130"/>
                  <a:gd name="T3" fmla="*/ 38 h 109"/>
                  <a:gd name="T4" fmla="*/ 48 w 130"/>
                  <a:gd name="T5" fmla="*/ 9 h 109"/>
                  <a:gd name="T6" fmla="*/ 67 w 130"/>
                  <a:gd name="T7" fmla="*/ 0 h 109"/>
                  <a:gd name="T8" fmla="*/ 58 w 130"/>
                  <a:gd name="T9" fmla="*/ 35 h 109"/>
                  <a:gd name="T10" fmla="*/ 130 w 130"/>
                  <a:gd name="T11" fmla="*/ 92 h 109"/>
                  <a:gd name="T12" fmla="*/ 83 w 130"/>
                  <a:gd name="T13" fmla="*/ 109 h 109"/>
                  <a:gd name="T14" fmla="*/ 27 w 130"/>
                  <a:gd name="T15" fmla="*/ 96 h 1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0" h="109">
                    <a:moveTo>
                      <a:pt x="27" y="96"/>
                    </a:moveTo>
                    <a:cubicBezTo>
                      <a:pt x="3" y="83"/>
                      <a:pt x="0" y="61"/>
                      <a:pt x="6" y="38"/>
                    </a:cubicBezTo>
                    <a:cubicBezTo>
                      <a:pt x="20" y="27"/>
                      <a:pt x="34" y="17"/>
                      <a:pt x="48" y="9"/>
                    </a:cubicBezTo>
                    <a:cubicBezTo>
                      <a:pt x="54" y="6"/>
                      <a:pt x="61" y="3"/>
                      <a:pt x="67" y="0"/>
                    </a:cubicBezTo>
                    <a:cubicBezTo>
                      <a:pt x="62" y="10"/>
                      <a:pt x="59" y="22"/>
                      <a:pt x="58" y="35"/>
                    </a:cubicBezTo>
                    <a:cubicBezTo>
                      <a:pt x="54" y="81"/>
                      <a:pt x="99" y="76"/>
                      <a:pt x="130" y="92"/>
                    </a:cubicBezTo>
                    <a:cubicBezTo>
                      <a:pt x="120" y="104"/>
                      <a:pt x="102" y="109"/>
                      <a:pt x="83" y="109"/>
                    </a:cubicBezTo>
                    <a:cubicBezTo>
                      <a:pt x="62" y="109"/>
                      <a:pt x="41" y="103"/>
                      <a:pt x="27" y="96"/>
                    </a:cubicBezTo>
                  </a:path>
                </a:pathLst>
              </a:custGeom>
              <a:solidFill>
                <a:srgbClr val="FFFFFF">
                  <a:alpha val="70000"/>
                </a:srgbClr>
              </a:solidFill>
              <a:ln>
                <a:noFill/>
              </a:ln>
              <a:extLst>
                <a:ext uri="{91240B29-F687-4F45-9708-019B960494DF}">
                  <a14:hiddenLine xmlns:a14="http://schemas.microsoft.com/office/drawing/2010/main" w="3175" cmpd="sng">
                    <a:solidFill>
                      <a:srgbClr val="5F5F5F"/>
                    </a:solidFill>
                    <a:round/>
                    <a:headEnd/>
                    <a:tailEnd/>
                  </a14:hiddenLine>
                </a:ext>
              </a:extLst>
            </p:spPr>
            <p:txBody>
              <a:bodyPr/>
              <a:lstStyle/>
              <a:p>
                <a:endParaRPr lang="vi-VN"/>
              </a:p>
            </p:txBody>
          </p:sp>
          <p:sp>
            <p:nvSpPr>
              <p:cNvPr id="37958" name="Freeform 70"/>
              <p:cNvSpPr>
                <a:spLocks/>
              </p:cNvSpPr>
              <p:nvPr/>
            </p:nvSpPr>
            <p:spPr bwMode="ltGray">
              <a:xfrm>
                <a:off x="3328" y="1418"/>
                <a:ext cx="114" cy="121"/>
              </a:xfrm>
              <a:custGeom>
                <a:avLst/>
                <a:gdLst>
                  <a:gd name="T0" fmla="*/ 18 w 57"/>
                  <a:gd name="T1" fmla="*/ 22 h 60"/>
                  <a:gd name="T2" fmla="*/ 31 w 57"/>
                  <a:gd name="T3" fmla="*/ 57 h 60"/>
                  <a:gd name="T4" fmla="*/ 18 w 57"/>
                  <a:gd name="T5" fmla="*/ 60 h 60"/>
                  <a:gd name="T6" fmla="*/ 18 w 57"/>
                  <a:gd name="T7" fmla="*/ 22 h 60"/>
                </a:gdLst>
                <a:ahLst/>
                <a:cxnLst>
                  <a:cxn ang="0">
                    <a:pos x="T0" y="T1"/>
                  </a:cxn>
                  <a:cxn ang="0">
                    <a:pos x="T2" y="T3"/>
                  </a:cxn>
                  <a:cxn ang="0">
                    <a:pos x="T4" y="T5"/>
                  </a:cxn>
                  <a:cxn ang="0">
                    <a:pos x="T6" y="T7"/>
                  </a:cxn>
                </a:cxnLst>
                <a:rect l="0" t="0" r="r" b="b"/>
                <a:pathLst>
                  <a:path w="57" h="60">
                    <a:moveTo>
                      <a:pt x="18" y="22"/>
                    </a:moveTo>
                    <a:cubicBezTo>
                      <a:pt x="46" y="0"/>
                      <a:pt x="57" y="46"/>
                      <a:pt x="31" y="57"/>
                    </a:cubicBezTo>
                    <a:cubicBezTo>
                      <a:pt x="26" y="59"/>
                      <a:pt x="22" y="60"/>
                      <a:pt x="18" y="60"/>
                    </a:cubicBezTo>
                    <a:cubicBezTo>
                      <a:pt x="0" y="60"/>
                      <a:pt x="3" y="35"/>
                      <a:pt x="18" y="22"/>
                    </a:cubicBezTo>
                  </a:path>
                </a:pathLst>
              </a:custGeom>
              <a:solidFill>
                <a:srgbClr val="FFFFFF">
                  <a:alpha val="70000"/>
                </a:srgbClr>
              </a:solidFill>
              <a:ln>
                <a:noFill/>
              </a:ln>
              <a:extLst>
                <a:ext uri="{91240B29-F687-4F45-9708-019B960494DF}">
                  <a14:hiddenLine xmlns:a14="http://schemas.microsoft.com/office/drawing/2010/main" w="3175" cmpd="sng">
                    <a:solidFill>
                      <a:srgbClr val="5F5F5F"/>
                    </a:solidFill>
                    <a:round/>
                    <a:headEnd/>
                    <a:tailEnd/>
                  </a14:hiddenLine>
                </a:ext>
              </a:extLst>
            </p:spPr>
            <p:txBody>
              <a:bodyPr/>
              <a:lstStyle/>
              <a:p>
                <a:endParaRPr lang="vi-VN"/>
              </a:p>
            </p:txBody>
          </p:sp>
        </p:grpSp>
      </p:grpSp>
      <p:sp>
        <p:nvSpPr>
          <p:cNvPr id="37959" name="Rectangle 71"/>
          <p:cNvSpPr>
            <a:spLocks noChangeArrowheads="1"/>
          </p:cNvSpPr>
          <p:nvPr/>
        </p:nvSpPr>
        <p:spPr bwMode="hidden">
          <a:xfrm flipH="1">
            <a:off x="0" y="4"/>
            <a:ext cx="14630400" cy="3562350"/>
          </a:xfrm>
          <a:prstGeom prst="rect">
            <a:avLst/>
          </a:prstGeom>
          <a:gradFill rotWithShape="1">
            <a:gsLst>
              <a:gs pos="0">
                <a:schemeClr val="accent1">
                  <a:alpha val="25000"/>
                </a:schemeClr>
              </a:gs>
              <a:gs pos="100000">
                <a:schemeClr val="accent1">
                  <a:gamma/>
                  <a:tint val="0"/>
                  <a:invGamma/>
                  <a:alpha val="0"/>
                </a:schemeClr>
              </a:gs>
            </a:gsLst>
            <a:path path="rect">
              <a:fillToRect r="100000" b="100000"/>
            </a:path>
          </a:gra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585" tIns="65294" rIns="130585" bIns="65294" anchor="ctr"/>
          <a:lstStyle/>
          <a:p>
            <a:endParaRPr lang="vi-VN"/>
          </a:p>
        </p:txBody>
      </p:sp>
      <p:sp>
        <p:nvSpPr>
          <p:cNvPr id="37960" name="Rectangle 72"/>
          <p:cNvSpPr>
            <a:spLocks noGrp="1" noChangeArrowheads="1"/>
          </p:cNvSpPr>
          <p:nvPr>
            <p:ph type="sldNum" sz="quarter" idx="4"/>
          </p:nvPr>
        </p:nvSpPr>
        <p:spPr>
          <a:xfrm>
            <a:off x="12557760" y="7903846"/>
            <a:ext cx="1706880" cy="264794"/>
          </a:xfrm>
        </p:spPr>
        <p:txBody>
          <a:bodyPr/>
          <a:lstStyle>
            <a:lvl1pPr>
              <a:defRPr sz="1700"/>
            </a:lvl1pPr>
          </a:lstStyle>
          <a:p>
            <a:fld id="{D2C114A1-C78A-47AE-B866-A1A9A80D3D43}" type="slidenum">
              <a:rPr lang="en-US"/>
              <a:pPr/>
              <a:t>‹#›</a:t>
            </a:fld>
            <a:endParaRPr lang="en-US"/>
          </a:p>
        </p:txBody>
      </p:sp>
      <p:sp>
        <p:nvSpPr>
          <p:cNvPr id="37961" name="Rectangle 73"/>
          <p:cNvSpPr>
            <a:spLocks noGrp="1" noChangeArrowheads="1"/>
          </p:cNvSpPr>
          <p:nvPr>
            <p:ph type="dt" sz="half" idx="2"/>
          </p:nvPr>
        </p:nvSpPr>
        <p:spPr bwMode="gray">
          <a:xfrm>
            <a:off x="365760" y="7903846"/>
            <a:ext cx="3413760" cy="264794"/>
          </a:xfrm>
        </p:spPr>
        <p:txBody>
          <a:bodyPr/>
          <a:lstStyle>
            <a:lvl1pPr>
              <a:defRPr sz="1700"/>
            </a:lvl1pPr>
          </a:lstStyle>
          <a:p>
            <a:fld id="{E37A8D8C-9234-4B23-B863-AC25D75353A3}" type="datetimeFigureOut">
              <a:rPr lang="en-US"/>
              <a:pPr/>
              <a:t>9/29/2021</a:t>
            </a:fld>
            <a:endParaRPr lang="en-US"/>
          </a:p>
        </p:txBody>
      </p:sp>
      <p:sp>
        <p:nvSpPr>
          <p:cNvPr id="37962" name="Rectangle 74"/>
          <p:cNvSpPr>
            <a:spLocks noGrp="1" noChangeArrowheads="1"/>
          </p:cNvSpPr>
          <p:nvPr>
            <p:ph type="ftr" sz="quarter" idx="3"/>
          </p:nvPr>
        </p:nvSpPr>
        <p:spPr bwMode="gray">
          <a:xfrm>
            <a:off x="4023360" y="7903846"/>
            <a:ext cx="4632960" cy="264794"/>
          </a:xfrm>
        </p:spPr>
        <p:txBody>
          <a:bodyPr/>
          <a:lstStyle>
            <a:lvl1pPr>
              <a:defRPr sz="1700"/>
            </a:lvl1pPr>
          </a:lstStyle>
          <a:p>
            <a:endParaRPr lang="en-US"/>
          </a:p>
        </p:txBody>
      </p:sp>
      <p:pic>
        <p:nvPicPr>
          <p:cNvPr id="37963" name="Picture 75" descr="8"/>
          <p:cNvPicPr>
            <a:picLocks noChangeAspect="1" noChangeArrowheads="1"/>
          </p:cNvPicPr>
          <p:nvPr/>
        </p:nvPicPr>
        <p:blipFill>
          <a:blip r:embed="rId2">
            <a:extLst>
              <a:ext uri="{28A0092B-C50C-407E-A947-70E740481C1C}">
                <a14:useLocalDpi xmlns:a14="http://schemas.microsoft.com/office/drawing/2010/main" val="0"/>
              </a:ext>
            </a:extLst>
          </a:blip>
          <a:srcRect t="51913" r="16740"/>
          <a:stretch>
            <a:fillRect/>
          </a:stretch>
        </p:blipFill>
        <p:spPr bwMode="gray">
          <a:xfrm>
            <a:off x="0" y="5212080"/>
            <a:ext cx="10119360" cy="3017520"/>
          </a:xfrm>
          <a:prstGeom prst="rect">
            <a:avLst/>
          </a:prstGeom>
          <a:noFill/>
          <a:extLst>
            <a:ext uri="{909E8E84-426E-40DD-AFC4-6F175D3DCCD1}">
              <a14:hiddenFill xmlns:a14="http://schemas.microsoft.com/office/drawing/2010/main">
                <a:solidFill>
                  <a:srgbClr val="FFFFFF"/>
                </a:solidFill>
              </a14:hiddenFill>
            </a:ext>
          </a:extLst>
        </p:spPr>
      </p:pic>
      <p:pic>
        <p:nvPicPr>
          <p:cNvPr id="37964" name="Picture 76" descr="8"/>
          <p:cNvPicPr>
            <a:picLocks noChangeAspect="1" noChangeArrowheads="1"/>
          </p:cNvPicPr>
          <p:nvPr/>
        </p:nvPicPr>
        <p:blipFill>
          <a:blip r:embed="rId3">
            <a:extLst>
              <a:ext uri="{28A0092B-C50C-407E-A947-70E740481C1C}">
                <a14:useLocalDpi xmlns:a14="http://schemas.microsoft.com/office/drawing/2010/main" val="0"/>
              </a:ext>
            </a:extLst>
          </a:blip>
          <a:srcRect l="16740" b="51913"/>
          <a:stretch>
            <a:fillRect/>
          </a:stretch>
        </p:blipFill>
        <p:spPr bwMode="ltGray">
          <a:xfrm>
            <a:off x="1584960" y="0"/>
            <a:ext cx="10119360" cy="3017520"/>
          </a:xfrm>
          <a:prstGeom prst="rect">
            <a:avLst/>
          </a:prstGeom>
          <a:noFill/>
          <a:extLst>
            <a:ext uri="{909E8E84-426E-40DD-AFC4-6F175D3DCCD1}">
              <a14:hiddenFill xmlns:a14="http://schemas.microsoft.com/office/drawing/2010/main">
                <a:solidFill>
                  <a:srgbClr val="FFFFFF"/>
                </a:solidFill>
              </a14:hiddenFill>
            </a:ext>
          </a:extLst>
        </p:spPr>
      </p:pic>
      <p:grpSp>
        <p:nvGrpSpPr>
          <p:cNvPr id="37965" name="Group 77"/>
          <p:cNvGrpSpPr>
            <a:grpSpLocks/>
          </p:cNvGrpSpPr>
          <p:nvPr/>
        </p:nvGrpSpPr>
        <p:grpSpPr bwMode="auto">
          <a:xfrm>
            <a:off x="13533126" y="1645924"/>
            <a:ext cx="607061" cy="544830"/>
            <a:chOff x="1263" y="3340"/>
            <a:chExt cx="407" cy="488"/>
          </a:xfrm>
        </p:grpSpPr>
        <p:grpSp>
          <p:nvGrpSpPr>
            <p:cNvPr id="37966" name="Group 78"/>
            <p:cNvGrpSpPr>
              <a:grpSpLocks/>
            </p:cNvGrpSpPr>
            <p:nvPr userDrawn="1"/>
          </p:nvGrpSpPr>
          <p:grpSpPr bwMode="auto">
            <a:xfrm rot="10274154">
              <a:off x="1294" y="3362"/>
              <a:ext cx="376" cy="466"/>
              <a:chOff x="1657" y="2832"/>
              <a:chExt cx="900" cy="1112"/>
            </a:xfrm>
          </p:grpSpPr>
          <p:sp>
            <p:nvSpPr>
              <p:cNvPr id="37967" name="Freeform 79"/>
              <p:cNvSpPr>
                <a:spLocks/>
              </p:cNvSpPr>
              <p:nvPr/>
            </p:nvSpPr>
            <p:spPr bwMode="gray">
              <a:xfrm>
                <a:off x="2016" y="2832"/>
                <a:ext cx="355" cy="421"/>
              </a:xfrm>
              <a:custGeom>
                <a:avLst/>
                <a:gdLst>
                  <a:gd name="T0" fmla="*/ 68 w 150"/>
                  <a:gd name="T1" fmla="*/ 11 h 178"/>
                  <a:gd name="T2" fmla="*/ 3 w 150"/>
                  <a:gd name="T3" fmla="*/ 90 h 178"/>
                  <a:gd name="T4" fmla="*/ 9 w 150"/>
                  <a:gd name="T5" fmla="*/ 46 h 178"/>
                  <a:gd name="T6" fmla="*/ 68 w 150"/>
                  <a:gd name="T7" fmla="*/ 11 h 178"/>
                </a:gdLst>
                <a:ahLst/>
                <a:cxnLst>
                  <a:cxn ang="0">
                    <a:pos x="T0" y="T1"/>
                  </a:cxn>
                  <a:cxn ang="0">
                    <a:pos x="T2" y="T3"/>
                  </a:cxn>
                  <a:cxn ang="0">
                    <a:pos x="T4" y="T5"/>
                  </a:cxn>
                  <a:cxn ang="0">
                    <a:pos x="T6" y="T7"/>
                  </a:cxn>
                </a:cxnLst>
                <a:rect l="0" t="0" r="r" b="b"/>
                <a:pathLst>
                  <a:path w="150" h="178">
                    <a:moveTo>
                      <a:pt x="68" y="11"/>
                    </a:moveTo>
                    <a:cubicBezTo>
                      <a:pt x="150" y="49"/>
                      <a:pt x="28" y="178"/>
                      <a:pt x="3" y="90"/>
                    </a:cubicBezTo>
                    <a:cubicBezTo>
                      <a:pt x="0" y="77"/>
                      <a:pt x="2" y="61"/>
                      <a:pt x="9" y="46"/>
                    </a:cubicBezTo>
                    <a:cubicBezTo>
                      <a:pt x="20" y="20"/>
                      <a:pt x="43" y="0"/>
                      <a:pt x="68" y="11"/>
                    </a:cubicBezTo>
                    <a:close/>
                  </a:path>
                </a:pathLst>
              </a:custGeom>
              <a:gradFill rotWithShape="1">
                <a:gsLst>
                  <a:gs pos="0">
                    <a:schemeClr val="accent1"/>
                  </a:gs>
                  <a:gs pos="100000">
                    <a:schemeClr val="accent1">
                      <a:gamma/>
                      <a:shade val="70196"/>
                      <a:invGamma/>
                    </a:schemeClr>
                  </a:gs>
                </a:gsLst>
                <a:lin ang="5400000" scaled="1"/>
              </a:gradFill>
              <a:ln w="3175" cmpd="sng">
                <a:solidFill>
                  <a:srgbClr val="5F5F5F"/>
                </a:solidFill>
                <a:round/>
                <a:headEnd/>
                <a:tailEnd/>
              </a:ln>
            </p:spPr>
            <p:txBody>
              <a:bodyPr/>
              <a:lstStyle/>
              <a:p>
                <a:endParaRPr lang="vi-VN"/>
              </a:p>
            </p:txBody>
          </p:sp>
          <p:sp>
            <p:nvSpPr>
              <p:cNvPr id="37968" name="Freeform 80"/>
              <p:cNvSpPr>
                <a:spLocks/>
              </p:cNvSpPr>
              <p:nvPr/>
            </p:nvSpPr>
            <p:spPr bwMode="gray">
              <a:xfrm>
                <a:off x="1657" y="3073"/>
                <a:ext cx="900" cy="328"/>
              </a:xfrm>
              <a:custGeom>
                <a:avLst/>
                <a:gdLst>
                  <a:gd name="T0" fmla="*/ 340 w 381"/>
                  <a:gd name="T1" fmla="*/ 80 h 139"/>
                  <a:gd name="T2" fmla="*/ 125 w 381"/>
                  <a:gd name="T3" fmla="*/ 107 h 139"/>
                  <a:gd name="T4" fmla="*/ 23 w 381"/>
                  <a:gd name="T5" fmla="*/ 75 h 139"/>
                  <a:gd name="T6" fmla="*/ 57 w 381"/>
                  <a:gd name="T7" fmla="*/ 15 h 139"/>
                  <a:gd name="T8" fmla="*/ 230 w 381"/>
                  <a:gd name="T9" fmla="*/ 33 h 139"/>
                  <a:gd name="T10" fmla="*/ 340 w 381"/>
                  <a:gd name="T11" fmla="*/ 80 h 139"/>
                </a:gdLst>
                <a:ahLst/>
                <a:cxnLst>
                  <a:cxn ang="0">
                    <a:pos x="T0" y="T1"/>
                  </a:cxn>
                  <a:cxn ang="0">
                    <a:pos x="T2" y="T3"/>
                  </a:cxn>
                  <a:cxn ang="0">
                    <a:pos x="T4" y="T5"/>
                  </a:cxn>
                  <a:cxn ang="0">
                    <a:pos x="T6" y="T7"/>
                  </a:cxn>
                  <a:cxn ang="0">
                    <a:pos x="T8" y="T9"/>
                  </a:cxn>
                  <a:cxn ang="0">
                    <a:pos x="T10" y="T11"/>
                  </a:cxn>
                </a:cxnLst>
                <a:rect l="0" t="0" r="r" b="b"/>
                <a:pathLst>
                  <a:path w="381" h="139">
                    <a:moveTo>
                      <a:pt x="340" y="80"/>
                    </a:moveTo>
                    <a:cubicBezTo>
                      <a:pt x="302" y="139"/>
                      <a:pt x="181" y="120"/>
                      <a:pt x="125" y="107"/>
                    </a:cubicBezTo>
                    <a:cubicBezTo>
                      <a:pt x="105" y="102"/>
                      <a:pt x="36" y="88"/>
                      <a:pt x="23" y="75"/>
                    </a:cubicBezTo>
                    <a:cubicBezTo>
                      <a:pt x="0" y="51"/>
                      <a:pt x="33" y="21"/>
                      <a:pt x="57" y="15"/>
                    </a:cubicBezTo>
                    <a:cubicBezTo>
                      <a:pt x="109" y="0"/>
                      <a:pt x="177" y="29"/>
                      <a:pt x="230" y="33"/>
                    </a:cubicBezTo>
                    <a:cubicBezTo>
                      <a:pt x="261" y="35"/>
                      <a:pt x="381" y="17"/>
                      <a:pt x="340" y="80"/>
                    </a:cubicBezTo>
                    <a:close/>
                  </a:path>
                </a:pathLst>
              </a:custGeom>
              <a:gradFill rotWithShape="1">
                <a:gsLst>
                  <a:gs pos="0">
                    <a:schemeClr val="accent1"/>
                  </a:gs>
                  <a:gs pos="100000">
                    <a:schemeClr val="accent1">
                      <a:gamma/>
                      <a:shade val="70196"/>
                      <a:invGamma/>
                    </a:schemeClr>
                  </a:gs>
                </a:gsLst>
                <a:lin ang="5400000" scaled="1"/>
              </a:gradFill>
              <a:ln w="3175" cmpd="sng">
                <a:solidFill>
                  <a:srgbClr val="5F5F5F"/>
                </a:solidFill>
                <a:round/>
                <a:headEnd/>
                <a:tailEnd/>
              </a:ln>
            </p:spPr>
            <p:txBody>
              <a:bodyPr/>
              <a:lstStyle/>
              <a:p>
                <a:endParaRPr lang="vi-VN"/>
              </a:p>
            </p:txBody>
          </p:sp>
          <p:sp>
            <p:nvSpPr>
              <p:cNvPr id="37969" name="Freeform 81"/>
              <p:cNvSpPr>
                <a:spLocks noEditPoints="1"/>
              </p:cNvSpPr>
              <p:nvPr/>
            </p:nvSpPr>
            <p:spPr bwMode="gray">
              <a:xfrm>
                <a:off x="1670" y="3356"/>
                <a:ext cx="831" cy="588"/>
              </a:xfrm>
              <a:custGeom>
                <a:avLst/>
                <a:gdLst>
                  <a:gd name="T0" fmla="*/ 307 w 352"/>
                  <a:gd name="T1" fmla="*/ 73 h 249"/>
                  <a:gd name="T2" fmla="*/ 173 w 352"/>
                  <a:gd name="T3" fmla="*/ 9 h 249"/>
                  <a:gd name="T4" fmla="*/ 48 w 352"/>
                  <a:gd name="T5" fmla="*/ 170 h 249"/>
                  <a:gd name="T6" fmla="*/ 222 w 352"/>
                  <a:gd name="T7" fmla="*/ 232 h 249"/>
                  <a:gd name="T8" fmla="*/ 307 w 352"/>
                  <a:gd name="T9" fmla="*/ 73 h 249"/>
                  <a:gd name="T10" fmla="*/ 188 w 352"/>
                  <a:gd name="T11" fmla="*/ 175 h 249"/>
                  <a:gd name="T12" fmla="*/ 161 w 352"/>
                  <a:gd name="T13" fmla="*/ 65 h 249"/>
                  <a:gd name="T14" fmla="*/ 188 w 352"/>
                  <a:gd name="T15" fmla="*/ 175 h 2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2" h="249">
                    <a:moveTo>
                      <a:pt x="307" y="73"/>
                    </a:moveTo>
                    <a:cubicBezTo>
                      <a:pt x="280" y="36"/>
                      <a:pt x="215" y="15"/>
                      <a:pt x="173" y="9"/>
                    </a:cubicBezTo>
                    <a:cubicBezTo>
                      <a:pt x="101" y="0"/>
                      <a:pt x="0" y="99"/>
                      <a:pt x="48" y="170"/>
                    </a:cubicBezTo>
                    <a:cubicBezTo>
                      <a:pt x="80" y="218"/>
                      <a:pt x="167" y="249"/>
                      <a:pt x="222" y="232"/>
                    </a:cubicBezTo>
                    <a:cubicBezTo>
                      <a:pt x="284" y="212"/>
                      <a:pt x="352" y="136"/>
                      <a:pt x="307" y="73"/>
                    </a:cubicBezTo>
                    <a:close/>
                    <a:moveTo>
                      <a:pt x="188" y="175"/>
                    </a:moveTo>
                    <a:cubicBezTo>
                      <a:pt x="126" y="176"/>
                      <a:pt x="111" y="96"/>
                      <a:pt x="161" y="65"/>
                    </a:cubicBezTo>
                    <a:cubicBezTo>
                      <a:pt x="233" y="20"/>
                      <a:pt x="280" y="175"/>
                      <a:pt x="188" y="175"/>
                    </a:cubicBezTo>
                    <a:close/>
                  </a:path>
                </a:pathLst>
              </a:custGeom>
              <a:gradFill rotWithShape="1">
                <a:gsLst>
                  <a:gs pos="0">
                    <a:schemeClr val="accent1"/>
                  </a:gs>
                  <a:gs pos="100000">
                    <a:schemeClr val="accent1">
                      <a:gamma/>
                      <a:shade val="70196"/>
                      <a:invGamma/>
                    </a:schemeClr>
                  </a:gs>
                </a:gsLst>
                <a:lin ang="5400000" scaled="1"/>
              </a:gradFill>
              <a:ln w="3175" cmpd="sng">
                <a:solidFill>
                  <a:srgbClr val="5F5F5F"/>
                </a:solidFill>
                <a:round/>
                <a:headEnd/>
                <a:tailEnd/>
              </a:ln>
            </p:spPr>
            <p:txBody>
              <a:bodyPr/>
              <a:lstStyle/>
              <a:p>
                <a:endParaRPr lang="vi-VN"/>
              </a:p>
            </p:txBody>
          </p:sp>
        </p:grpSp>
        <p:grpSp>
          <p:nvGrpSpPr>
            <p:cNvPr id="37970" name="Group 82"/>
            <p:cNvGrpSpPr>
              <a:grpSpLocks/>
            </p:cNvGrpSpPr>
            <p:nvPr userDrawn="1"/>
          </p:nvGrpSpPr>
          <p:grpSpPr bwMode="auto">
            <a:xfrm rot="10274154">
              <a:off x="1263" y="3340"/>
              <a:ext cx="376" cy="464"/>
              <a:chOff x="1339" y="2736"/>
              <a:chExt cx="900" cy="1108"/>
            </a:xfrm>
          </p:grpSpPr>
          <p:sp>
            <p:nvSpPr>
              <p:cNvPr id="37971" name="Freeform 83"/>
              <p:cNvSpPr>
                <a:spLocks/>
              </p:cNvSpPr>
              <p:nvPr/>
            </p:nvSpPr>
            <p:spPr bwMode="gray">
              <a:xfrm>
                <a:off x="1698" y="2736"/>
                <a:ext cx="354" cy="421"/>
              </a:xfrm>
              <a:custGeom>
                <a:avLst/>
                <a:gdLst>
                  <a:gd name="T0" fmla="*/ 68 w 150"/>
                  <a:gd name="T1" fmla="*/ 11 h 178"/>
                  <a:gd name="T2" fmla="*/ 3 w 150"/>
                  <a:gd name="T3" fmla="*/ 90 h 178"/>
                  <a:gd name="T4" fmla="*/ 9 w 150"/>
                  <a:gd name="T5" fmla="*/ 46 h 178"/>
                  <a:gd name="T6" fmla="*/ 68 w 150"/>
                  <a:gd name="T7" fmla="*/ 11 h 178"/>
                </a:gdLst>
                <a:ahLst/>
                <a:cxnLst>
                  <a:cxn ang="0">
                    <a:pos x="T0" y="T1"/>
                  </a:cxn>
                  <a:cxn ang="0">
                    <a:pos x="T2" y="T3"/>
                  </a:cxn>
                  <a:cxn ang="0">
                    <a:pos x="T4" y="T5"/>
                  </a:cxn>
                  <a:cxn ang="0">
                    <a:pos x="T6" y="T7"/>
                  </a:cxn>
                </a:cxnLst>
                <a:rect l="0" t="0" r="r" b="b"/>
                <a:pathLst>
                  <a:path w="150" h="178">
                    <a:moveTo>
                      <a:pt x="68" y="11"/>
                    </a:moveTo>
                    <a:cubicBezTo>
                      <a:pt x="150" y="49"/>
                      <a:pt x="28" y="178"/>
                      <a:pt x="3" y="90"/>
                    </a:cubicBezTo>
                    <a:cubicBezTo>
                      <a:pt x="0" y="78"/>
                      <a:pt x="2" y="61"/>
                      <a:pt x="9" y="46"/>
                    </a:cubicBezTo>
                    <a:cubicBezTo>
                      <a:pt x="20" y="21"/>
                      <a:pt x="43" y="0"/>
                      <a:pt x="68" y="11"/>
                    </a:cubicBezTo>
                    <a:close/>
                  </a:path>
                </a:pathLst>
              </a:custGeom>
              <a:gradFill rotWithShape="1">
                <a:gsLst>
                  <a:gs pos="0">
                    <a:schemeClr val="accent1">
                      <a:gamma/>
                      <a:tint val="47451"/>
                      <a:invGamma/>
                    </a:schemeClr>
                  </a:gs>
                  <a:gs pos="100000">
                    <a:schemeClr val="accent1"/>
                  </a:gs>
                </a:gsLst>
                <a:lin ang="5400000" scaled="1"/>
              </a:gradFill>
              <a:ln w="3175" cmpd="sng">
                <a:solidFill>
                  <a:srgbClr val="5F5F5F"/>
                </a:solidFill>
                <a:round/>
                <a:headEnd/>
                <a:tailEnd/>
              </a:ln>
            </p:spPr>
            <p:txBody>
              <a:bodyPr/>
              <a:lstStyle/>
              <a:p>
                <a:endParaRPr lang="vi-VN"/>
              </a:p>
            </p:txBody>
          </p:sp>
          <p:sp>
            <p:nvSpPr>
              <p:cNvPr id="37972" name="Freeform 84"/>
              <p:cNvSpPr>
                <a:spLocks/>
              </p:cNvSpPr>
              <p:nvPr/>
            </p:nvSpPr>
            <p:spPr bwMode="gray">
              <a:xfrm>
                <a:off x="1339" y="2979"/>
                <a:ext cx="900" cy="326"/>
              </a:xfrm>
              <a:custGeom>
                <a:avLst/>
                <a:gdLst>
                  <a:gd name="T0" fmla="*/ 340 w 381"/>
                  <a:gd name="T1" fmla="*/ 79 h 138"/>
                  <a:gd name="T2" fmla="*/ 125 w 381"/>
                  <a:gd name="T3" fmla="*/ 106 h 138"/>
                  <a:gd name="T4" fmla="*/ 23 w 381"/>
                  <a:gd name="T5" fmla="*/ 74 h 138"/>
                  <a:gd name="T6" fmla="*/ 57 w 381"/>
                  <a:gd name="T7" fmla="*/ 14 h 138"/>
                  <a:gd name="T8" fmla="*/ 230 w 381"/>
                  <a:gd name="T9" fmla="*/ 32 h 138"/>
                  <a:gd name="T10" fmla="*/ 340 w 381"/>
                  <a:gd name="T11" fmla="*/ 79 h 138"/>
                </a:gdLst>
                <a:ahLst/>
                <a:cxnLst>
                  <a:cxn ang="0">
                    <a:pos x="T0" y="T1"/>
                  </a:cxn>
                  <a:cxn ang="0">
                    <a:pos x="T2" y="T3"/>
                  </a:cxn>
                  <a:cxn ang="0">
                    <a:pos x="T4" y="T5"/>
                  </a:cxn>
                  <a:cxn ang="0">
                    <a:pos x="T6" y="T7"/>
                  </a:cxn>
                  <a:cxn ang="0">
                    <a:pos x="T8" y="T9"/>
                  </a:cxn>
                  <a:cxn ang="0">
                    <a:pos x="T10" y="T11"/>
                  </a:cxn>
                </a:cxnLst>
                <a:rect l="0" t="0" r="r" b="b"/>
                <a:pathLst>
                  <a:path w="381" h="138">
                    <a:moveTo>
                      <a:pt x="340" y="79"/>
                    </a:moveTo>
                    <a:cubicBezTo>
                      <a:pt x="302" y="138"/>
                      <a:pt x="181" y="119"/>
                      <a:pt x="125" y="106"/>
                    </a:cubicBezTo>
                    <a:cubicBezTo>
                      <a:pt x="105" y="101"/>
                      <a:pt x="36" y="88"/>
                      <a:pt x="23" y="74"/>
                    </a:cubicBezTo>
                    <a:cubicBezTo>
                      <a:pt x="0" y="50"/>
                      <a:pt x="33" y="20"/>
                      <a:pt x="57" y="14"/>
                    </a:cubicBezTo>
                    <a:cubicBezTo>
                      <a:pt x="109" y="0"/>
                      <a:pt x="177" y="28"/>
                      <a:pt x="230" y="32"/>
                    </a:cubicBezTo>
                    <a:cubicBezTo>
                      <a:pt x="261" y="34"/>
                      <a:pt x="381" y="17"/>
                      <a:pt x="340" y="79"/>
                    </a:cubicBezTo>
                    <a:close/>
                  </a:path>
                </a:pathLst>
              </a:custGeom>
              <a:gradFill rotWithShape="1">
                <a:gsLst>
                  <a:gs pos="0">
                    <a:schemeClr val="accent1">
                      <a:gamma/>
                      <a:tint val="47451"/>
                      <a:invGamma/>
                    </a:schemeClr>
                  </a:gs>
                  <a:gs pos="100000">
                    <a:schemeClr val="accent1"/>
                  </a:gs>
                </a:gsLst>
                <a:lin ang="5400000" scaled="1"/>
              </a:gradFill>
              <a:ln w="3175" cmpd="sng">
                <a:solidFill>
                  <a:srgbClr val="5F5F5F"/>
                </a:solidFill>
                <a:round/>
                <a:headEnd/>
                <a:tailEnd/>
              </a:ln>
            </p:spPr>
            <p:txBody>
              <a:bodyPr/>
              <a:lstStyle/>
              <a:p>
                <a:endParaRPr lang="vi-VN"/>
              </a:p>
            </p:txBody>
          </p:sp>
          <p:sp>
            <p:nvSpPr>
              <p:cNvPr id="37973" name="Freeform 85"/>
              <p:cNvSpPr>
                <a:spLocks noEditPoints="1"/>
              </p:cNvSpPr>
              <p:nvPr/>
            </p:nvSpPr>
            <p:spPr bwMode="gray">
              <a:xfrm>
                <a:off x="1344" y="3258"/>
                <a:ext cx="831" cy="586"/>
              </a:xfrm>
              <a:custGeom>
                <a:avLst/>
                <a:gdLst>
                  <a:gd name="T0" fmla="*/ 307 w 352"/>
                  <a:gd name="T1" fmla="*/ 72 h 248"/>
                  <a:gd name="T2" fmla="*/ 173 w 352"/>
                  <a:gd name="T3" fmla="*/ 9 h 248"/>
                  <a:gd name="T4" fmla="*/ 48 w 352"/>
                  <a:gd name="T5" fmla="*/ 169 h 248"/>
                  <a:gd name="T6" fmla="*/ 222 w 352"/>
                  <a:gd name="T7" fmla="*/ 231 h 248"/>
                  <a:gd name="T8" fmla="*/ 307 w 352"/>
                  <a:gd name="T9" fmla="*/ 72 h 248"/>
                  <a:gd name="T10" fmla="*/ 188 w 352"/>
                  <a:gd name="T11" fmla="*/ 174 h 248"/>
                  <a:gd name="T12" fmla="*/ 161 w 352"/>
                  <a:gd name="T13" fmla="*/ 64 h 248"/>
                  <a:gd name="T14" fmla="*/ 188 w 352"/>
                  <a:gd name="T15" fmla="*/ 174 h 2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2" h="248">
                    <a:moveTo>
                      <a:pt x="307" y="72"/>
                    </a:moveTo>
                    <a:cubicBezTo>
                      <a:pt x="280" y="35"/>
                      <a:pt x="215" y="14"/>
                      <a:pt x="173" y="9"/>
                    </a:cubicBezTo>
                    <a:cubicBezTo>
                      <a:pt x="101" y="0"/>
                      <a:pt x="0" y="98"/>
                      <a:pt x="48" y="169"/>
                    </a:cubicBezTo>
                    <a:cubicBezTo>
                      <a:pt x="80" y="217"/>
                      <a:pt x="167" y="248"/>
                      <a:pt x="222" y="231"/>
                    </a:cubicBezTo>
                    <a:cubicBezTo>
                      <a:pt x="284" y="212"/>
                      <a:pt x="352" y="136"/>
                      <a:pt x="307" y="72"/>
                    </a:cubicBezTo>
                    <a:close/>
                    <a:moveTo>
                      <a:pt x="188" y="174"/>
                    </a:moveTo>
                    <a:cubicBezTo>
                      <a:pt x="126" y="175"/>
                      <a:pt x="111" y="96"/>
                      <a:pt x="161" y="64"/>
                    </a:cubicBezTo>
                    <a:cubicBezTo>
                      <a:pt x="233" y="19"/>
                      <a:pt x="280" y="174"/>
                      <a:pt x="188" y="174"/>
                    </a:cubicBezTo>
                    <a:close/>
                  </a:path>
                </a:pathLst>
              </a:custGeom>
              <a:gradFill rotWithShape="1">
                <a:gsLst>
                  <a:gs pos="0">
                    <a:schemeClr val="accent1">
                      <a:gamma/>
                      <a:tint val="47451"/>
                      <a:invGamma/>
                    </a:schemeClr>
                  </a:gs>
                  <a:gs pos="100000">
                    <a:schemeClr val="accent1"/>
                  </a:gs>
                </a:gsLst>
                <a:lin ang="5400000" scaled="1"/>
              </a:gradFill>
              <a:ln w="3175" cmpd="sng">
                <a:solidFill>
                  <a:srgbClr val="5F5F5F"/>
                </a:solidFill>
                <a:round/>
                <a:headEnd/>
                <a:tailEnd/>
              </a:ln>
            </p:spPr>
            <p:txBody>
              <a:bodyPr/>
              <a:lstStyle/>
              <a:p>
                <a:endParaRPr lang="vi-VN"/>
              </a:p>
            </p:txBody>
          </p:sp>
        </p:grpSp>
      </p:grpSp>
      <p:sp>
        <p:nvSpPr>
          <p:cNvPr id="37974" name="Freeform 86"/>
          <p:cNvSpPr>
            <a:spLocks/>
          </p:cNvSpPr>
          <p:nvPr/>
        </p:nvSpPr>
        <p:spPr bwMode="gray">
          <a:xfrm>
            <a:off x="7386323" y="0"/>
            <a:ext cx="7244080" cy="3945256"/>
          </a:xfrm>
          <a:custGeom>
            <a:avLst/>
            <a:gdLst>
              <a:gd name="T0" fmla="*/ 2651 w 2852"/>
              <a:gd name="T1" fmla="*/ 0 h 2071"/>
              <a:gd name="T2" fmla="*/ 2831 w 2852"/>
              <a:gd name="T3" fmla="*/ 1351 h 2071"/>
              <a:gd name="T4" fmla="*/ 2495 w 2852"/>
              <a:gd name="T5" fmla="*/ 1735 h 2071"/>
              <a:gd name="T6" fmla="*/ 1967 w 2852"/>
              <a:gd name="T7" fmla="*/ 1879 h 2071"/>
              <a:gd name="T8" fmla="*/ 1439 w 2852"/>
              <a:gd name="T9" fmla="*/ 1879 h 2071"/>
              <a:gd name="T10" fmla="*/ 1391 w 2852"/>
              <a:gd name="T11" fmla="*/ 2023 h 2071"/>
              <a:gd name="T12" fmla="*/ 1391 w 2852"/>
              <a:gd name="T13" fmla="*/ 2071 h 2071"/>
              <a:gd name="T14" fmla="*/ 1343 w 2852"/>
              <a:gd name="T15" fmla="*/ 1879 h 2071"/>
              <a:gd name="T16" fmla="*/ 777 w 2852"/>
              <a:gd name="T17" fmla="*/ 1666 h 2071"/>
              <a:gd name="T18" fmla="*/ 239 w 2852"/>
              <a:gd name="T19" fmla="*/ 1207 h 2071"/>
              <a:gd name="T20" fmla="*/ 124 w 2852"/>
              <a:gd name="T21" fmla="*/ 486 h 2071"/>
              <a:gd name="T22" fmla="*/ 763 w 2852"/>
              <a:gd name="T23" fmla="*/ 0 h 20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52" h="2071">
                <a:moveTo>
                  <a:pt x="2651" y="0"/>
                </a:moveTo>
                <a:cubicBezTo>
                  <a:pt x="2852" y="298"/>
                  <a:pt x="2831" y="1351"/>
                  <a:pt x="2831" y="1351"/>
                </a:cubicBezTo>
                <a:cubicBezTo>
                  <a:pt x="2805" y="1640"/>
                  <a:pt x="2639" y="1647"/>
                  <a:pt x="2495" y="1735"/>
                </a:cubicBezTo>
                <a:cubicBezTo>
                  <a:pt x="2351" y="1823"/>
                  <a:pt x="2143" y="1855"/>
                  <a:pt x="1967" y="1879"/>
                </a:cubicBezTo>
                <a:cubicBezTo>
                  <a:pt x="1791" y="1903"/>
                  <a:pt x="1535" y="1855"/>
                  <a:pt x="1439" y="1879"/>
                </a:cubicBezTo>
                <a:lnTo>
                  <a:pt x="1391" y="2023"/>
                </a:lnTo>
                <a:lnTo>
                  <a:pt x="1391" y="2071"/>
                </a:lnTo>
                <a:lnTo>
                  <a:pt x="1343" y="1879"/>
                </a:lnTo>
                <a:cubicBezTo>
                  <a:pt x="1241" y="1811"/>
                  <a:pt x="981" y="1770"/>
                  <a:pt x="777" y="1666"/>
                </a:cubicBezTo>
                <a:cubicBezTo>
                  <a:pt x="573" y="1562"/>
                  <a:pt x="478" y="1408"/>
                  <a:pt x="239" y="1207"/>
                </a:cubicBezTo>
                <a:cubicBezTo>
                  <a:pt x="0" y="1006"/>
                  <a:pt x="76" y="673"/>
                  <a:pt x="124" y="486"/>
                </a:cubicBezTo>
                <a:cubicBezTo>
                  <a:pt x="172" y="299"/>
                  <a:pt x="630" y="101"/>
                  <a:pt x="763" y="0"/>
                </a:cubicBezTo>
              </a:path>
            </a:pathLst>
          </a:custGeom>
          <a:gradFill rotWithShape="1">
            <a:gsLst>
              <a:gs pos="0">
                <a:srgbClr val="F4F6A4">
                  <a:gamma/>
                  <a:tint val="22353"/>
                  <a:invGamma/>
                </a:srgbClr>
              </a:gs>
              <a:gs pos="100000">
                <a:srgbClr val="F4F6A4"/>
              </a:gs>
            </a:gsLst>
            <a:lin ang="5400000" scaled="1"/>
          </a:gradFill>
          <a:ln w="19050" cap="flat" cmpd="sng">
            <a:solidFill>
              <a:srgbClr val="808080"/>
            </a:solidFill>
            <a:prstDash val="sysDot"/>
            <a:round/>
            <a:headEnd/>
            <a:tailEnd/>
          </a:ln>
          <a:effectLst/>
          <a:extLst>
            <a:ext uri="{AF507438-7753-43E0-B8FC-AC1667EBCBE1}">
              <a14:hiddenEffects xmlns:a14="http://schemas.microsoft.com/office/drawing/2010/main">
                <a:effectLst>
                  <a:outerShdw dist="17961" dir="13500000" algn="ctr" rotWithShape="0">
                    <a:srgbClr val="808080">
                      <a:gamma/>
                      <a:shade val="60000"/>
                      <a:invGamma/>
                    </a:srgbClr>
                  </a:outerShdw>
                </a:effectLst>
              </a14:hiddenEffects>
            </a:ext>
          </a:extLst>
        </p:spPr>
        <p:txBody>
          <a:bodyPr wrap="none" lIns="130585" tIns="65294" rIns="130585" bIns="65294" anchor="ctr"/>
          <a:lstStyle/>
          <a:p>
            <a:endParaRPr lang="vi-VN"/>
          </a:p>
        </p:txBody>
      </p:sp>
      <p:grpSp>
        <p:nvGrpSpPr>
          <p:cNvPr id="37975" name="Group 87"/>
          <p:cNvGrpSpPr>
            <a:grpSpLocks/>
          </p:cNvGrpSpPr>
          <p:nvPr/>
        </p:nvGrpSpPr>
        <p:grpSpPr bwMode="auto">
          <a:xfrm rot="-493152">
            <a:off x="11005822" y="2630806"/>
            <a:ext cx="670560" cy="598170"/>
            <a:chOff x="2208" y="3031"/>
            <a:chExt cx="565" cy="674"/>
          </a:xfrm>
        </p:grpSpPr>
        <p:sp>
          <p:nvSpPr>
            <p:cNvPr id="37976" name="Freeform 88"/>
            <p:cNvSpPr>
              <a:spLocks/>
            </p:cNvSpPr>
            <p:nvPr/>
          </p:nvSpPr>
          <p:spPr bwMode="gray">
            <a:xfrm>
              <a:off x="2256" y="3072"/>
              <a:ext cx="517" cy="633"/>
            </a:xfrm>
            <a:custGeom>
              <a:avLst/>
              <a:gdLst>
                <a:gd name="T0" fmla="*/ 179 w 219"/>
                <a:gd name="T1" fmla="*/ 128 h 268"/>
                <a:gd name="T2" fmla="*/ 148 w 219"/>
                <a:gd name="T3" fmla="*/ 38 h 268"/>
                <a:gd name="T4" fmla="*/ 129 w 219"/>
                <a:gd name="T5" fmla="*/ 4 h 268"/>
                <a:gd name="T6" fmla="*/ 108 w 219"/>
                <a:gd name="T7" fmla="*/ 5 h 268"/>
                <a:gd name="T8" fmla="*/ 39 w 219"/>
                <a:gd name="T9" fmla="*/ 14 h 268"/>
                <a:gd name="T10" fmla="*/ 27 w 219"/>
                <a:gd name="T11" fmla="*/ 44 h 268"/>
                <a:gd name="T12" fmla="*/ 22 w 219"/>
                <a:gd name="T13" fmla="*/ 122 h 268"/>
                <a:gd name="T14" fmla="*/ 5 w 219"/>
                <a:gd name="T15" fmla="*/ 237 h 268"/>
                <a:gd name="T16" fmla="*/ 31 w 219"/>
                <a:gd name="T17" fmla="*/ 268 h 268"/>
                <a:gd name="T18" fmla="*/ 66 w 219"/>
                <a:gd name="T19" fmla="*/ 207 h 268"/>
                <a:gd name="T20" fmla="*/ 67 w 219"/>
                <a:gd name="T21" fmla="*/ 194 h 268"/>
                <a:gd name="T22" fmla="*/ 117 w 219"/>
                <a:gd name="T23" fmla="*/ 165 h 268"/>
                <a:gd name="T24" fmla="*/ 94 w 219"/>
                <a:gd name="T25" fmla="*/ 142 h 268"/>
                <a:gd name="T26" fmla="*/ 67 w 219"/>
                <a:gd name="T27" fmla="*/ 150 h 268"/>
                <a:gd name="T28" fmla="*/ 66 w 219"/>
                <a:gd name="T29" fmla="*/ 142 h 268"/>
                <a:gd name="T30" fmla="*/ 79 w 219"/>
                <a:gd name="T31" fmla="*/ 87 h 268"/>
                <a:gd name="T32" fmla="*/ 116 w 219"/>
                <a:gd name="T33" fmla="*/ 92 h 268"/>
                <a:gd name="T34" fmla="*/ 138 w 219"/>
                <a:gd name="T35" fmla="*/ 147 h 268"/>
                <a:gd name="T36" fmla="*/ 162 w 219"/>
                <a:gd name="T37" fmla="*/ 203 h 268"/>
                <a:gd name="T38" fmla="*/ 175 w 219"/>
                <a:gd name="T39" fmla="*/ 242 h 268"/>
                <a:gd name="T40" fmla="*/ 215 w 219"/>
                <a:gd name="T41" fmla="*/ 218 h 268"/>
                <a:gd name="T42" fmla="*/ 179 w 219"/>
                <a:gd name="T43" fmla="*/ 128 h 2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19" h="268">
                  <a:moveTo>
                    <a:pt x="179" y="128"/>
                  </a:moveTo>
                  <a:cubicBezTo>
                    <a:pt x="169" y="97"/>
                    <a:pt x="161" y="68"/>
                    <a:pt x="148" y="38"/>
                  </a:cubicBezTo>
                  <a:cubicBezTo>
                    <a:pt x="144" y="30"/>
                    <a:pt x="137" y="8"/>
                    <a:pt x="129" y="4"/>
                  </a:cubicBezTo>
                  <a:cubicBezTo>
                    <a:pt x="120" y="0"/>
                    <a:pt x="118" y="4"/>
                    <a:pt x="108" y="5"/>
                  </a:cubicBezTo>
                  <a:cubicBezTo>
                    <a:pt x="89" y="7"/>
                    <a:pt x="55" y="3"/>
                    <a:pt x="39" y="14"/>
                  </a:cubicBezTo>
                  <a:cubicBezTo>
                    <a:pt x="28" y="21"/>
                    <a:pt x="28" y="32"/>
                    <a:pt x="27" y="44"/>
                  </a:cubicBezTo>
                  <a:cubicBezTo>
                    <a:pt x="25" y="70"/>
                    <a:pt x="25" y="96"/>
                    <a:pt x="22" y="122"/>
                  </a:cubicBezTo>
                  <a:cubicBezTo>
                    <a:pt x="17" y="160"/>
                    <a:pt x="0" y="198"/>
                    <a:pt x="5" y="237"/>
                  </a:cubicBezTo>
                  <a:cubicBezTo>
                    <a:pt x="7" y="253"/>
                    <a:pt x="12" y="268"/>
                    <a:pt x="31" y="268"/>
                  </a:cubicBezTo>
                  <a:cubicBezTo>
                    <a:pt x="69" y="266"/>
                    <a:pt x="67" y="234"/>
                    <a:pt x="66" y="207"/>
                  </a:cubicBezTo>
                  <a:cubicBezTo>
                    <a:pt x="66" y="202"/>
                    <a:pt x="66" y="198"/>
                    <a:pt x="67" y="194"/>
                  </a:cubicBezTo>
                  <a:cubicBezTo>
                    <a:pt x="89" y="192"/>
                    <a:pt x="118" y="183"/>
                    <a:pt x="117" y="165"/>
                  </a:cubicBezTo>
                  <a:cubicBezTo>
                    <a:pt x="116" y="158"/>
                    <a:pt x="100" y="143"/>
                    <a:pt x="94" y="142"/>
                  </a:cubicBezTo>
                  <a:cubicBezTo>
                    <a:pt x="87" y="141"/>
                    <a:pt x="77" y="145"/>
                    <a:pt x="67" y="150"/>
                  </a:cubicBezTo>
                  <a:cubicBezTo>
                    <a:pt x="67" y="147"/>
                    <a:pt x="66" y="145"/>
                    <a:pt x="66" y="142"/>
                  </a:cubicBezTo>
                  <a:cubicBezTo>
                    <a:pt x="64" y="122"/>
                    <a:pt x="61" y="98"/>
                    <a:pt x="79" y="87"/>
                  </a:cubicBezTo>
                  <a:cubicBezTo>
                    <a:pt x="92" y="80"/>
                    <a:pt x="107" y="81"/>
                    <a:pt x="116" y="92"/>
                  </a:cubicBezTo>
                  <a:cubicBezTo>
                    <a:pt x="129" y="106"/>
                    <a:pt x="129" y="130"/>
                    <a:pt x="138" y="147"/>
                  </a:cubicBezTo>
                  <a:cubicBezTo>
                    <a:pt x="147" y="166"/>
                    <a:pt x="155" y="183"/>
                    <a:pt x="162" y="203"/>
                  </a:cubicBezTo>
                  <a:cubicBezTo>
                    <a:pt x="165" y="211"/>
                    <a:pt x="168" y="237"/>
                    <a:pt x="175" y="242"/>
                  </a:cubicBezTo>
                  <a:cubicBezTo>
                    <a:pt x="191" y="254"/>
                    <a:pt x="214" y="231"/>
                    <a:pt x="215" y="218"/>
                  </a:cubicBezTo>
                  <a:cubicBezTo>
                    <a:pt x="219" y="183"/>
                    <a:pt x="188" y="159"/>
                    <a:pt x="179" y="128"/>
                  </a:cubicBezTo>
                  <a:close/>
                </a:path>
              </a:pathLst>
            </a:custGeom>
            <a:gradFill rotWithShape="1">
              <a:gsLst>
                <a:gs pos="0">
                  <a:schemeClr val="accent2"/>
                </a:gs>
                <a:gs pos="100000">
                  <a:schemeClr val="accent2">
                    <a:gamma/>
                    <a:shade val="66275"/>
                    <a:invGamma/>
                  </a:schemeClr>
                </a:gs>
              </a:gsLst>
              <a:lin ang="5400000" scaled="1"/>
            </a:gradFill>
            <a:ln w="3175" cmpd="sng">
              <a:solidFill>
                <a:srgbClr val="5F5F5F"/>
              </a:solidFill>
              <a:round/>
              <a:headEnd/>
              <a:tailEnd/>
            </a:ln>
          </p:spPr>
          <p:txBody>
            <a:bodyPr/>
            <a:lstStyle/>
            <a:p>
              <a:endParaRPr lang="vi-VN"/>
            </a:p>
          </p:txBody>
        </p:sp>
        <p:sp>
          <p:nvSpPr>
            <p:cNvPr id="37977" name="Freeform 89"/>
            <p:cNvSpPr>
              <a:spLocks/>
            </p:cNvSpPr>
            <p:nvPr/>
          </p:nvSpPr>
          <p:spPr bwMode="gray">
            <a:xfrm>
              <a:off x="2208" y="3031"/>
              <a:ext cx="518" cy="635"/>
            </a:xfrm>
            <a:custGeom>
              <a:avLst/>
              <a:gdLst>
                <a:gd name="T0" fmla="*/ 179 w 219"/>
                <a:gd name="T1" fmla="*/ 128 h 269"/>
                <a:gd name="T2" fmla="*/ 148 w 219"/>
                <a:gd name="T3" fmla="*/ 38 h 269"/>
                <a:gd name="T4" fmla="*/ 129 w 219"/>
                <a:gd name="T5" fmla="*/ 4 h 269"/>
                <a:gd name="T6" fmla="*/ 109 w 219"/>
                <a:gd name="T7" fmla="*/ 5 h 269"/>
                <a:gd name="T8" fmla="*/ 39 w 219"/>
                <a:gd name="T9" fmla="*/ 14 h 269"/>
                <a:gd name="T10" fmla="*/ 27 w 219"/>
                <a:gd name="T11" fmla="*/ 44 h 269"/>
                <a:gd name="T12" fmla="*/ 22 w 219"/>
                <a:gd name="T13" fmla="*/ 122 h 269"/>
                <a:gd name="T14" fmla="*/ 5 w 219"/>
                <a:gd name="T15" fmla="*/ 237 h 269"/>
                <a:gd name="T16" fmla="*/ 31 w 219"/>
                <a:gd name="T17" fmla="*/ 268 h 269"/>
                <a:gd name="T18" fmla="*/ 67 w 219"/>
                <a:gd name="T19" fmla="*/ 207 h 269"/>
                <a:gd name="T20" fmla="*/ 67 w 219"/>
                <a:gd name="T21" fmla="*/ 194 h 269"/>
                <a:gd name="T22" fmla="*/ 117 w 219"/>
                <a:gd name="T23" fmla="*/ 165 h 269"/>
                <a:gd name="T24" fmla="*/ 94 w 219"/>
                <a:gd name="T25" fmla="*/ 142 h 269"/>
                <a:gd name="T26" fmla="*/ 67 w 219"/>
                <a:gd name="T27" fmla="*/ 150 h 269"/>
                <a:gd name="T28" fmla="*/ 66 w 219"/>
                <a:gd name="T29" fmla="*/ 142 h 269"/>
                <a:gd name="T30" fmla="*/ 80 w 219"/>
                <a:gd name="T31" fmla="*/ 88 h 269"/>
                <a:gd name="T32" fmla="*/ 116 w 219"/>
                <a:gd name="T33" fmla="*/ 92 h 269"/>
                <a:gd name="T34" fmla="*/ 138 w 219"/>
                <a:gd name="T35" fmla="*/ 147 h 269"/>
                <a:gd name="T36" fmla="*/ 162 w 219"/>
                <a:gd name="T37" fmla="*/ 203 h 269"/>
                <a:gd name="T38" fmla="*/ 175 w 219"/>
                <a:gd name="T39" fmla="*/ 242 h 269"/>
                <a:gd name="T40" fmla="*/ 215 w 219"/>
                <a:gd name="T41" fmla="*/ 218 h 269"/>
                <a:gd name="T42" fmla="*/ 179 w 219"/>
                <a:gd name="T43" fmla="*/ 128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19" h="269">
                  <a:moveTo>
                    <a:pt x="179" y="128"/>
                  </a:moveTo>
                  <a:cubicBezTo>
                    <a:pt x="169" y="97"/>
                    <a:pt x="161" y="68"/>
                    <a:pt x="148" y="38"/>
                  </a:cubicBezTo>
                  <a:cubicBezTo>
                    <a:pt x="144" y="30"/>
                    <a:pt x="137" y="8"/>
                    <a:pt x="129" y="4"/>
                  </a:cubicBezTo>
                  <a:cubicBezTo>
                    <a:pt x="121" y="0"/>
                    <a:pt x="118" y="5"/>
                    <a:pt x="109" y="5"/>
                  </a:cubicBezTo>
                  <a:cubicBezTo>
                    <a:pt x="89" y="7"/>
                    <a:pt x="56" y="3"/>
                    <a:pt x="39" y="14"/>
                  </a:cubicBezTo>
                  <a:cubicBezTo>
                    <a:pt x="28" y="21"/>
                    <a:pt x="28" y="32"/>
                    <a:pt x="27" y="44"/>
                  </a:cubicBezTo>
                  <a:cubicBezTo>
                    <a:pt x="25" y="71"/>
                    <a:pt x="25" y="96"/>
                    <a:pt x="22" y="122"/>
                  </a:cubicBezTo>
                  <a:cubicBezTo>
                    <a:pt x="17" y="160"/>
                    <a:pt x="0" y="198"/>
                    <a:pt x="5" y="237"/>
                  </a:cubicBezTo>
                  <a:cubicBezTo>
                    <a:pt x="7" y="253"/>
                    <a:pt x="13" y="269"/>
                    <a:pt x="31" y="268"/>
                  </a:cubicBezTo>
                  <a:cubicBezTo>
                    <a:pt x="69" y="266"/>
                    <a:pt x="67" y="234"/>
                    <a:pt x="67" y="207"/>
                  </a:cubicBezTo>
                  <a:cubicBezTo>
                    <a:pt x="67" y="203"/>
                    <a:pt x="67" y="198"/>
                    <a:pt x="67" y="194"/>
                  </a:cubicBezTo>
                  <a:cubicBezTo>
                    <a:pt x="89" y="192"/>
                    <a:pt x="118" y="183"/>
                    <a:pt x="117" y="165"/>
                  </a:cubicBezTo>
                  <a:cubicBezTo>
                    <a:pt x="116" y="158"/>
                    <a:pt x="100" y="143"/>
                    <a:pt x="94" y="142"/>
                  </a:cubicBezTo>
                  <a:cubicBezTo>
                    <a:pt x="87" y="141"/>
                    <a:pt x="77" y="146"/>
                    <a:pt x="67" y="150"/>
                  </a:cubicBezTo>
                  <a:cubicBezTo>
                    <a:pt x="67" y="148"/>
                    <a:pt x="67" y="145"/>
                    <a:pt x="66" y="142"/>
                  </a:cubicBezTo>
                  <a:cubicBezTo>
                    <a:pt x="64" y="122"/>
                    <a:pt x="61" y="98"/>
                    <a:pt x="80" y="88"/>
                  </a:cubicBezTo>
                  <a:cubicBezTo>
                    <a:pt x="92" y="80"/>
                    <a:pt x="107" y="81"/>
                    <a:pt x="116" y="92"/>
                  </a:cubicBezTo>
                  <a:cubicBezTo>
                    <a:pt x="129" y="106"/>
                    <a:pt x="129" y="130"/>
                    <a:pt x="138" y="147"/>
                  </a:cubicBezTo>
                  <a:cubicBezTo>
                    <a:pt x="147" y="166"/>
                    <a:pt x="155" y="184"/>
                    <a:pt x="162" y="203"/>
                  </a:cubicBezTo>
                  <a:cubicBezTo>
                    <a:pt x="165" y="211"/>
                    <a:pt x="168" y="237"/>
                    <a:pt x="175" y="242"/>
                  </a:cubicBezTo>
                  <a:cubicBezTo>
                    <a:pt x="192" y="254"/>
                    <a:pt x="214" y="231"/>
                    <a:pt x="215" y="218"/>
                  </a:cubicBezTo>
                  <a:cubicBezTo>
                    <a:pt x="219" y="183"/>
                    <a:pt x="188" y="159"/>
                    <a:pt x="179" y="128"/>
                  </a:cubicBezTo>
                  <a:close/>
                </a:path>
              </a:pathLst>
            </a:custGeom>
            <a:gradFill rotWithShape="1">
              <a:gsLst>
                <a:gs pos="0">
                  <a:schemeClr val="accent2">
                    <a:gamma/>
                    <a:tint val="54510"/>
                    <a:invGamma/>
                  </a:schemeClr>
                </a:gs>
                <a:gs pos="100000">
                  <a:schemeClr val="accent2"/>
                </a:gs>
              </a:gsLst>
              <a:lin ang="5400000" scaled="1"/>
            </a:gradFill>
            <a:ln w="3175" cmpd="sng">
              <a:solidFill>
                <a:srgbClr val="5F5F5F"/>
              </a:solidFill>
              <a:round/>
              <a:headEnd/>
              <a:tailEnd/>
            </a:ln>
          </p:spPr>
          <p:txBody>
            <a:bodyPr/>
            <a:lstStyle/>
            <a:p>
              <a:endParaRPr lang="vi-VN"/>
            </a:p>
          </p:txBody>
        </p:sp>
      </p:grpSp>
      <p:grpSp>
        <p:nvGrpSpPr>
          <p:cNvPr id="37978" name="Group 90"/>
          <p:cNvGrpSpPr>
            <a:grpSpLocks/>
          </p:cNvGrpSpPr>
          <p:nvPr/>
        </p:nvGrpSpPr>
        <p:grpSpPr bwMode="auto">
          <a:xfrm>
            <a:off x="12085320" y="1478280"/>
            <a:ext cx="975360" cy="868680"/>
            <a:chOff x="2448" y="1200"/>
            <a:chExt cx="634" cy="757"/>
          </a:xfrm>
        </p:grpSpPr>
        <p:sp>
          <p:nvSpPr>
            <p:cNvPr id="37979" name="Freeform 91"/>
            <p:cNvSpPr>
              <a:spLocks/>
            </p:cNvSpPr>
            <p:nvPr/>
          </p:nvSpPr>
          <p:spPr bwMode="gray">
            <a:xfrm>
              <a:off x="2489" y="1281"/>
              <a:ext cx="593" cy="676"/>
            </a:xfrm>
            <a:custGeom>
              <a:avLst/>
              <a:gdLst>
                <a:gd name="T0" fmla="*/ 93 w 251"/>
                <a:gd name="T1" fmla="*/ 166 h 286"/>
                <a:gd name="T2" fmla="*/ 145 w 251"/>
                <a:gd name="T3" fmla="*/ 213 h 286"/>
                <a:gd name="T4" fmla="*/ 188 w 251"/>
                <a:gd name="T5" fmla="*/ 223 h 286"/>
                <a:gd name="T6" fmla="*/ 187 w 251"/>
                <a:gd name="T7" fmla="*/ 280 h 286"/>
                <a:gd name="T8" fmla="*/ 59 w 251"/>
                <a:gd name="T9" fmla="*/ 257 h 286"/>
                <a:gd name="T10" fmla="*/ 14 w 251"/>
                <a:gd name="T11" fmla="*/ 102 h 286"/>
                <a:gd name="T12" fmla="*/ 251 w 251"/>
                <a:gd name="T13" fmla="*/ 87 h 286"/>
                <a:gd name="T14" fmla="*/ 228 w 251"/>
                <a:gd name="T15" fmla="*/ 145 h 286"/>
                <a:gd name="T16" fmla="*/ 95 w 251"/>
                <a:gd name="T17" fmla="*/ 155 h 286"/>
                <a:gd name="T18" fmla="*/ 93 w 251"/>
                <a:gd name="T19" fmla="*/ 166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1" h="286">
                  <a:moveTo>
                    <a:pt x="93" y="166"/>
                  </a:moveTo>
                  <a:cubicBezTo>
                    <a:pt x="87" y="204"/>
                    <a:pt x="110" y="209"/>
                    <a:pt x="145" y="213"/>
                  </a:cubicBezTo>
                  <a:cubicBezTo>
                    <a:pt x="168" y="216"/>
                    <a:pt x="173" y="201"/>
                    <a:pt x="188" y="223"/>
                  </a:cubicBezTo>
                  <a:cubicBezTo>
                    <a:pt x="197" y="236"/>
                    <a:pt x="189" y="266"/>
                    <a:pt x="187" y="280"/>
                  </a:cubicBezTo>
                  <a:cubicBezTo>
                    <a:pt x="144" y="281"/>
                    <a:pt x="95" y="286"/>
                    <a:pt x="59" y="257"/>
                  </a:cubicBezTo>
                  <a:cubicBezTo>
                    <a:pt x="16" y="223"/>
                    <a:pt x="0" y="153"/>
                    <a:pt x="14" y="102"/>
                  </a:cubicBezTo>
                  <a:cubicBezTo>
                    <a:pt x="41" y="0"/>
                    <a:pt x="190" y="35"/>
                    <a:pt x="251" y="87"/>
                  </a:cubicBezTo>
                  <a:cubicBezTo>
                    <a:pt x="250" y="108"/>
                    <a:pt x="243" y="129"/>
                    <a:pt x="228" y="145"/>
                  </a:cubicBezTo>
                  <a:cubicBezTo>
                    <a:pt x="209" y="164"/>
                    <a:pt x="127" y="27"/>
                    <a:pt x="95" y="155"/>
                  </a:cubicBezTo>
                  <a:cubicBezTo>
                    <a:pt x="94" y="159"/>
                    <a:pt x="93" y="163"/>
                    <a:pt x="93" y="166"/>
                  </a:cubicBezTo>
                  <a:close/>
                </a:path>
              </a:pathLst>
            </a:custGeom>
            <a:gradFill rotWithShape="1">
              <a:gsLst>
                <a:gs pos="0">
                  <a:schemeClr val="accent1"/>
                </a:gs>
                <a:gs pos="100000">
                  <a:schemeClr val="accent1">
                    <a:gamma/>
                    <a:shade val="72941"/>
                    <a:invGamma/>
                  </a:schemeClr>
                </a:gs>
              </a:gsLst>
              <a:lin ang="5400000" scaled="1"/>
            </a:gradFill>
            <a:ln w="3175" cmpd="sng">
              <a:solidFill>
                <a:srgbClr val="5F5F5F"/>
              </a:solidFill>
              <a:round/>
              <a:headEnd/>
              <a:tailEnd/>
            </a:ln>
          </p:spPr>
          <p:txBody>
            <a:bodyPr/>
            <a:lstStyle/>
            <a:p>
              <a:endParaRPr lang="vi-VN"/>
            </a:p>
          </p:txBody>
        </p:sp>
        <p:sp>
          <p:nvSpPr>
            <p:cNvPr id="37980" name="Freeform 92"/>
            <p:cNvSpPr>
              <a:spLocks/>
            </p:cNvSpPr>
            <p:nvPr/>
          </p:nvSpPr>
          <p:spPr bwMode="gray">
            <a:xfrm>
              <a:off x="2448" y="1200"/>
              <a:ext cx="593" cy="676"/>
            </a:xfrm>
            <a:custGeom>
              <a:avLst/>
              <a:gdLst>
                <a:gd name="T0" fmla="*/ 93 w 251"/>
                <a:gd name="T1" fmla="*/ 166 h 286"/>
                <a:gd name="T2" fmla="*/ 146 w 251"/>
                <a:gd name="T3" fmla="*/ 213 h 286"/>
                <a:gd name="T4" fmla="*/ 188 w 251"/>
                <a:gd name="T5" fmla="*/ 223 h 286"/>
                <a:gd name="T6" fmla="*/ 187 w 251"/>
                <a:gd name="T7" fmla="*/ 280 h 286"/>
                <a:gd name="T8" fmla="*/ 59 w 251"/>
                <a:gd name="T9" fmla="*/ 257 h 286"/>
                <a:gd name="T10" fmla="*/ 14 w 251"/>
                <a:gd name="T11" fmla="*/ 102 h 286"/>
                <a:gd name="T12" fmla="*/ 251 w 251"/>
                <a:gd name="T13" fmla="*/ 87 h 286"/>
                <a:gd name="T14" fmla="*/ 228 w 251"/>
                <a:gd name="T15" fmla="*/ 145 h 286"/>
                <a:gd name="T16" fmla="*/ 95 w 251"/>
                <a:gd name="T17" fmla="*/ 155 h 286"/>
                <a:gd name="T18" fmla="*/ 93 w 251"/>
                <a:gd name="T19" fmla="*/ 166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1" h="286">
                  <a:moveTo>
                    <a:pt x="93" y="166"/>
                  </a:moveTo>
                  <a:cubicBezTo>
                    <a:pt x="87" y="205"/>
                    <a:pt x="110" y="209"/>
                    <a:pt x="146" y="213"/>
                  </a:cubicBezTo>
                  <a:cubicBezTo>
                    <a:pt x="168" y="216"/>
                    <a:pt x="173" y="201"/>
                    <a:pt x="188" y="223"/>
                  </a:cubicBezTo>
                  <a:cubicBezTo>
                    <a:pt x="197" y="236"/>
                    <a:pt x="189" y="266"/>
                    <a:pt x="187" y="280"/>
                  </a:cubicBezTo>
                  <a:cubicBezTo>
                    <a:pt x="144" y="281"/>
                    <a:pt x="95" y="286"/>
                    <a:pt x="59" y="257"/>
                  </a:cubicBezTo>
                  <a:cubicBezTo>
                    <a:pt x="16" y="223"/>
                    <a:pt x="0" y="153"/>
                    <a:pt x="14" y="102"/>
                  </a:cubicBezTo>
                  <a:cubicBezTo>
                    <a:pt x="41" y="0"/>
                    <a:pt x="190" y="35"/>
                    <a:pt x="251" y="87"/>
                  </a:cubicBezTo>
                  <a:cubicBezTo>
                    <a:pt x="250" y="108"/>
                    <a:pt x="243" y="130"/>
                    <a:pt x="228" y="145"/>
                  </a:cubicBezTo>
                  <a:cubicBezTo>
                    <a:pt x="209" y="164"/>
                    <a:pt x="127" y="28"/>
                    <a:pt x="95" y="155"/>
                  </a:cubicBezTo>
                  <a:cubicBezTo>
                    <a:pt x="94" y="159"/>
                    <a:pt x="93" y="163"/>
                    <a:pt x="93" y="166"/>
                  </a:cubicBezTo>
                  <a:close/>
                </a:path>
              </a:pathLst>
            </a:custGeom>
            <a:gradFill rotWithShape="1">
              <a:gsLst>
                <a:gs pos="0">
                  <a:schemeClr val="accent1">
                    <a:gamma/>
                    <a:tint val="40784"/>
                    <a:invGamma/>
                  </a:schemeClr>
                </a:gs>
                <a:gs pos="100000">
                  <a:schemeClr val="accent1"/>
                </a:gs>
              </a:gsLst>
              <a:lin ang="5400000" scaled="1"/>
            </a:gradFill>
            <a:ln w="3175" cmpd="sng">
              <a:solidFill>
                <a:srgbClr val="5F5F5F"/>
              </a:solidFill>
              <a:round/>
              <a:headEnd/>
              <a:tailEnd/>
            </a:ln>
          </p:spPr>
          <p:txBody>
            <a:bodyPr/>
            <a:lstStyle/>
            <a:p>
              <a:endParaRPr lang="vi-VN"/>
            </a:p>
          </p:txBody>
        </p:sp>
      </p:grpSp>
      <p:grpSp>
        <p:nvGrpSpPr>
          <p:cNvPr id="37981" name="Group 93"/>
          <p:cNvGrpSpPr>
            <a:grpSpLocks/>
          </p:cNvGrpSpPr>
          <p:nvPr/>
        </p:nvGrpSpPr>
        <p:grpSpPr bwMode="auto">
          <a:xfrm>
            <a:off x="10833106" y="1251586"/>
            <a:ext cx="1000760" cy="902970"/>
            <a:chOff x="1596" y="2784"/>
            <a:chExt cx="961" cy="1160"/>
          </a:xfrm>
        </p:grpSpPr>
        <p:grpSp>
          <p:nvGrpSpPr>
            <p:cNvPr id="37982" name="Group 94"/>
            <p:cNvGrpSpPr>
              <a:grpSpLocks/>
            </p:cNvGrpSpPr>
            <p:nvPr/>
          </p:nvGrpSpPr>
          <p:grpSpPr bwMode="auto">
            <a:xfrm>
              <a:off x="1657" y="2832"/>
              <a:ext cx="900" cy="1112"/>
              <a:chOff x="1657" y="2832"/>
              <a:chExt cx="900" cy="1112"/>
            </a:xfrm>
          </p:grpSpPr>
          <p:sp>
            <p:nvSpPr>
              <p:cNvPr id="37983" name="Freeform 95"/>
              <p:cNvSpPr>
                <a:spLocks/>
              </p:cNvSpPr>
              <p:nvPr/>
            </p:nvSpPr>
            <p:spPr bwMode="gray">
              <a:xfrm>
                <a:off x="2016" y="2832"/>
                <a:ext cx="355" cy="421"/>
              </a:xfrm>
              <a:custGeom>
                <a:avLst/>
                <a:gdLst>
                  <a:gd name="T0" fmla="*/ 68 w 150"/>
                  <a:gd name="T1" fmla="*/ 11 h 178"/>
                  <a:gd name="T2" fmla="*/ 3 w 150"/>
                  <a:gd name="T3" fmla="*/ 90 h 178"/>
                  <a:gd name="T4" fmla="*/ 9 w 150"/>
                  <a:gd name="T5" fmla="*/ 46 h 178"/>
                  <a:gd name="T6" fmla="*/ 68 w 150"/>
                  <a:gd name="T7" fmla="*/ 11 h 178"/>
                </a:gdLst>
                <a:ahLst/>
                <a:cxnLst>
                  <a:cxn ang="0">
                    <a:pos x="T0" y="T1"/>
                  </a:cxn>
                  <a:cxn ang="0">
                    <a:pos x="T2" y="T3"/>
                  </a:cxn>
                  <a:cxn ang="0">
                    <a:pos x="T4" y="T5"/>
                  </a:cxn>
                  <a:cxn ang="0">
                    <a:pos x="T6" y="T7"/>
                  </a:cxn>
                </a:cxnLst>
                <a:rect l="0" t="0" r="r" b="b"/>
                <a:pathLst>
                  <a:path w="150" h="178">
                    <a:moveTo>
                      <a:pt x="68" y="11"/>
                    </a:moveTo>
                    <a:cubicBezTo>
                      <a:pt x="150" y="49"/>
                      <a:pt x="28" y="178"/>
                      <a:pt x="3" y="90"/>
                    </a:cubicBezTo>
                    <a:cubicBezTo>
                      <a:pt x="0" y="77"/>
                      <a:pt x="2" y="61"/>
                      <a:pt x="9" y="46"/>
                    </a:cubicBezTo>
                    <a:cubicBezTo>
                      <a:pt x="20" y="20"/>
                      <a:pt x="43" y="0"/>
                      <a:pt x="68" y="11"/>
                    </a:cubicBezTo>
                    <a:close/>
                  </a:path>
                </a:pathLst>
              </a:custGeom>
              <a:gradFill rotWithShape="1">
                <a:gsLst>
                  <a:gs pos="0">
                    <a:srgbClr val="B9BAD4"/>
                  </a:gs>
                  <a:gs pos="100000">
                    <a:srgbClr val="B9BAD4">
                      <a:gamma/>
                      <a:shade val="70196"/>
                      <a:invGamma/>
                    </a:srgbClr>
                  </a:gs>
                </a:gsLst>
                <a:lin ang="5400000" scaled="1"/>
              </a:gradFill>
              <a:ln w="3175" cmpd="sng">
                <a:solidFill>
                  <a:srgbClr val="5F5F5F"/>
                </a:solidFill>
                <a:round/>
                <a:headEnd/>
                <a:tailEnd/>
              </a:ln>
            </p:spPr>
            <p:txBody>
              <a:bodyPr/>
              <a:lstStyle/>
              <a:p>
                <a:endParaRPr lang="vi-VN"/>
              </a:p>
            </p:txBody>
          </p:sp>
          <p:sp>
            <p:nvSpPr>
              <p:cNvPr id="37984" name="Freeform 96"/>
              <p:cNvSpPr>
                <a:spLocks/>
              </p:cNvSpPr>
              <p:nvPr/>
            </p:nvSpPr>
            <p:spPr bwMode="gray">
              <a:xfrm>
                <a:off x="1657" y="3073"/>
                <a:ext cx="900" cy="328"/>
              </a:xfrm>
              <a:custGeom>
                <a:avLst/>
                <a:gdLst>
                  <a:gd name="T0" fmla="*/ 340 w 381"/>
                  <a:gd name="T1" fmla="*/ 80 h 139"/>
                  <a:gd name="T2" fmla="*/ 125 w 381"/>
                  <a:gd name="T3" fmla="*/ 107 h 139"/>
                  <a:gd name="T4" fmla="*/ 23 w 381"/>
                  <a:gd name="T5" fmla="*/ 75 h 139"/>
                  <a:gd name="T6" fmla="*/ 57 w 381"/>
                  <a:gd name="T7" fmla="*/ 15 h 139"/>
                  <a:gd name="T8" fmla="*/ 230 w 381"/>
                  <a:gd name="T9" fmla="*/ 33 h 139"/>
                  <a:gd name="T10" fmla="*/ 340 w 381"/>
                  <a:gd name="T11" fmla="*/ 80 h 139"/>
                </a:gdLst>
                <a:ahLst/>
                <a:cxnLst>
                  <a:cxn ang="0">
                    <a:pos x="T0" y="T1"/>
                  </a:cxn>
                  <a:cxn ang="0">
                    <a:pos x="T2" y="T3"/>
                  </a:cxn>
                  <a:cxn ang="0">
                    <a:pos x="T4" y="T5"/>
                  </a:cxn>
                  <a:cxn ang="0">
                    <a:pos x="T6" y="T7"/>
                  </a:cxn>
                  <a:cxn ang="0">
                    <a:pos x="T8" y="T9"/>
                  </a:cxn>
                  <a:cxn ang="0">
                    <a:pos x="T10" y="T11"/>
                  </a:cxn>
                </a:cxnLst>
                <a:rect l="0" t="0" r="r" b="b"/>
                <a:pathLst>
                  <a:path w="381" h="139">
                    <a:moveTo>
                      <a:pt x="340" y="80"/>
                    </a:moveTo>
                    <a:cubicBezTo>
                      <a:pt x="302" y="139"/>
                      <a:pt x="181" y="120"/>
                      <a:pt x="125" y="107"/>
                    </a:cubicBezTo>
                    <a:cubicBezTo>
                      <a:pt x="105" y="102"/>
                      <a:pt x="36" y="88"/>
                      <a:pt x="23" y="75"/>
                    </a:cubicBezTo>
                    <a:cubicBezTo>
                      <a:pt x="0" y="51"/>
                      <a:pt x="33" y="21"/>
                      <a:pt x="57" y="15"/>
                    </a:cubicBezTo>
                    <a:cubicBezTo>
                      <a:pt x="109" y="0"/>
                      <a:pt x="177" y="29"/>
                      <a:pt x="230" y="33"/>
                    </a:cubicBezTo>
                    <a:cubicBezTo>
                      <a:pt x="261" y="35"/>
                      <a:pt x="381" y="17"/>
                      <a:pt x="340" y="80"/>
                    </a:cubicBezTo>
                    <a:close/>
                  </a:path>
                </a:pathLst>
              </a:custGeom>
              <a:gradFill rotWithShape="1">
                <a:gsLst>
                  <a:gs pos="0">
                    <a:srgbClr val="B9BAD4"/>
                  </a:gs>
                  <a:gs pos="100000">
                    <a:srgbClr val="B9BAD4">
                      <a:gamma/>
                      <a:shade val="70196"/>
                      <a:invGamma/>
                    </a:srgbClr>
                  </a:gs>
                </a:gsLst>
                <a:lin ang="5400000" scaled="1"/>
              </a:gradFill>
              <a:ln w="3175" cmpd="sng">
                <a:solidFill>
                  <a:srgbClr val="5F5F5F"/>
                </a:solidFill>
                <a:round/>
                <a:headEnd/>
                <a:tailEnd/>
              </a:ln>
            </p:spPr>
            <p:txBody>
              <a:bodyPr/>
              <a:lstStyle/>
              <a:p>
                <a:endParaRPr lang="vi-VN"/>
              </a:p>
            </p:txBody>
          </p:sp>
          <p:sp>
            <p:nvSpPr>
              <p:cNvPr id="37985" name="Freeform 97"/>
              <p:cNvSpPr>
                <a:spLocks noEditPoints="1"/>
              </p:cNvSpPr>
              <p:nvPr/>
            </p:nvSpPr>
            <p:spPr bwMode="gray">
              <a:xfrm>
                <a:off x="1670" y="3356"/>
                <a:ext cx="831" cy="588"/>
              </a:xfrm>
              <a:custGeom>
                <a:avLst/>
                <a:gdLst>
                  <a:gd name="T0" fmla="*/ 307 w 352"/>
                  <a:gd name="T1" fmla="*/ 73 h 249"/>
                  <a:gd name="T2" fmla="*/ 173 w 352"/>
                  <a:gd name="T3" fmla="*/ 9 h 249"/>
                  <a:gd name="T4" fmla="*/ 48 w 352"/>
                  <a:gd name="T5" fmla="*/ 170 h 249"/>
                  <a:gd name="T6" fmla="*/ 222 w 352"/>
                  <a:gd name="T7" fmla="*/ 232 h 249"/>
                  <a:gd name="T8" fmla="*/ 307 w 352"/>
                  <a:gd name="T9" fmla="*/ 73 h 249"/>
                  <a:gd name="T10" fmla="*/ 188 w 352"/>
                  <a:gd name="T11" fmla="*/ 175 h 249"/>
                  <a:gd name="T12" fmla="*/ 161 w 352"/>
                  <a:gd name="T13" fmla="*/ 65 h 249"/>
                  <a:gd name="T14" fmla="*/ 188 w 352"/>
                  <a:gd name="T15" fmla="*/ 175 h 2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2" h="249">
                    <a:moveTo>
                      <a:pt x="307" y="73"/>
                    </a:moveTo>
                    <a:cubicBezTo>
                      <a:pt x="280" y="36"/>
                      <a:pt x="215" y="15"/>
                      <a:pt x="173" y="9"/>
                    </a:cubicBezTo>
                    <a:cubicBezTo>
                      <a:pt x="101" y="0"/>
                      <a:pt x="0" y="99"/>
                      <a:pt x="48" y="170"/>
                    </a:cubicBezTo>
                    <a:cubicBezTo>
                      <a:pt x="80" y="218"/>
                      <a:pt x="167" y="249"/>
                      <a:pt x="222" y="232"/>
                    </a:cubicBezTo>
                    <a:cubicBezTo>
                      <a:pt x="284" y="212"/>
                      <a:pt x="352" y="136"/>
                      <a:pt x="307" y="73"/>
                    </a:cubicBezTo>
                    <a:close/>
                    <a:moveTo>
                      <a:pt x="188" y="175"/>
                    </a:moveTo>
                    <a:cubicBezTo>
                      <a:pt x="126" y="176"/>
                      <a:pt x="111" y="96"/>
                      <a:pt x="161" y="65"/>
                    </a:cubicBezTo>
                    <a:cubicBezTo>
                      <a:pt x="233" y="20"/>
                      <a:pt x="280" y="175"/>
                      <a:pt x="188" y="175"/>
                    </a:cubicBezTo>
                    <a:close/>
                  </a:path>
                </a:pathLst>
              </a:custGeom>
              <a:gradFill rotWithShape="1">
                <a:gsLst>
                  <a:gs pos="0">
                    <a:srgbClr val="B9BAD4"/>
                  </a:gs>
                  <a:gs pos="100000">
                    <a:srgbClr val="B9BAD4">
                      <a:gamma/>
                      <a:shade val="70196"/>
                      <a:invGamma/>
                    </a:srgbClr>
                  </a:gs>
                </a:gsLst>
                <a:lin ang="5400000" scaled="1"/>
              </a:gradFill>
              <a:ln w="3175" cmpd="sng">
                <a:solidFill>
                  <a:srgbClr val="5F5F5F"/>
                </a:solidFill>
                <a:round/>
                <a:headEnd/>
                <a:tailEnd/>
              </a:ln>
            </p:spPr>
            <p:txBody>
              <a:bodyPr/>
              <a:lstStyle/>
              <a:p>
                <a:endParaRPr lang="vi-VN"/>
              </a:p>
            </p:txBody>
          </p:sp>
        </p:grpSp>
        <p:grpSp>
          <p:nvGrpSpPr>
            <p:cNvPr id="37986" name="Group 98"/>
            <p:cNvGrpSpPr>
              <a:grpSpLocks/>
            </p:cNvGrpSpPr>
            <p:nvPr/>
          </p:nvGrpSpPr>
          <p:grpSpPr bwMode="auto">
            <a:xfrm>
              <a:off x="1596" y="2784"/>
              <a:ext cx="900" cy="1108"/>
              <a:chOff x="1339" y="2736"/>
              <a:chExt cx="900" cy="1108"/>
            </a:xfrm>
          </p:grpSpPr>
          <p:sp>
            <p:nvSpPr>
              <p:cNvPr id="37987" name="Freeform 99"/>
              <p:cNvSpPr>
                <a:spLocks/>
              </p:cNvSpPr>
              <p:nvPr/>
            </p:nvSpPr>
            <p:spPr bwMode="gray">
              <a:xfrm>
                <a:off x="1698" y="2736"/>
                <a:ext cx="354" cy="421"/>
              </a:xfrm>
              <a:custGeom>
                <a:avLst/>
                <a:gdLst>
                  <a:gd name="T0" fmla="*/ 68 w 150"/>
                  <a:gd name="T1" fmla="*/ 11 h 178"/>
                  <a:gd name="T2" fmla="*/ 3 w 150"/>
                  <a:gd name="T3" fmla="*/ 90 h 178"/>
                  <a:gd name="T4" fmla="*/ 9 w 150"/>
                  <a:gd name="T5" fmla="*/ 46 h 178"/>
                  <a:gd name="T6" fmla="*/ 68 w 150"/>
                  <a:gd name="T7" fmla="*/ 11 h 178"/>
                </a:gdLst>
                <a:ahLst/>
                <a:cxnLst>
                  <a:cxn ang="0">
                    <a:pos x="T0" y="T1"/>
                  </a:cxn>
                  <a:cxn ang="0">
                    <a:pos x="T2" y="T3"/>
                  </a:cxn>
                  <a:cxn ang="0">
                    <a:pos x="T4" y="T5"/>
                  </a:cxn>
                  <a:cxn ang="0">
                    <a:pos x="T6" y="T7"/>
                  </a:cxn>
                </a:cxnLst>
                <a:rect l="0" t="0" r="r" b="b"/>
                <a:pathLst>
                  <a:path w="150" h="178">
                    <a:moveTo>
                      <a:pt x="68" y="11"/>
                    </a:moveTo>
                    <a:cubicBezTo>
                      <a:pt x="150" y="49"/>
                      <a:pt x="28" y="178"/>
                      <a:pt x="3" y="90"/>
                    </a:cubicBezTo>
                    <a:cubicBezTo>
                      <a:pt x="0" y="78"/>
                      <a:pt x="2" y="61"/>
                      <a:pt x="9" y="46"/>
                    </a:cubicBezTo>
                    <a:cubicBezTo>
                      <a:pt x="20" y="21"/>
                      <a:pt x="43" y="0"/>
                      <a:pt x="68" y="11"/>
                    </a:cubicBezTo>
                    <a:close/>
                  </a:path>
                </a:pathLst>
              </a:custGeom>
              <a:gradFill rotWithShape="1">
                <a:gsLst>
                  <a:gs pos="0">
                    <a:schemeClr val="folHlink">
                      <a:gamma/>
                      <a:tint val="47451"/>
                      <a:invGamma/>
                    </a:schemeClr>
                  </a:gs>
                  <a:gs pos="100000">
                    <a:schemeClr val="folHlink"/>
                  </a:gs>
                </a:gsLst>
                <a:lin ang="5400000" scaled="1"/>
              </a:gradFill>
              <a:ln w="3175" cmpd="sng">
                <a:solidFill>
                  <a:srgbClr val="5F5F5F"/>
                </a:solidFill>
                <a:round/>
                <a:headEnd/>
                <a:tailEnd/>
              </a:ln>
            </p:spPr>
            <p:txBody>
              <a:bodyPr/>
              <a:lstStyle/>
              <a:p>
                <a:endParaRPr lang="vi-VN"/>
              </a:p>
            </p:txBody>
          </p:sp>
          <p:sp>
            <p:nvSpPr>
              <p:cNvPr id="37988" name="Freeform 100"/>
              <p:cNvSpPr>
                <a:spLocks/>
              </p:cNvSpPr>
              <p:nvPr/>
            </p:nvSpPr>
            <p:spPr bwMode="gray">
              <a:xfrm>
                <a:off x="1339" y="2979"/>
                <a:ext cx="900" cy="326"/>
              </a:xfrm>
              <a:custGeom>
                <a:avLst/>
                <a:gdLst>
                  <a:gd name="T0" fmla="*/ 340 w 381"/>
                  <a:gd name="T1" fmla="*/ 79 h 138"/>
                  <a:gd name="T2" fmla="*/ 125 w 381"/>
                  <a:gd name="T3" fmla="*/ 106 h 138"/>
                  <a:gd name="T4" fmla="*/ 23 w 381"/>
                  <a:gd name="T5" fmla="*/ 74 h 138"/>
                  <a:gd name="T6" fmla="*/ 57 w 381"/>
                  <a:gd name="T7" fmla="*/ 14 h 138"/>
                  <a:gd name="T8" fmla="*/ 230 w 381"/>
                  <a:gd name="T9" fmla="*/ 32 h 138"/>
                  <a:gd name="T10" fmla="*/ 340 w 381"/>
                  <a:gd name="T11" fmla="*/ 79 h 138"/>
                </a:gdLst>
                <a:ahLst/>
                <a:cxnLst>
                  <a:cxn ang="0">
                    <a:pos x="T0" y="T1"/>
                  </a:cxn>
                  <a:cxn ang="0">
                    <a:pos x="T2" y="T3"/>
                  </a:cxn>
                  <a:cxn ang="0">
                    <a:pos x="T4" y="T5"/>
                  </a:cxn>
                  <a:cxn ang="0">
                    <a:pos x="T6" y="T7"/>
                  </a:cxn>
                  <a:cxn ang="0">
                    <a:pos x="T8" y="T9"/>
                  </a:cxn>
                  <a:cxn ang="0">
                    <a:pos x="T10" y="T11"/>
                  </a:cxn>
                </a:cxnLst>
                <a:rect l="0" t="0" r="r" b="b"/>
                <a:pathLst>
                  <a:path w="381" h="138">
                    <a:moveTo>
                      <a:pt x="340" y="79"/>
                    </a:moveTo>
                    <a:cubicBezTo>
                      <a:pt x="302" y="138"/>
                      <a:pt x="181" y="119"/>
                      <a:pt x="125" y="106"/>
                    </a:cubicBezTo>
                    <a:cubicBezTo>
                      <a:pt x="105" y="101"/>
                      <a:pt x="36" y="88"/>
                      <a:pt x="23" y="74"/>
                    </a:cubicBezTo>
                    <a:cubicBezTo>
                      <a:pt x="0" y="50"/>
                      <a:pt x="33" y="20"/>
                      <a:pt x="57" y="14"/>
                    </a:cubicBezTo>
                    <a:cubicBezTo>
                      <a:pt x="109" y="0"/>
                      <a:pt x="177" y="28"/>
                      <a:pt x="230" y="32"/>
                    </a:cubicBezTo>
                    <a:cubicBezTo>
                      <a:pt x="261" y="34"/>
                      <a:pt x="381" y="17"/>
                      <a:pt x="340" y="79"/>
                    </a:cubicBezTo>
                    <a:close/>
                  </a:path>
                </a:pathLst>
              </a:custGeom>
              <a:gradFill rotWithShape="1">
                <a:gsLst>
                  <a:gs pos="0">
                    <a:schemeClr val="folHlink">
                      <a:gamma/>
                      <a:tint val="47451"/>
                      <a:invGamma/>
                    </a:schemeClr>
                  </a:gs>
                  <a:gs pos="100000">
                    <a:schemeClr val="folHlink"/>
                  </a:gs>
                </a:gsLst>
                <a:lin ang="5400000" scaled="1"/>
              </a:gradFill>
              <a:ln w="3175" cmpd="sng">
                <a:solidFill>
                  <a:srgbClr val="5F5F5F"/>
                </a:solidFill>
                <a:round/>
                <a:headEnd/>
                <a:tailEnd/>
              </a:ln>
            </p:spPr>
            <p:txBody>
              <a:bodyPr/>
              <a:lstStyle/>
              <a:p>
                <a:endParaRPr lang="vi-VN"/>
              </a:p>
            </p:txBody>
          </p:sp>
          <p:sp>
            <p:nvSpPr>
              <p:cNvPr id="37989" name="Freeform 101"/>
              <p:cNvSpPr>
                <a:spLocks noEditPoints="1"/>
              </p:cNvSpPr>
              <p:nvPr/>
            </p:nvSpPr>
            <p:spPr bwMode="gray">
              <a:xfrm>
                <a:off x="1344" y="3258"/>
                <a:ext cx="831" cy="586"/>
              </a:xfrm>
              <a:custGeom>
                <a:avLst/>
                <a:gdLst>
                  <a:gd name="T0" fmla="*/ 307 w 352"/>
                  <a:gd name="T1" fmla="*/ 72 h 248"/>
                  <a:gd name="T2" fmla="*/ 173 w 352"/>
                  <a:gd name="T3" fmla="*/ 9 h 248"/>
                  <a:gd name="T4" fmla="*/ 48 w 352"/>
                  <a:gd name="T5" fmla="*/ 169 h 248"/>
                  <a:gd name="T6" fmla="*/ 222 w 352"/>
                  <a:gd name="T7" fmla="*/ 231 h 248"/>
                  <a:gd name="T8" fmla="*/ 307 w 352"/>
                  <a:gd name="T9" fmla="*/ 72 h 248"/>
                  <a:gd name="T10" fmla="*/ 188 w 352"/>
                  <a:gd name="T11" fmla="*/ 174 h 248"/>
                  <a:gd name="T12" fmla="*/ 161 w 352"/>
                  <a:gd name="T13" fmla="*/ 64 h 248"/>
                  <a:gd name="T14" fmla="*/ 188 w 352"/>
                  <a:gd name="T15" fmla="*/ 174 h 2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2" h="248">
                    <a:moveTo>
                      <a:pt x="307" y="72"/>
                    </a:moveTo>
                    <a:cubicBezTo>
                      <a:pt x="280" y="35"/>
                      <a:pt x="215" y="14"/>
                      <a:pt x="173" y="9"/>
                    </a:cubicBezTo>
                    <a:cubicBezTo>
                      <a:pt x="101" y="0"/>
                      <a:pt x="0" y="98"/>
                      <a:pt x="48" y="169"/>
                    </a:cubicBezTo>
                    <a:cubicBezTo>
                      <a:pt x="80" y="217"/>
                      <a:pt x="167" y="248"/>
                      <a:pt x="222" y="231"/>
                    </a:cubicBezTo>
                    <a:cubicBezTo>
                      <a:pt x="284" y="212"/>
                      <a:pt x="352" y="136"/>
                      <a:pt x="307" y="72"/>
                    </a:cubicBezTo>
                    <a:close/>
                    <a:moveTo>
                      <a:pt x="188" y="174"/>
                    </a:moveTo>
                    <a:cubicBezTo>
                      <a:pt x="126" y="175"/>
                      <a:pt x="111" y="96"/>
                      <a:pt x="161" y="64"/>
                    </a:cubicBezTo>
                    <a:cubicBezTo>
                      <a:pt x="233" y="19"/>
                      <a:pt x="280" y="174"/>
                      <a:pt x="188" y="174"/>
                    </a:cubicBezTo>
                    <a:close/>
                  </a:path>
                </a:pathLst>
              </a:custGeom>
              <a:gradFill rotWithShape="1">
                <a:gsLst>
                  <a:gs pos="0">
                    <a:schemeClr val="folHlink">
                      <a:gamma/>
                      <a:tint val="47451"/>
                      <a:invGamma/>
                    </a:schemeClr>
                  </a:gs>
                  <a:gs pos="100000">
                    <a:schemeClr val="folHlink"/>
                  </a:gs>
                </a:gsLst>
                <a:lin ang="5400000" scaled="1"/>
              </a:gradFill>
              <a:ln w="3175" cmpd="sng">
                <a:solidFill>
                  <a:srgbClr val="5F5F5F"/>
                </a:solidFill>
                <a:round/>
                <a:headEnd/>
                <a:tailEnd/>
              </a:ln>
            </p:spPr>
            <p:txBody>
              <a:bodyPr/>
              <a:lstStyle/>
              <a:p>
                <a:endParaRPr lang="vi-VN"/>
              </a:p>
            </p:txBody>
          </p:sp>
        </p:grpSp>
      </p:grpSp>
      <p:grpSp>
        <p:nvGrpSpPr>
          <p:cNvPr id="37990" name="Group 102"/>
          <p:cNvGrpSpPr>
            <a:grpSpLocks/>
          </p:cNvGrpSpPr>
          <p:nvPr/>
        </p:nvGrpSpPr>
        <p:grpSpPr bwMode="auto">
          <a:xfrm rot="-1391610">
            <a:off x="13444226" y="2103120"/>
            <a:ext cx="1186181" cy="1209676"/>
            <a:chOff x="3072" y="96"/>
            <a:chExt cx="1220" cy="1654"/>
          </a:xfrm>
        </p:grpSpPr>
        <p:grpSp>
          <p:nvGrpSpPr>
            <p:cNvPr id="37991" name="Group 103"/>
            <p:cNvGrpSpPr>
              <a:grpSpLocks/>
            </p:cNvGrpSpPr>
            <p:nvPr/>
          </p:nvGrpSpPr>
          <p:grpSpPr bwMode="auto">
            <a:xfrm>
              <a:off x="3154" y="144"/>
              <a:ext cx="1138" cy="1606"/>
              <a:chOff x="4153" y="-160"/>
              <a:chExt cx="1138" cy="1606"/>
            </a:xfrm>
          </p:grpSpPr>
          <p:sp>
            <p:nvSpPr>
              <p:cNvPr id="37992" name="Freeform 104"/>
              <p:cNvSpPr>
                <a:spLocks/>
              </p:cNvSpPr>
              <p:nvPr/>
            </p:nvSpPr>
            <p:spPr bwMode="gray">
              <a:xfrm>
                <a:off x="4191" y="-160"/>
                <a:ext cx="1100" cy="1260"/>
              </a:xfrm>
              <a:custGeom>
                <a:avLst/>
                <a:gdLst>
                  <a:gd name="T0" fmla="*/ 361 w 550"/>
                  <a:gd name="T1" fmla="*/ 240 h 629"/>
                  <a:gd name="T2" fmla="*/ 127 w 550"/>
                  <a:gd name="T3" fmla="*/ 326 h 629"/>
                  <a:gd name="T4" fmla="*/ 74 w 550"/>
                  <a:gd name="T5" fmla="*/ 584 h 629"/>
                  <a:gd name="T6" fmla="*/ 169 w 550"/>
                  <a:gd name="T7" fmla="*/ 545 h 629"/>
                  <a:gd name="T8" fmla="*/ 190 w 550"/>
                  <a:gd name="T9" fmla="*/ 399 h 629"/>
                  <a:gd name="T10" fmla="*/ 342 w 550"/>
                  <a:gd name="T11" fmla="*/ 420 h 629"/>
                  <a:gd name="T12" fmla="*/ 472 w 550"/>
                  <a:gd name="T13" fmla="*/ 294 h 629"/>
                  <a:gd name="T14" fmla="*/ 352 w 550"/>
                  <a:gd name="T15" fmla="*/ 38 h 629"/>
                  <a:gd name="T16" fmla="*/ 175 w 550"/>
                  <a:gd name="T17" fmla="*/ 35 h 629"/>
                  <a:gd name="T18" fmla="*/ 85 w 550"/>
                  <a:gd name="T19" fmla="*/ 177 h 629"/>
                  <a:gd name="T20" fmla="*/ 222 w 550"/>
                  <a:gd name="T21" fmla="*/ 213 h 629"/>
                  <a:gd name="T22" fmla="*/ 294 w 550"/>
                  <a:gd name="T23" fmla="*/ 147 h 629"/>
                  <a:gd name="T24" fmla="*/ 361 w 550"/>
                  <a:gd name="T25" fmla="*/ 240 h 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50" h="629">
                    <a:moveTo>
                      <a:pt x="361" y="240"/>
                    </a:moveTo>
                    <a:cubicBezTo>
                      <a:pt x="372" y="345"/>
                      <a:pt x="184" y="311"/>
                      <a:pt x="127" y="326"/>
                    </a:cubicBezTo>
                    <a:cubicBezTo>
                      <a:pt x="53" y="346"/>
                      <a:pt x="0" y="528"/>
                      <a:pt x="74" y="584"/>
                    </a:cubicBezTo>
                    <a:cubicBezTo>
                      <a:pt x="133" y="629"/>
                      <a:pt x="163" y="594"/>
                      <a:pt x="169" y="545"/>
                    </a:cubicBezTo>
                    <a:cubicBezTo>
                      <a:pt x="175" y="500"/>
                      <a:pt x="133" y="426"/>
                      <a:pt x="190" y="399"/>
                    </a:cubicBezTo>
                    <a:cubicBezTo>
                      <a:pt x="238" y="377"/>
                      <a:pt x="287" y="441"/>
                      <a:pt x="342" y="420"/>
                    </a:cubicBezTo>
                    <a:cubicBezTo>
                      <a:pt x="397" y="399"/>
                      <a:pt x="440" y="341"/>
                      <a:pt x="472" y="294"/>
                    </a:cubicBezTo>
                    <a:cubicBezTo>
                      <a:pt x="550" y="180"/>
                      <a:pt x="460" y="80"/>
                      <a:pt x="352" y="38"/>
                    </a:cubicBezTo>
                    <a:cubicBezTo>
                      <a:pt x="287" y="14"/>
                      <a:pt x="236" y="0"/>
                      <a:pt x="175" y="35"/>
                    </a:cubicBezTo>
                    <a:cubicBezTo>
                      <a:pt x="127" y="62"/>
                      <a:pt x="65" y="114"/>
                      <a:pt x="85" y="177"/>
                    </a:cubicBezTo>
                    <a:cubicBezTo>
                      <a:pt x="108" y="248"/>
                      <a:pt x="168" y="218"/>
                      <a:pt x="222" y="213"/>
                    </a:cubicBezTo>
                    <a:cubicBezTo>
                      <a:pt x="229" y="212"/>
                      <a:pt x="232" y="133"/>
                      <a:pt x="294" y="147"/>
                    </a:cubicBezTo>
                    <a:cubicBezTo>
                      <a:pt x="332" y="155"/>
                      <a:pt x="357" y="203"/>
                      <a:pt x="361" y="240"/>
                    </a:cubicBezTo>
                    <a:close/>
                  </a:path>
                </a:pathLst>
              </a:custGeom>
              <a:gradFill rotWithShape="1">
                <a:gsLst>
                  <a:gs pos="0">
                    <a:schemeClr val="folHlink"/>
                  </a:gs>
                  <a:gs pos="100000">
                    <a:schemeClr val="folHlink">
                      <a:gamma/>
                      <a:shade val="80000"/>
                      <a:invGamma/>
                    </a:schemeClr>
                  </a:gs>
                </a:gsLst>
                <a:lin ang="5400000" scaled="1"/>
              </a:gradFill>
              <a:ln w="3175" cmpd="sng">
                <a:solidFill>
                  <a:srgbClr val="5F5F5F"/>
                </a:solidFill>
                <a:round/>
                <a:headEnd/>
                <a:tailEnd/>
              </a:ln>
            </p:spPr>
            <p:txBody>
              <a:bodyPr/>
              <a:lstStyle/>
              <a:p>
                <a:endParaRPr lang="vi-VN"/>
              </a:p>
            </p:txBody>
          </p:sp>
          <p:sp>
            <p:nvSpPr>
              <p:cNvPr id="37993" name="Freeform 105"/>
              <p:cNvSpPr>
                <a:spLocks/>
              </p:cNvSpPr>
              <p:nvPr/>
            </p:nvSpPr>
            <p:spPr bwMode="gray">
              <a:xfrm>
                <a:off x="4153" y="1062"/>
                <a:ext cx="420" cy="384"/>
              </a:xfrm>
              <a:custGeom>
                <a:avLst/>
                <a:gdLst>
                  <a:gd name="T0" fmla="*/ 111 w 210"/>
                  <a:gd name="T1" fmla="*/ 176 h 192"/>
                  <a:gd name="T2" fmla="*/ 179 w 210"/>
                  <a:gd name="T3" fmla="*/ 82 h 192"/>
                  <a:gd name="T4" fmla="*/ 111 w 210"/>
                  <a:gd name="T5" fmla="*/ 176 h 192"/>
                </a:gdLst>
                <a:ahLst/>
                <a:cxnLst>
                  <a:cxn ang="0">
                    <a:pos x="T0" y="T1"/>
                  </a:cxn>
                  <a:cxn ang="0">
                    <a:pos x="T2" y="T3"/>
                  </a:cxn>
                  <a:cxn ang="0">
                    <a:pos x="T4" y="T5"/>
                  </a:cxn>
                </a:cxnLst>
                <a:rect l="0" t="0" r="r" b="b"/>
                <a:pathLst>
                  <a:path w="210" h="192">
                    <a:moveTo>
                      <a:pt x="111" y="176"/>
                    </a:moveTo>
                    <a:cubicBezTo>
                      <a:pt x="160" y="192"/>
                      <a:pt x="210" y="126"/>
                      <a:pt x="179" y="82"/>
                    </a:cubicBezTo>
                    <a:cubicBezTo>
                      <a:pt x="123" y="0"/>
                      <a:pt x="0" y="141"/>
                      <a:pt x="111" y="176"/>
                    </a:cubicBezTo>
                    <a:close/>
                  </a:path>
                </a:pathLst>
              </a:custGeom>
              <a:gradFill rotWithShape="1">
                <a:gsLst>
                  <a:gs pos="0">
                    <a:schemeClr val="folHlink"/>
                  </a:gs>
                  <a:gs pos="100000">
                    <a:schemeClr val="folHlink">
                      <a:gamma/>
                      <a:shade val="82353"/>
                      <a:invGamma/>
                    </a:schemeClr>
                  </a:gs>
                </a:gsLst>
                <a:path path="rect">
                  <a:fillToRect l="50000" t="50000" r="50000" b="50000"/>
                </a:path>
              </a:gradFill>
              <a:ln w="3175" cmpd="sng">
                <a:solidFill>
                  <a:srgbClr val="5F5F5F"/>
                </a:solidFill>
                <a:round/>
                <a:headEnd/>
                <a:tailEnd/>
              </a:ln>
            </p:spPr>
            <p:txBody>
              <a:bodyPr/>
              <a:lstStyle/>
              <a:p>
                <a:endParaRPr lang="vi-VN"/>
              </a:p>
            </p:txBody>
          </p:sp>
        </p:grpSp>
        <p:grpSp>
          <p:nvGrpSpPr>
            <p:cNvPr id="37994" name="Group 106"/>
            <p:cNvGrpSpPr>
              <a:grpSpLocks/>
            </p:cNvGrpSpPr>
            <p:nvPr/>
          </p:nvGrpSpPr>
          <p:grpSpPr bwMode="auto">
            <a:xfrm>
              <a:off x="3072" y="96"/>
              <a:ext cx="1138" cy="1606"/>
              <a:chOff x="4153" y="-160"/>
              <a:chExt cx="1138" cy="1606"/>
            </a:xfrm>
          </p:grpSpPr>
          <p:sp>
            <p:nvSpPr>
              <p:cNvPr id="37995" name="Freeform 107"/>
              <p:cNvSpPr>
                <a:spLocks/>
              </p:cNvSpPr>
              <p:nvPr/>
            </p:nvSpPr>
            <p:spPr bwMode="gray">
              <a:xfrm>
                <a:off x="4191" y="-160"/>
                <a:ext cx="1100" cy="1260"/>
              </a:xfrm>
              <a:custGeom>
                <a:avLst/>
                <a:gdLst>
                  <a:gd name="T0" fmla="*/ 361 w 550"/>
                  <a:gd name="T1" fmla="*/ 240 h 629"/>
                  <a:gd name="T2" fmla="*/ 127 w 550"/>
                  <a:gd name="T3" fmla="*/ 326 h 629"/>
                  <a:gd name="T4" fmla="*/ 74 w 550"/>
                  <a:gd name="T5" fmla="*/ 584 h 629"/>
                  <a:gd name="T6" fmla="*/ 169 w 550"/>
                  <a:gd name="T7" fmla="*/ 545 h 629"/>
                  <a:gd name="T8" fmla="*/ 190 w 550"/>
                  <a:gd name="T9" fmla="*/ 399 h 629"/>
                  <a:gd name="T10" fmla="*/ 342 w 550"/>
                  <a:gd name="T11" fmla="*/ 420 h 629"/>
                  <a:gd name="T12" fmla="*/ 472 w 550"/>
                  <a:gd name="T13" fmla="*/ 294 h 629"/>
                  <a:gd name="T14" fmla="*/ 352 w 550"/>
                  <a:gd name="T15" fmla="*/ 38 h 629"/>
                  <a:gd name="T16" fmla="*/ 175 w 550"/>
                  <a:gd name="T17" fmla="*/ 35 h 629"/>
                  <a:gd name="T18" fmla="*/ 85 w 550"/>
                  <a:gd name="T19" fmla="*/ 177 h 629"/>
                  <a:gd name="T20" fmla="*/ 222 w 550"/>
                  <a:gd name="T21" fmla="*/ 213 h 629"/>
                  <a:gd name="T22" fmla="*/ 294 w 550"/>
                  <a:gd name="T23" fmla="*/ 147 h 629"/>
                  <a:gd name="T24" fmla="*/ 361 w 550"/>
                  <a:gd name="T25" fmla="*/ 240 h 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50" h="629">
                    <a:moveTo>
                      <a:pt x="361" y="240"/>
                    </a:moveTo>
                    <a:cubicBezTo>
                      <a:pt x="372" y="345"/>
                      <a:pt x="184" y="311"/>
                      <a:pt x="127" y="326"/>
                    </a:cubicBezTo>
                    <a:cubicBezTo>
                      <a:pt x="53" y="346"/>
                      <a:pt x="0" y="528"/>
                      <a:pt x="74" y="584"/>
                    </a:cubicBezTo>
                    <a:cubicBezTo>
                      <a:pt x="133" y="629"/>
                      <a:pt x="163" y="594"/>
                      <a:pt x="169" y="545"/>
                    </a:cubicBezTo>
                    <a:cubicBezTo>
                      <a:pt x="175" y="500"/>
                      <a:pt x="133" y="426"/>
                      <a:pt x="190" y="399"/>
                    </a:cubicBezTo>
                    <a:cubicBezTo>
                      <a:pt x="238" y="377"/>
                      <a:pt x="287" y="441"/>
                      <a:pt x="342" y="420"/>
                    </a:cubicBezTo>
                    <a:cubicBezTo>
                      <a:pt x="397" y="399"/>
                      <a:pt x="440" y="341"/>
                      <a:pt x="472" y="294"/>
                    </a:cubicBezTo>
                    <a:cubicBezTo>
                      <a:pt x="550" y="180"/>
                      <a:pt x="460" y="80"/>
                      <a:pt x="352" y="38"/>
                    </a:cubicBezTo>
                    <a:cubicBezTo>
                      <a:pt x="287" y="14"/>
                      <a:pt x="236" y="0"/>
                      <a:pt x="175" y="35"/>
                    </a:cubicBezTo>
                    <a:cubicBezTo>
                      <a:pt x="127" y="62"/>
                      <a:pt x="65" y="114"/>
                      <a:pt x="85" y="177"/>
                    </a:cubicBezTo>
                    <a:cubicBezTo>
                      <a:pt x="108" y="248"/>
                      <a:pt x="168" y="218"/>
                      <a:pt x="222" y="213"/>
                    </a:cubicBezTo>
                    <a:cubicBezTo>
                      <a:pt x="229" y="212"/>
                      <a:pt x="232" y="133"/>
                      <a:pt x="294" y="147"/>
                    </a:cubicBezTo>
                    <a:cubicBezTo>
                      <a:pt x="332" y="155"/>
                      <a:pt x="357" y="203"/>
                      <a:pt x="361" y="240"/>
                    </a:cubicBezTo>
                    <a:close/>
                  </a:path>
                </a:pathLst>
              </a:custGeom>
              <a:gradFill rotWithShape="1">
                <a:gsLst>
                  <a:gs pos="0">
                    <a:schemeClr val="folHlink">
                      <a:gamma/>
                      <a:tint val="50980"/>
                      <a:invGamma/>
                    </a:schemeClr>
                  </a:gs>
                  <a:gs pos="100000">
                    <a:schemeClr val="folHlink"/>
                  </a:gs>
                </a:gsLst>
                <a:lin ang="5400000" scaled="1"/>
              </a:gradFill>
              <a:ln w="3175" cmpd="sng">
                <a:solidFill>
                  <a:srgbClr val="5F5F5F"/>
                </a:solidFill>
                <a:round/>
                <a:headEnd/>
                <a:tailEnd/>
              </a:ln>
            </p:spPr>
            <p:txBody>
              <a:bodyPr/>
              <a:lstStyle/>
              <a:p>
                <a:endParaRPr lang="vi-VN"/>
              </a:p>
            </p:txBody>
          </p:sp>
          <p:sp>
            <p:nvSpPr>
              <p:cNvPr id="37996" name="Freeform 108"/>
              <p:cNvSpPr>
                <a:spLocks/>
              </p:cNvSpPr>
              <p:nvPr/>
            </p:nvSpPr>
            <p:spPr bwMode="gray">
              <a:xfrm>
                <a:off x="4153" y="1062"/>
                <a:ext cx="420" cy="384"/>
              </a:xfrm>
              <a:custGeom>
                <a:avLst/>
                <a:gdLst>
                  <a:gd name="T0" fmla="*/ 111 w 210"/>
                  <a:gd name="T1" fmla="*/ 176 h 192"/>
                  <a:gd name="T2" fmla="*/ 179 w 210"/>
                  <a:gd name="T3" fmla="*/ 82 h 192"/>
                  <a:gd name="T4" fmla="*/ 111 w 210"/>
                  <a:gd name="T5" fmla="*/ 176 h 192"/>
                </a:gdLst>
                <a:ahLst/>
                <a:cxnLst>
                  <a:cxn ang="0">
                    <a:pos x="T0" y="T1"/>
                  </a:cxn>
                  <a:cxn ang="0">
                    <a:pos x="T2" y="T3"/>
                  </a:cxn>
                  <a:cxn ang="0">
                    <a:pos x="T4" y="T5"/>
                  </a:cxn>
                </a:cxnLst>
                <a:rect l="0" t="0" r="r" b="b"/>
                <a:pathLst>
                  <a:path w="210" h="192">
                    <a:moveTo>
                      <a:pt x="111" y="176"/>
                    </a:moveTo>
                    <a:cubicBezTo>
                      <a:pt x="160" y="192"/>
                      <a:pt x="210" y="126"/>
                      <a:pt x="179" y="82"/>
                    </a:cubicBezTo>
                    <a:cubicBezTo>
                      <a:pt x="123" y="0"/>
                      <a:pt x="0" y="141"/>
                      <a:pt x="111" y="176"/>
                    </a:cubicBezTo>
                    <a:close/>
                  </a:path>
                </a:pathLst>
              </a:custGeom>
              <a:solidFill>
                <a:schemeClr val="folHlink"/>
              </a:solidFill>
              <a:ln w="3175" cmpd="sng">
                <a:solidFill>
                  <a:srgbClr val="5F5F5F"/>
                </a:solidFill>
                <a:round/>
                <a:headEnd/>
                <a:tailEnd/>
              </a:ln>
            </p:spPr>
            <p:txBody>
              <a:bodyPr/>
              <a:lstStyle/>
              <a:p>
                <a:endParaRPr lang="vi-VN"/>
              </a:p>
            </p:txBody>
          </p:sp>
        </p:grpSp>
        <p:sp>
          <p:nvSpPr>
            <p:cNvPr id="37997" name="Freeform 109"/>
            <p:cNvSpPr>
              <a:spLocks/>
            </p:cNvSpPr>
            <p:nvPr/>
          </p:nvSpPr>
          <p:spPr bwMode="gray">
            <a:xfrm>
              <a:off x="3343" y="168"/>
              <a:ext cx="260" cy="218"/>
            </a:xfrm>
            <a:custGeom>
              <a:avLst/>
              <a:gdLst>
                <a:gd name="T0" fmla="*/ 27 w 130"/>
                <a:gd name="T1" fmla="*/ 96 h 109"/>
                <a:gd name="T2" fmla="*/ 6 w 130"/>
                <a:gd name="T3" fmla="*/ 38 h 109"/>
                <a:gd name="T4" fmla="*/ 48 w 130"/>
                <a:gd name="T5" fmla="*/ 9 h 109"/>
                <a:gd name="T6" fmla="*/ 67 w 130"/>
                <a:gd name="T7" fmla="*/ 0 h 109"/>
                <a:gd name="T8" fmla="*/ 58 w 130"/>
                <a:gd name="T9" fmla="*/ 35 h 109"/>
                <a:gd name="T10" fmla="*/ 130 w 130"/>
                <a:gd name="T11" fmla="*/ 92 h 109"/>
                <a:gd name="T12" fmla="*/ 83 w 130"/>
                <a:gd name="T13" fmla="*/ 109 h 109"/>
                <a:gd name="T14" fmla="*/ 27 w 130"/>
                <a:gd name="T15" fmla="*/ 96 h 1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0" h="109">
                  <a:moveTo>
                    <a:pt x="27" y="96"/>
                  </a:moveTo>
                  <a:cubicBezTo>
                    <a:pt x="3" y="83"/>
                    <a:pt x="0" y="61"/>
                    <a:pt x="6" y="38"/>
                  </a:cubicBezTo>
                  <a:cubicBezTo>
                    <a:pt x="20" y="27"/>
                    <a:pt x="34" y="17"/>
                    <a:pt x="48" y="9"/>
                  </a:cubicBezTo>
                  <a:cubicBezTo>
                    <a:pt x="54" y="6"/>
                    <a:pt x="61" y="3"/>
                    <a:pt x="67" y="0"/>
                  </a:cubicBezTo>
                  <a:cubicBezTo>
                    <a:pt x="62" y="10"/>
                    <a:pt x="59" y="22"/>
                    <a:pt x="58" y="35"/>
                  </a:cubicBezTo>
                  <a:cubicBezTo>
                    <a:pt x="54" y="81"/>
                    <a:pt x="99" y="76"/>
                    <a:pt x="130" y="92"/>
                  </a:cubicBezTo>
                  <a:cubicBezTo>
                    <a:pt x="120" y="104"/>
                    <a:pt x="102" y="109"/>
                    <a:pt x="83" y="109"/>
                  </a:cubicBezTo>
                  <a:cubicBezTo>
                    <a:pt x="62" y="109"/>
                    <a:pt x="41" y="103"/>
                    <a:pt x="27" y="96"/>
                  </a:cubicBezTo>
                </a:path>
              </a:pathLst>
            </a:custGeom>
            <a:solidFill>
              <a:srgbClr val="FFFFFF">
                <a:alpha val="70000"/>
              </a:srgbClr>
            </a:solidFill>
            <a:ln>
              <a:noFill/>
            </a:ln>
            <a:extLst>
              <a:ext uri="{91240B29-F687-4F45-9708-019B960494DF}">
                <a14:hiddenLine xmlns:a14="http://schemas.microsoft.com/office/drawing/2010/main" w="3175" cmpd="sng">
                  <a:solidFill>
                    <a:srgbClr val="5F5F5F"/>
                  </a:solidFill>
                  <a:round/>
                  <a:headEnd/>
                  <a:tailEnd/>
                </a14:hiddenLine>
              </a:ext>
            </a:extLst>
          </p:spPr>
          <p:txBody>
            <a:bodyPr/>
            <a:lstStyle/>
            <a:p>
              <a:endParaRPr lang="vi-VN"/>
            </a:p>
          </p:txBody>
        </p:sp>
        <p:sp>
          <p:nvSpPr>
            <p:cNvPr id="37998" name="Freeform 110"/>
            <p:cNvSpPr>
              <a:spLocks/>
            </p:cNvSpPr>
            <p:nvPr/>
          </p:nvSpPr>
          <p:spPr bwMode="gray">
            <a:xfrm>
              <a:off x="3328" y="1418"/>
              <a:ext cx="114" cy="121"/>
            </a:xfrm>
            <a:custGeom>
              <a:avLst/>
              <a:gdLst>
                <a:gd name="T0" fmla="*/ 18 w 57"/>
                <a:gd name="T1" fmla="*/ 22 h 60"/>
                <a:gd name="T2" fmla="*/ 31 w 57"/>
                <a:gd name="T3" fmla="*/ 57 h 60"/>
                <a:gd name="T4" fmla="*/ 18 w 57"/>
                <a:gd name="T5" fmla="*/ 60 h 60"/>
                <a:gd name="T6" fmla="*/ 18 w 57"/>
                <a:gd name="T7" fmla="*/ 22 h 60"/>
              </a:gdLst>
              <a:ahLst/>
              <a:cxnLst>
                <a:cxn ang="0">
                  <a:pos x="T0" y="T1"/>
                </a:cxn>
                <a:cxn ang="0">
                  <a:pos x="T2" y="T3"/>
                </a:cxn>
                <a:cxn ang="0">
                  <a:pos x="T4" y="T5"/>
                </a:cxn>
                <a:cxn ang="0">
                  <a:pos x="T6" y="T7"/>
                </a:cxn>
              </a:cxnLst>
              <a:rect l="0" t="0" r="r" b="b"/>
              <a:pathLst>
                <a:path w="57" h="60">
                  <a:moveTo>
                    <a:pt x="18" y="22"/>
                  </a:moveTo>
                  <a:cubicBezTo>
                    <a:pt x="46" y="0"/>
                    <a:pt x="57" y="46"/>
                    <a:pt x="31" y="57"/>
                  </a:cubicBezTo>
                  <a:cubicBezTo>
                    <a:pt x="26" y="59"/>
                    <a:pt x="22" y="60"/>
                    <a:pt x="18" y="60"/>
                  </a:cubicBezTo>
                  <a:cubicBezTo>
                    <a:pt x="0" y="60"/>
                    <a:pt x="3" y="35"/>
                    <a:pt x="18" y="22"/>
                  </a:cubicBezTo>
                </a:path>
              </a:pathLst>
            </a:custGeom>
            <a:solidFill>
              <a:srgbClr val="FFFFFF">
                <a:alpha val="70000"/>
              </a:srgbClr>
            </a:solidFill>
            <a:ln>
              <a:noFill/>
            </a:ln>
            <a:extLst>
              <a:ext uri="{91240B29-F687-4F45-9708-019B960494DF}">
                <a14:hiddenLine xmlns:a14="http://schemas.microsoft.com/office/drawing/2010/main" w="3175" cmpd="sng">
                  <a:solidFill>
                    <a:srgbClr val="5F5F5F"/>
                  </a:solidFill>
                  <a:round/>
                  <a:headEnd/>
                  <a:tailEnd/>
                </a14:hiddenLine>
              </a:ext>
            </a:extLst>
          </p:spPr>
          <p:txBody>
            <a:bodyPr/>
            <a:lstStyle/>
            <a:p>
              <a:endParaRPr lang="vi-VN"/>
            </a:p>
          </p:txBody>
        </p:sp>
      </p:grpSp>
      <p:grpSp>
        <p:nvGrpSpPr>
          <p:cNvPr id="37999" name="Group 111"/>
          <p:cNvGrpSpPr>
            <a:grpSpLocks/>
          </p:cNvGrpSpPr>
          <p:nvPr/>
        </p:nvGrpSpPr>
        <p:grpSpPr bwMode="auto">
          <a:xfrm>
            <a:off x="12811762" y="352426"/>
            <a:ext cx="1295400" cy="1074420"/>
            <a:chOff x="4409" y="3220"/>
            <a:chExt cx="1136" cy="1256"/>
          </a:xfrm>
        </p:grpSpPr>
        <p:sp>
          <p:nvSpPr>
            <p:cNvPr id="38000" name="Freeform 112"/>
            <p:cNvSpPr>
              <a:spLocks/>
            </p:cNvSpPr>
            <p:nvPr/>
          </p:nvSpPr>
          <p:spPr bwMode="gray">
            <a:xfrm>
              <a:off x="4457" y="3274"/>
              <a:ext cx="1088" cy="1202"/>
            </a:xfrm>
            <a:custGeom>
              <a:avLst/>
              <a:gdLst>
                <a:gd name="T0" fmla="*/ 488 w 544"/>
                <a:gd name="T1" fmla="*/ 88 h 600"/>
                <a:gd name="T2" fmla="*/ 449 w 544"/>
                <a:gd name="T3" fmla="*/ 54 h 600"/>
                <a:gd name="T4" fmla="*/ 74 w 544"/>
                <a:gd name="T5" fmla="*/ 208 h 600"/>
                <a:gd name="T6" fmla="*/ 132 w 544"/>
                <a:gd name="T7" fmla="*/ 229 h 600"/>
                <a:gd name="T8" fmla="*/ 331 w 544"/>
                <a:gd name="T9" fmla="*/ 174 h 600"/>
                <a:gd name="T10" fmla="*/ 347 w 544"/>
                <a:gd name="T11" fmla="*/ 231 h 600"/>
                <a:gd name="T12" fmla="*/ 174 w 544"/>
                <a:gd name="T13" fmla="*/ 310 h 600"/>
                <a:gd name="T14" fmla="*/ 336 w 544"/>
                <a:gd name="T15" fmla="*/ 313 h 600"/>
                <a:gd name="T16" fmla="*/ 260 w 544"/>
                <a:gd name="T17" fmla="*/ 456 h 600"/>
                <a:gd name="T18" fmla="*/ 488 w 544"/>
                <a:gd name="T19" fmla="*/ 88 h 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4" h="600">
                  <a:moveTo>
                    <a:pt x="488" y="88"/>
                  </a:moveTo>
                  <a:cubicBezTo>
                    <a:pt x="480" y="73"/>
                    <a:pt x="466" y="62"/>
                    <a:pt x="449" y="54"/>
                  </a:cubicBezTo>
                  <a:cubicBezTo>
                    <a:pt x="324" y="0"/>
                    <a:pt x="0" y="118"/>
                    <a:pt x="74" y="208"/>
                  </a:cubicBezTo>
                  <a:cubicBezTo>
                    <a:pt x="97" y="236"/>
                    <a:pt x="97" y="227"/>
                    <a:pt x="132" y="229"/>
                  </a:cubicBezTo>
                  <a:cubicBezTo>
                    <a:pt x="207" y="232"/>
                    <a:pt x="263" y="178"/>
                    <a:pt x="331" y="174"/>
                  </a:cubicBezTo>
                  <a:cubicBezTo>
                    <a:pt x="341" y="190"/>
                    <a:pt x="346" y="209"/>
                    <a:pt x="347" y="231"/>
                  </a:cubicBezTo>
                  <a:cubicBezTo>
                    <a:pt x="277" y="238"/>
                    <a:pt x="155" y="255"/>
                    <a:pt x="174" y="310"/>
                  </a:cubicBezTo>
                  <a:cubicBezTo>
                    <a:pt x="190" y="355"/>
                    <a:pt x="276" y="335"/>
                    <a:pt x="336" y="313"/>
                  </a:cubicBezTo>
                  <a:cubicBezTo>
                    <a:pt x="320" y="371"/>
                    <a:pt x="289" y="428"/>
                    <a:pt x="260" y="456"/>
                  </a:cubicBezTo>
                  <a:cubicBezTo>
                    <a:pt x="427" y="600"/>
                    <a:pt x="544" y="195"/>
                    <a:pt x="488" y="88"/>
                  </a:cubicBezTo>
                  <a:close/>
                </a:path>
              </a:pathLst>
            </a:custGeom>
            <a:gradFill rotWithShape="1">
              <a:gsLst>
                <a:gs pos="0">
                  <a:schemeClr val="accent2"/>
                </a:gs>
                <a:gs pos="100000">
                  <a:schemeClr val="accent2">
                    <a:gamma/>
                    <a:shade val="80000"/>
                    <a:invGamma/>
                  </a:schemeClr>
                </a:gs>
              </a:gsLst>
              <a:lin ang="5400000" scaled="1"/>
            </a:gradFill>
            <a:ln w="3175" cmpd="sng">
              <a:solidFill>
                <a:srgbClr val="5F5F5F"/>
              </a:solidFill>
              <a:round/>
              <a:headEnd/>
              <a:tailEnd/>
            </a:ln>
          </p:spPr>
          <p:txBody>
            <a:bodyPr/>
            <a:lstStyle/>
            <a:p>
              <a:endParaRPr lang="vi-VN"/>
            </a:p>
          </p:txBody>
        </p:sp>
        <p:grpSp>
          <p:nvGrpSpPr>
            <p:cNvPr id="38001" name="Group 113"/>
            <p:cNvGrpSpPr>
              <a:grpSpLocks/>
            </p:cNvGrpSpPr>
            <p:nvPr/>
          </p:nvGrpSpPr>
          <p:grpSpPr bwMode="auto">
            <a:xfrm>
              <a:off x="4409" y="3220"/>
              <a:ext cx="1088" cy="1202"/>
              <a:chOff x="4409" y="3220"/>
              <a:chExt cx="1088" cy="1202"/>
            </a:xfrm>
          </p:grpSpPr>
          <p:sp>
            <p:nvSpPr>
              <p:cNvPr id="38002" name="Freeform 114"/>
              <p:cNvSpPr>
                <a:spLocks/>
              </p:cNvSpPr>
              <p:nvPr/>
            </p:nvSpPr>
            <p:spPr bwMode="gray">
              <a:xfrm>
                <a:off x="4409" y="3220"/>
                <a:ext cx="1088" cy="1202"/>
              </a:xfrm>
              <a:custGeom>
                <a:avLst/>
                <a:gdLst>
                  <a:gd name="T0" fmla="*/ 488 w 544"/>
                  <a:gd name="T1" fmla="*/ 88 h 600"/>
                  <a:gd name="T2" fmla="*/ 449 w 544"/>
                  <a:gd name="T3" fmla="*/ 54 h 600"/>
                  <a:gd name="T4" fmla="*/ 74 w 544"/>
                  <a:gd name="T5" fmla="*/ 208 h 600"/>
                  <a:gd name="T6" fmla="*/ 132 w 544"/>
                  <a:gd name="T7" fmla="*/ 229 h 600"/>
                  <a:gd name="T8" fmla="*/ 331 w 544"/>
                  <a:gd name="T9" fmla="*/ 174 h 600"/>
                  <a:gd name="T10" fmla="*/ 347 w 544"/>
                  <a:gd name="T11" fmla="*/ 231 h 600"/>
                  <a:gd name="T12" fmla="*/ 174 w 544"/>
                  <a:gd name="T13" fmla="*/ 310 h 600"/>
                  <a:gd name="T14" fmla="*/ 336 w 544"/>
                  <a:gd name="T15" fmla="*/ 313 h 600"/>
                  <a:gd name="T16" fmla="*/ 260 w 544"/>
                  <a:gd name="T17" fmla="*/ 456 h 600"/>
                  <a:gd name="T18" fmla="*/ 488 w 544"/>
                  <a:gd name="T19" fmla="*/ 88 h 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4" h="600">
                    <a:moveTo>
                      <a:pt x="488" y="88"/>
                    </a:moveTo>
                    <a:cubicBezTo>
                      <a:pt x="480" y="73"/>
                      <a:pt x="466" y="62"/>
                      <a:pt x="449" y="54"/>
                    </a:cubicBezTo>
                    <a:cubicBezTo>
                      <a:pt x="324" y="0"/>
                      <a:pt x="0" y="118"/>
                      <a:pt x="74" y="208"/>
                    </a:cubicBezTo>
                    <a:cubicBezTo>
                      <a:pt x="97" y="236"/>
                      <a:pt x="97" y="227"/>
                      <a:pt x="132" y="229"/>
                    </a:cubicBezTo>
                    <a:cubicBezTo>
                      <a:pt x="207" y="232"/>
                      <a:pt x="263" y="178"/>
                      <a:pt x="331" y="174"/>
                    </a:cubicBezTo>
                    <a:cubicBezTo>
                      <a:pt x="341" y="190"/>
                      <a:pt x="346" y="209"/>
                      <a:pt x="347" y="231"/>
                    </a:cubicBezTo>
                    <a:cubicBezTo>
                      <a:pt x="277" y="238"/>
                      <a:pt x="155" y="255"/>
                      <a:pt x="174" y="310"/>
                    </a:cubicBezTo>
                    <a:cubicBezTo>
                      <a:pt x="190" y="355"/>
                      <a:pt x="276" y="335"/>
                      <a:pt x="336" y="313"/>
                    </a:cubicBezTo>
                    <a:cubicBezTo>
                      <a:pt x="320" y="371"/>
                      <a:pt x="289" y="428"/>
                      <a:pt x="260" y="456"/>
                    </a:cubicBezTo>
                    <a:cubicBezTo>
                      <a:pt x="427" y="600"/>
                      <a:pt x="544" y="195"/>
                      <a:pt x="488" y="88"/>
                    </a:cubicBezTo>
                    <a:close/>
                  </a:path>
                </a:pathLst>
              </a:custGeom>
              <a:gradFill rotWithShape="1">
                <a:gsLst>
                  <a:gs pos="0">
                    <a:schemeClr val="accent2">
                      <a:gamma/>
                      <a:tint val="40784"/>
                      <a:invGamma/>
                    </a:schemeClr>
                  </a:gs>
                  <a:gs pos="100000">
                    <a:schemeClr val="accent2"/>
                  </a:gs>
                </a:gsLst>
                <a:lin ang="5400000" scaled="1"/>
              </a:gradFill>
              <a:ln w="3175" cmpd="sng">
                <a:solidFill>
                  <a:srgbClr val="5F5F5F"/>
                </a:solidFill>
                <a:round/>
                <a:headEnd/>
                <a:tailEnd/>
              </a:ln>
            </p:spPr>
            <p:txBody>
              <a:bodyPr/>
              <a:lstStyle/>
              <a:p>
                <a:endParaRPr lang="vi-VN"/>
              </a:p>
            </p:txBody>
          </p:sp>
          <p:sp>
            <p:nvSpPr>
              <p:cNvPr id="38003" name="Freeform 115"/>
              <p:cNvSpPr>
                <a:spLocks/>
              </p:cNvSpPr>
              <p:nvPr/>
            </p:nvSpPr>
            <p:spPr bwMode="gray">
              <a:xfrm>
                <a:off x="4942" y="3573"/>
                <a:ext cx="238" cy="203"/>
              </a:xfrm>
              <a:custGeom>
                <a:avLst/>
                <a:gdLst>
                  <a:gd name="T0" fmla="*/ 0 w 238"/>
                  <a:gd name="T1" fmla="*/ 155 h 203"/>
                  <a:gd name="T2" fmla="*/ 138 w 238"/>
                  <a:gd name="T3" fmla="*/ 123 h 203"/>
                  <a:gd name="T4" fmla="*/ 184 w 238"/>
                  <a:gd name="T5" fmla="*/ 37 h 203"/>
                  <a:gd name="T6" fmla="*/ 218 w 238"/>
                  <a:gd name="T7" fmla="*/ 33 h 203"/>
                  <a:gd name="T8" fmla="*/ 208 w 238"/>
                  <a:gd name="T9" fmla="*/ 151 h 203"/>
                  <a:gd name="T10" fmla="*/ 28 w 238"/>
                  <a:gd name="T11" fmla="*/ 183 h 203"/>
                  <a:gd name="T12" fmla="*/ 0 w 238"/>
                  <a:gd name="T13" fmla="*/ 155 h 203"/>
                </a:gdLst>
                <a:ahLst/>
                <a:cxnLst>
                  <a:cxn ang="0">
                    <a:pos x="T0" y="T1"/>
                  </a:cxn>
                  <a:cxn ang="0">
                    <a:pos x="T2" y="T3"/>
                  </a:cxn>
                  <a:cxn ang="0">
                    <a:pos x="T4" y="T5"/>
                  </a:cxn>
                  <a:cxn ang="0">
                    <a:pos x="T6" y="T7"/>
                  </a:cxn>
                  <a:cxn ang="0">
                    <a:pos x="T8" y="T9"/>
                  </a:cxn>
                  <a:cxn ang="0">
                    <a:pos x="T10" y="T11"/>
                  </a:cxn>
                  <a:cxn ang="0">
                    <a:pos x="T12" y="T13"/>
                  </a:cxn>
                </a:cxnLst>
                <a:rect l="0" t="0" r="r" b="b"/>
                <a:pathLst>
                  <a:path w="238" h="203">
                    <a:moveTo>
                      <a:pt x="0" y="155"/>
                    </a:moveTo>
                    <a:cubicBezTo>
                      <a:pt x="46" y="141"/>
                      <a:pt x="92" y="135"/>
                      <a:pt x="138" y="123"/>
                    </a:cubicBezTo>
                    <a:cubicBezTo>
                      <a:pt x="204" y="107"/>
                      <a:pt x="190" y="87"/>
                      <a:pt x="184" y="37"/>
                    </a:cubicBezTo>
                    <a:cubicBezTo>
                      <a:pt x="185" y="0"/>
                      <a:pt x="209" y="9"/>
                      <a:pt x="218" y="33"/>
                    </a:cubicBezTo>
                    <a:cubicBezTo>
                      <a:pt x="234" y="73"/>
                      <a:pt x="238" y="119"/>
                      <a:pt x="208" y="151"/>
                    </a:cubicBezTo>
                    <a:cubicBezTo>
                      <a:pt x="173" y="173"/>
                      <a:pt x="142" y="203"/>
                      <a:pt x="28" y="183"/>
                    </a:cubicBezTo>
                    <a:cubicBezTo>
                      <a:pt x="16" y="177"/>
                      <a:pt x="6" y="169"/>
                      <a:pt x="0" y="155"/>
                    </a:cubicBezTo>
                  </a:path>
                </a:pathLst>
              </a:custGeom>
              <a:solidFill>
                <a:srgbClr val="FFFFFF">
                  <a:alpha val="60001"/>
                </a:srgbClr>
              </a:solidFill>
              <a:ln>
                <a:noFill/>
              </a:ln>
              <a:extLst>
                <a:ext uri="{91240B29-F687-4F45-9708-019B960494DF}">
                  <a14:hiddenLine xmlns:a14="http://schemas.microsoft.com/office/drawing/2010/main" w="3175" cmpd="sng">
                    <a:solidFill>
                      <a:srgbClr val="5F5F5F"/>
                    </a:solidFill>
                    <a:round/>
                    <a:headEnd/>
                    <a:tailEnd/>
                  </a14:hiddenLine>
                </a:ext>
              </a:extLst>
            </p:spPr>
            <p:txBody>
              <a:bodyPr/>
              <a:lstStyle/>
              <a:p>
                <a:endParaRPr lang="vi-VN"/>
              </a:p>
            </p:txBody>
          </p:sp>
        </p:grpSp>
      </p:grpSp>
      <p:grpSp>
        <p:nvGrpSpPr>
          <p:cNvPr id="38004" name="Group 116"/>
          <p:cNvGrpSpPr>
            <a:grpSpLocks/>
          </p:cNvGrpSpPr>
          <p:nvPr/>
        </p:nvGrpSpPr>
        <p:grpSpPr bwMode="auto">
          <a:xfrm rot="-2904760">
            <a:off x="9763128" y="657226"/>
            <a:ext cx="773430" cy="1402080"/>
            <a:chOff x="3072" y="96"/>
            <a:chExt cx="1220" cy="1654"/>
          </a:xfrm>
        </p:grpSpPr>
        <p:grpSp>
          <p:nvGrpSpPr>
            <p:cNvPr id="38005" name="Group 117"/>
            <p:cNvGrpSpPr>
              <a:grpSpLocks/>
            </p:cNvGrpSpPr>
            <p:nvPr/>
          </p:nvGrpSpPr>
          <p:grpSpPr bwMode="auto">
            <a:xfrm>
              <a:off x="3154" y="144"/>
              <a:ext cx="1138" cy="1606"/>
              <a:chOff x="4153" y="-160"/>
              <a:chExt cx="1138" cy="1606"/>
            </a:xfrm>
          </p:grpSpPr>
          <p:sp>
            <p:nvSpPr>
              <p:cNvPr id="38006" name="Freeform 118"/>
              <p:cNvSpPr>
                <a:spLocks/>
              </p:cNvSpPr>
              <p:nvPr/>
            </p:nvSpPr>
            <p:spPr bwMode="gray">
              <a:xfrm>
                <a:off x="4191" y="-160"/>
                <a:ext cx="1100" cy="1260"/>
              </a:xfrm>
              <a:custGeom>
                <a:avLst/>
                <a:gdLst>
                  <a:gd name="T0" fmla="*/ 361 w 550"/>
                  <a:gd name="T1" fmla="*/ 240 h 629"/>
                  <a:gd name="T2" fmla="*/ 127 w 550"/>
                  <a:gd name="T3" fmla="*/ 326 h 629"/>
                  <a:gd name="T4" fmla="*/ 74 w 550"/>
                  <a:gd name="T5" fmla="*/ 584 h 629"/>
                  <a:gd name="T6" fmla="*/ 169 w 550"/>
                  <a:gd name="T7" fmla="*/ 545 h 629"/>
                  <a:gd name="T8" fmla="*/ 190 w 550"/>
                  <a:gd name="T9" fmla="*/ 399 h 629"/>
                  <a:gd name="T10" fmla="*/ 342 w 550"/>
                  <a:gd name="T11" fmla="*/ 420 h 629"/>
                  <a:gd name="T12" fmla="*/ 472 w 550"/>
                  <a:gd name="T13" fmla="*/ 294 h 629"/>
                  <a:gd name="T14" fmla="*/ 352 w 550"/>
                  <a:gd name="T15" fmla="*/ 38 h 629"/>
                  <a:gd name="T16" fmla="*/ 175 w 550"/>
                  <a:gd name="T17" fmla="*/ 35 h 629"/>
                  <a:gd name="T18" fmla="*/ 85 w 550"/>
                  <a:gd name="T19" fmla="*/ 177 h 629"/>
                  <a:gd name="T20" fmla="*/ 222 w 550"/>
                  <a:gd name="T21" fmla="*/ 213 h 629"/>
                  <a:gd name="T22" fmla="*/ 294 w 550"/>
                  <a:gd name="T23" fmla="*/ 147 h 629"/>
                  <a:gd name="T24" fmla="*/ 361 w 550"/>
                  <a:gd name="T25" fmla="*/ 240 h 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50" h="629">
                    <a:moveTo>
                      <a:pt x="361" y="240"/>
                    </a:moveTo>
                    <a:cubicBezTo>
                      <a:pt x="372" y="345"/>
                      <a:pt x="184" y="311"/>
                      <a:pt x="127" y="326"/>
                    </a:cubicBezTo>
                    <a:cubicBezTo>
                      <a:pt x="53" y="346"/>
                      <a:pt x="0" y="528"/>
                      <a:pt x="74" y="584"/>
                    </a:cubicBezTo>
                    <a:cubicBezTo>
                      <a:pt x="133" y="629"/>
                      <a:pt x="163" y="594"/>
                      <a:pt x="169" y="545"/>
                    </a:cubicBezTo>
                    <a:cubicBezTo>
                      <a:pt x="175" y="500"/>
                      <a:pt x="133" y="426"/>
                      <a:pt x="190" y="399"/>
                    </a:cubicBezTo>
                    <a:cubicBezTo>
                      <a:pt x="238" y="377"/>
                      <a:pt x="287" y="441"/>
                      <a:pt x="342" y="420"/>
                    </a:cubicBezTo>
                    <a:cubicBezTo>
                      <a:pt x="397" y="399"/>
                      <a:pt x="440" y="341"/>
                      <a:pt x="472" y="294"/>
                    </a:cubicBezTo>
                    <a:cubicBezTo>
                      <a:pt x="550" y="180"/>
                      <a:pt x="460" y="80"/>
                      <a:pt x="352" y="38"/>
                    </a:cubicBezTo>
                    <a:cubicBezTo>
                      <a:pt x="287" y="14"/>
                      <a:pt x="236" y="0"/>
                      <a:pt x="175" y="35"/>
                    </a:cubicBezTo>
                    <a:cubicBezTo>
                      <a:pt x="127" y="62"/>
                      <a:pt x="65" y="114"/>
                      <a:pt x="85" y="177"/>
                    </a:cubicBezTo>
                    <a:cubicBezTo>
                      <a:pt x="108" y="248"/>
                      <a:pt x="168" y="218"/>
                      <a:pt x="222" y="213"/>
                    </a:cubicBezTo>
                    <a:cubicBezTo>
                      <a:pt x="229" y="212"/>
                      <a:pt x="232" y="133"/>
                      <a:pt x="294" y="147"/>
                    </a:cubicBezTo>
                    <a:cubicBezTo>
                      <a:pt x="332" y="155"/>
                      <a:pt x="357" y="203"/>
                      <a:pt x="361" y="240"/>
                    </a:cubicBezTo>
                    <a:close/>
                  </a:path>
                </a:pathLst>
              </a:custGeom>
              <a:gradFill rotWithShape="1">
                <a:gsLst>
                  <a:gs pos="0">
                    <a:schemeClr val="accent2"/>
                  </a:gs>
                  <a:gs pos="100000">
                    <a:schemeClr val="accent2">
                      <a:gamma/>
                      <a:shade val="80000"/>
                      <a:invGamma/>
                    </a:schemeClr>
                  </a:gs>
                </a:gsLst>
                <a:lin ang="5400000" scaled="1"/>
              </a:gradFill>
              <a:ln w="3175" cmpd="sng">
                <a:solidFill>
                  <a:srgbClr val="5F5F5F"/>
                </a:solidFill>
                <a:round/>
                <a:headEnd/>
                <a:tailEnd/>
              </a:ln>
            </p:spPr>
            <p:txBody>
              <a:bodyPr/>
              <a:lstStyle/>
              <a:p>
                <a:endParaRPr lang="vi-VN"/>
              </a:p>
            </p:txBody>
          </p:sp>
          <p:sp>
            <p:nvSpPr>
              <p:cNvPr id="38007" name="Freeform 119"/>
              <p:cNvSpPr>
                <a:spLocks/>
              </p:cNvSpPr>
              <p:nvPr/>
            </p:nvSpPr>
            <p:spPr bwMode="gray">
              <a:xfrm>
                <a:off x="4153" y="1062"/>
                <a:ext cx="420" cy="384"/>
              </a:xfrm>
              <a:custGeom>
                <a:avLst/>
                <a:gdLst>
                  <a:gd name="T0" fmla="*/ 111 w 210"/>
                  <a:gd name="T1" fmla="*/ 176 h 192"/>
                  <a:gd name="T2" fmla="*/ 179 w 210"/>
                  <a:gd name="T3" fmla="*/ 82 h 192"/>
                  <a:gd name="T4" fmla="*/ 111 w 210"/>
                  <a:gd name="T5" fmla="*/ 176 h 192"/>
                </a:gdLst>
                <a:ahLst/>
                <a:cxnLst>
                  <a:cxn ang="0">
                    <a:pos x="T0" y="T1"/>
                  </a:cxn>
                  <a:cxn ang="0">
                    <a:pos x="T2" y="T3"/>
                  </a:cxn>
                  <a:cxn ang="0">
                    <a:pos x="T4" y="T5"/>
                  </a:cxn>
                </a:cxnLst>
                <a:rect l="0" t="0" r="r" b="b"/>
                <a:pathLst>
                  <a:path w="210" h="192">
                    <a:moveTo>
                      <a:pt x="111" y="176"/>
                    </a:moveTo>
                    <a:cubicBezTo>
                      <a:pt x="160" y="192"/>
                      <a:pt x="210" y="126"/>
                      <a:pt x="179" y="82"/>
                    </a:cubicBezTo>
                    <a:cubicBezTo>
                      <a:pt x="123" y="0"/>
                      <a:pt x="0" y="141"/>
                      <a:pt x="111" y="176"/>
                    </a:cubicBezTo>
                    <a:close/>
                  </a:path>
                </a:pathLst>
              </a:custGeom>
              <a:gradFill rotWithShape="1">
                <a:gsLst>
                  <a:gs pos="0">
                    <a:schemeClr val="accent2"/>
                  </a:gs>
                  <a:gs pos="100000">
                    <a:schemeClr val="accent2">
                      <a:gamma/>
                      <a:shade val="82353"/>
                      <a:invGamma/>
                    </a:schemeClr>
                  </a:gs>
                </a:gsLst>
                <a:path path="rect">
                  <a:fillToRect l="50000" t="50000" r="50000" b="50000"/>
                </a:path>
              </a:gradFill>
              <a:ln w="3175" cmpd="sng">
                <a:solidFill>
                  <a:srgbClr val="5F5F5F"/>
                </a:solidFill>
                <a:round/>
                <a:headEnd/>
                <a:tailEnd/>
              </a:ln>
            </p:spPr>
            <p:txBody>
              <a:bodyPr/>
              <a:lstStyle/>
              <a:p>
                <a:endParaRPr lang="vi-VN"/>
              </a:p>
            </p:txBody>
          </p:sp>
        </p:grpSp>
        <p:grpSp>
          <p:nvGrpSpPr>
            <p:cNvPr id="38008" name="Group 120"/>
            <p:cNvGrpSpPr>
              <a:grpSpLocks/>
            </p:cNvGrpSpPr>
            <p:nvPr/>
          </p:nvGrpSpPr>
          <p:grpSpPr bwMode="auto">
            <a:xfrm>
              <a:off x="3072" y="96"/>
              <a:ext cx="1138" cy="1606"/>
              <a:chOff x="4153" y="-160"/>
              <a:chExt cx="1138" cy="1606"/>
            </a:xfrm>
          </p:grpSpPr>
          <p:sp>
            <p:nvSpPr>
              <p:cNvPr id="38009" name="Freeform 121"/>
              <p:cNvSpPr>
                <a:spLocks/>
              </p:cNvSpPr>
              <p:nvPr/>
            </p:nvSpPr>
            <p:spPr bwMode="gray">
              <a:xfrm>
                <a:off x="4191" y="-160"/>
                <a:ext cx="1100" cy="1260"/>
              </a:xfrm>
              <a:custGeom>
                <a:avLst/>
                <a:gdLst>
                  <a:gd name="T0" fmla="*/ 361 w 550"/>
                  <a:gd name="T1" fmla="*/ 240 h 629"/>
                  <a:gd name="T2" fmla="*/ 127 w 550"/>
                  <a:gd name="T3" fmla="*/ 326 h 629"/>
                  <a:gd name="T4" fmla="*/ 74 w 550"/>
                  <a:gd name="T5" fmla="*/ 584 h 629"/>
                  <a:gd name="T6" fmla="*/ 169 w 550"/>
                  <a:gd name="T7" fmla="*/ 545 h 629"/>
                  <a:gd name="T8" fmla="*/ 190 w 550"/>
                  <a:gd name="T9" fmla="*/ 399 h 629"/>
                  <a:gd name="T10" fmla="*/ 342 w 550"/>
                  <a:gd name="T11" fmla="*/ 420 h 629"/>
                  <a:gd name="T12" fmla="*/ 472 w 550"/>
                  <a:gd name="T13" fmla="*/ 294 h 629"/>
                  <a:gd name="T14" fmla="*/ 352 w 550"/>
                  <a:gd name="T15" fmla="*/ 38 h 629"/>
                  <a:gd name="T16" fmla="*/ 175 w 550"/>
                  <a:gd name="T17" fmla="*/ 35 h 629"/>
                  <a:gd name="T18" fmla="*/ 85 w 550"/>
                  <a:gd name="T19" fmla="*/ 177 h 629"/>
                  <a:gd name="T20" fmla="*/ 222 w 550"/>
                  <a:gd name="T21" fmla="*/ 213 h 629"/>
                  <a:gd name="T22" fmla="*/ 294 w 550"/>
                  <a:gd name="T23" fmla="*/ 147 h 629"/>
                  <a:gd name="T24" fmla="*/ 361 w 550"/>
                  <a:gd name="T25" fmla="*/ 240 h 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50" h="629">
                    <a:moveTo>
                      <a:pt x="361" y="240"/>
                    </a:moveTo>
                    <a:cubicBezTo>
                      <a:pt x="372" y="345"/>
                      <a:pt x="184" y="311"/>
                      <a:pt x="127" y="326"/>
                    </a:cubicBezTo>
                    <a:cubicBezTo>
                      <a:pt x="53" y="346"/>
                      <a:pt x="0" y="528"/>
                      <a:pt x="74" y="584"/>
                    </a:cubicBezTo>
                    <a:cubicBezTo>
                      <a:pt x="133" y="629"/>
                      <a:pt x="163" y="594"/>
                      <a:pt x="169" y="545"/>
                    </a:cubicBezTo>
                    <a:cubicBezTo>
                      <a:pt x="175" y="500"/>
                      <a:pt x="133" y="426"/>
                      <a:pt x="190" y="399"/>
                    </a:cubicBezTo>
                    <a:cubicBezTo>
                      <a:pt x="238" y="377"/>
                      <a:pt x="287" y="441"/>
                      <a:pt x="342" y="420"/>
                    </a:cubicBezTo>
                    <a:cubicBezTo>
                      <a:pt x="397" y="399"/>
                      <a:pt x="440" y="341"/>
                      <a:pt x="472" y="294"/>
                    </a:cubicBezTo>
                    <a:cubicBezTo>
                      <a:pt x="550" y="180"/>
                      <a:pt x="460" y="80"/>
                      <a:pt x="352" y="38"/>
                    </a:cubicBezTo>
                    <a:cubicBezTo>
                      <a:pt x="287" y="14"/>
                      <a:pt x="236" y="0"/>
                      <a:pt x="175" y="35"/>
                    </a:cubicBezTo>
                    <a:cubicBezTo>
                      <a:pt x="127" y="62"/>
                      <a:pt x="65" y="114"/>
                      <a:pt x="85" y="177"/>
                    </a:cubicBezTo>
                    <a:cubicBezTo>
                      <a:pt x="108" y="248"/>
                      <a:pt x="168" y="218"/>
                      <a:pt x="222" y="213"/>
                    </a:cubicBezTo>
                    <a:cubicBezTo>
                      <a:pt x="229" y="212"/>
                      <a:pt x="232" y="133"/>
                      <a:pt x="294" y="147"/>
                    </a:cubicBezTo>
                    <a:cubicBezTo>
                      <a:pt x="332" y="155"/>
                      <a:pt x="357" y="203"/>
                      <a:pt x="361" y="240"/>
                    </a:cubicBezTo>
                    <a:close/>
                  </a:path>
                </a:pathLst>
              </a:custGeom>
              <a:gradFill rotWithShape="1">
                <a:gsLst>
                  <a:gs pos="0">
                    <a:schemeClr val="accent2">
                      <a:gamma/>
                      <a:tint val="50980"/>
                      <a:invGamma/>
                    </a:schemeClr>
                  </a:gs>
                  <a:gs pos="100000">
                    <a:schemeClr val="accent2"/>
                  </a:gs>
                </a:gsLst>
                <a:lin ang="5400000" scaled="1"/>
              </a:gradFill>
              <a:ln w="3175" cmpd="sng">
                <a:solidFill>
                  <a:srgbClr val="5F5F5F"/>
                </a:solidFill>
                <a:round/>
                <a:headEnd/>
                <a:tailEnd/>
              </a:ln>
            </p:spPr>
            <p:txBody>
              <a:bodyPr/>
              <a:lstStyle/>
              <a:p>
                <a:endParaRPr lang="vi-VN"/>
              </a:p>
            </p:txBody>
          </p:sp>
          <p:sp>
            <p:nvSpPr>
              <p:cNvPr id="38010" name="Freeform 122"/>
              <p:cNvSpPr>
                <a:spLocks/>
              </p:cNvSpPr>
              <p:nvPr/>
            </p:nvSpPr>
            <p:spPr bwMode="gray">
              <a:xfrm>
                <a:off x="4153" y="1062"/>
                <a:ext cx="420" cy="384"/>
              </a:xfrm>
              <a:custGeom>
                <a:avLst/>
                <a:gdLst>
                  <a:gd name="T0" fmla="*/ 111 w 210"/>
                  <a:gd name="T1" fmla="*/ 176 h 192"/>
                  <a:gd name="T2" fmla="*/ 179 w 210"/>
                  <a:gd name="T3" fmla="*/ 82 h 192"/>
                  <a:gd name="T4" fmla="*/ 111 w 210"/>
                  <a:gd name="T5" fmla="*/ 176 h 192"/>
                </a:gdLst>
                <a:ahLst/>
                <a:cxnLst>
                  <a:cxn ang="0">
                    <a:pos x="T0" y="T1"/>
                  </a:cxn>
                  <a:cxn ang="0">
                    <a:pos x="T2" y="T3"/>
                  </a:cxn>
                  <a:cxn ang="0">
                    <a:pos x="T4" y="T5"/>
                  </a:cxn>
                </a:cxnLst>
                <a:rect l="0" t="0" r="r" b="b"/>
                <a:pathLst>
                  <a:path w="210" h="192">
                    <a:moveTo>
                      <a:pt x="111" y="176"/>
                    </a:moveTo>
                    <a:cubicBezTo>
                      <a:pt x="160" y="192"/>
                      <a:pt x="210" y="126"/>
                      <a:pt x="179" y="82"/>
                    </a:cubicBezTo>
                    <a:cubicBezTo>
                      <a:pt x="123" y="0"/>
                      <a:pt x="0" y="141"/>
                      <a:pt x="111" y="176"/>
                    </a:cubicBezTo>
                    <a:close/>
                  </a:path>
                </a:pathLst>
              </a:custGeom>
              <a:solidFill>
                <a:schemeClr val="accent2"/>
              </a:solidFill>
              <a:ln w="3175" cmpd="sng">
                <a:solidFill>
                  <a:srgbClr val="5F5F5F"/>
                </a:solidFill>
                <a:round/>
                <a:headEnd/>
                <a:tailEnd/>
              </a:ln>
            </p:spPr>
            <p:txBody>
              <a:bodyPr/>
              <a:lstStyle/>
              <a:p>
                <a:endParaRPr lang="vi-VN"/>
              </a:p>
            </p:txBody>
          </p:sp>
        </p:grpSp>
        <p:sp>
          <p:nvSpPr>
            <p:cNvPr id="38011" name="Freeform 123"/>
            <p:cNvSpPr>
              <a:spLocks/>
            </p:cNvSpPr>
            <p:nvPr/>
          </p:nvSpPr>
          <p:spPr bwMode="gray">
            <a:xfrm>
              <a:off x="3343" y="168"/>
              <a:ext cx="260" cy="218"/>
            </a:xfrm>
            <a:custGeom>
              <a:avLst/>
              <a:gdLst>
                <a:gd name="T0" fmla="*/ 27 w 130"/>
                <a:gd name="T1" fmla="*/ 96 h 109"/>
                <a:gd name="T2" fmla="*/ 6 w 130"/>
                <a:gd name="T3" fmla="*/ 38 h 109"/>
                <a:gd name="T4" fmla="*/ 48 w 130"/>
                <a:gd name="T5" fmla="*/ 9 h 109"/>
                <a:gd name="T6" fmla="*/ 67 w 130"/>
                <a:gd name="T7" fmla="*/ 0 h 109"/>
                <a:gd name="T8" fmla="*/ 58 w 130"/>
                <a:gd name="T9" fmla="*/ 35 h 109"/>
                <a:gd name="T10" fmla="*/ 130 w 130"/>
                <a:gd name="T11" fmla="*/ 92 h 109"/>
                <a:gd name="T12" fmla="*/ 83 w 130"/>
                <a:gd name="T13" fmla="*/ 109 h 109"/>
                <a:gd name="T14" fmla="*/ 27 w 130"/>
                <a:gd name="T15" fmla="*/ 96 h 1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0" h="109">
                  <a:moveTo>
                    <a:pt x="27" y="96"/>
                  </a:moveTo>
                  <a:cubicBezTo>
                    <a:pt x="3" y="83"/>
                    <a:pt x="0" y="61"/>
                    <a:pt x="6" y="38"/>
                  </a:cubicBezTo>
                  <a:cubicBezTo>
                    <a:pt x="20" y="27"/>
                    <a:pt x="34" y="17"/>
                    <a:pt x="48" y="9"/>
                  </a:cubicBezTo>
                  <a:cubicBezTo>
                    <a:pt x="54" y="6"/>
                    <a:pt x="61" y="3"/>
                    <a:pt x="67" y="0"/>
                  </a:cubicBezTo>
                  <a:cubicBezTo>
                    <a:pt x="62" y="10"/>
                    <a:pt x="59" y="22"/>
                    <a:pt x="58" y="35"/>
                  </a:cubicBezTo>
                  <a:cubicBezTo>
                    <a:pt x="54" y="81"/>
                    <a:pt x="99" y="76"/>
                    <a:pt x="130" y="92"/>
                  </a:cubicBezTo>
                  <a:cubicBezTo>
                    <a:pt x="120" y="104"/>
                    <a:pt x="102" y="109"/>
                    <a:pt x="83" y="109"/>
                  </a:cubicBezTo>
                  <a:cubicBezTo>
                    <a:pt x="62" y="109"/>
                    <a:pt x="41" y="103"/>
                    <a:pt x="27" y="96"/>
                  </a:cubicBezTo>
                </a:path>
              </a:pathLst>
            </a:custGeom>
            <a:solidFill>
              <a:srgbClr val="FFFFFF">
                <a:alpha val="70000"/>
              </a:srgbClr>
            </a:solidFill>
            <a:ln>
              <a:noFill/>
            </a:ln>
            <a:extLst>
              <a:ext uri="{91240B29-F687-4F45-9708-019B960494DF}">
                <a14:hiddenLine xmlns:a14="http://schemas.microsoft.com/office/drawing/2010/main" w="3175" cmpd="sng">
                  <a:solidFill>
                    <a:srgbClr val="5F5F5F"/>
                  </a:solidFill>
                  <a:round/>
                  <a:headEnd/>
                  <a:tailEnd/>
                </a14:hiddenLine>
              </a:ext>
            </a:extLst>
          </p:spPr>
          <p:txBody>
            <a:bodyPr/>
            <a:lstStyle/>
            <a:p>
              <a:endParaRPr lang="vi-VN"/>
            </a:p>
          </p:txBody>
        </p:sp>
        <p:sp>
          <p:nvSpPr>
            <p:cNvPr id="38012" name="Freeform 124"/>
            <p:cNvSpPr>
              <a:spLocks/>
            </p:cNvSpPr>
            <p:nvPr/>
          </p:nvSpPr>
          <p:spPr bwMode="gray">
            <a:xfrm>
              <a:off x="3328" y="1418"/>
              <a:ext cx="114" cy="121"/>
            </a:xfrm>
            <a:custGeom>
              <a:avLst/>
              <a:gdLst>
                <a:gd name="T0" fmla="*/ 18 w 57"/>
                <a:gd name="T1" fmla="*/ 22 h 60"/>
                <a:gd name="T2" fmla="*/ 31 w 57"/>
                <a:gd name="T3" fmla="*/ 57 h 60"/>
                <a:gd name="T4" fmla="*/ 18 w 57"/>
                <a:gd name="T5" fmla="*/ 60 h 60"/>
                <a:gd name="T6" fmla="*/ 18 w 57"/>
                <a:gd name="T7" fmla="*/ 22 h 60"/>
              </a:gdLst>
              <a:ahLst/>
              <a:cxnLst>
                <a:cxn ang="0">
                  <a:pos x="T0" y="T1"/>
                </a:cxn>
                <a:cxn ang="0">
                  <a:pos x="T2" y="T3"/>
                </a:cxn>
                <a:cxn ang="0">
                  <a:pos x="T4" y="T5"/>
                </a:cxn>
                <a:cxn ang="0">
                  <a:pos x="T6" y="T7"/>
                </a:cxn>
              </a:cxnLst>
              <a:rect l="0" t="0" r="r" b="b"/>
              <a:pathLst>
                <a:path w="57" h="60">
                  <a:moveTo>
                    <a:pt x="18" y="22"/>
                  </a:moveTo>
                  <a:cubicBezTo>
                    <a:pt x="46" y="0"/>
                    <a:pt x="57" y="46"/>
                    <a:pt x="31" y="57"/>
                  </a:cubicBezTo>
                  <a:cubicBezTo>
                    <a:pt x="26" y="59"/>
                    <a:pt x="22" y="60"/>
                    <a:pt x="18" y="60"/>
                  </a:cubicBezTo>
                  <a:cubicBezTo>
                    <a:pt x="0" y="60"/>
                    <a:pt x="3" y="35"/>
                    <a:pt x="18" y="22"/>
                  </a:cubicBezTo>
                </a:path>
              </a:pathLst>
            </a:custGeom>
            <a:solidFill>
              <a:srgbClr val="FFFFFF">
                <a:alpha val="70000"/>
              </a:srgbClr>
            </a:solidFill>
            <a:ln>
              <a:noFill/>
            </a:ln>
            <a:extLst>
              <a:ext uri="{91240B29-F687-4F45-9708-019B960494DF}">
                <a14:hiddenLine xmlns:a14="http://schemas.microsoft.com/office/drawing/2010/main" w="3175" cmpd="sng">
                  <a:solidFill>
                    <a:srgbClr val="5F5F5F"/>
                  </a:solidFill>
                  <a:round/>
                  <a:headEnd/>
                  <a:tailEnd/>
                </a14:hiddenLine>
              </a:ext>
            </a:extLst>
          </p:spPr>
          <p:txBody>
            <a:bodyPr/>
            <a:lstStyle/>
            <a:p>
              <a:endParaRPr lang="vi-VN"/>
            </a:p>
          </p:txBody>
        </p:sp>
      </p:grpSp>
      <p:grpSp>
        <p:nvGrpSpPr>
          <p:cNvPr id="38013" name="Group 125"/>
          <p:cNvGrpSpPr>
            <a:grpSpLocks/>
          </p:cNvGrpSpPr>
          <p:nvPr/>
        </p:nvGrpSpPr>
        <p:grpSpPr bwMode="auto">
          <a:xfrm>
            <a:off x="7559040" y="4"/>
            <a:ext cx="1767840" cy="1436370"/>
            <a:chOff x="3168" y="432"/>
            <a:chExt cx="455" cy="493"/>
          </a:xfrm>
        </p:grpSpPr>
        <p:sp>
          <p:nvSpPr>
            <p:cNvPr id="38014" name="Freeform 126"/>
            <p:cNvSpPr>
              <a:spLocks/>
            </p:cNvSpPr>
            <p:nvPr/>
          </p:nvSpPr>
          <p:spPr bwMode="gray">
            <a:xfrm>
              <a:off x="3201" y="459"/>
              <a:ext cx="422" cy="466"/>
            </a:xfrm>
            <a:custGeom>
              <a:avLst/>
              <a:gdLst>
                <a:gd name="T0" fmla="*/ 1456 w 1623"/>
                <a:gd name="T1" fmla="*/ 263 h 1792"/>
                <a:gd name="T2" fmla="*/ 1340 w 1623"/>
                <a:gd name="T3" fmla="*/ 161 h 1792"/>
                <a:gd name="T4" fmla="*/ 221 w 1623"/>
                <a:gd name="T5" fmla="*/ 621 h 1792"/>
                <a:gd name="T6" fmla="*/ 394 w 1623"/>
                <a:gd name="T7" fmla="*/ 684 h 1792"/>
                <a:gd name="T8" fmla="*/ 988 w 1623"/>
                <a:gd name="T9" fmla="*/ 520 h 1792"/>
                <a:gd name="T10" fmla="*/ 1035 w 1623"/>
                <a:gd name="T11" fmla="*/ 690 h 1792"/>
                <a:gd name="T12" fmla="*/ 1002 w 1623"/>
                <a:gd name="T13" fmla="*/ 935 h 1792"/>
                <a:gd name="T14" fmla="*/ 776 w 1623"/>
                <a:gd name="T15" fmla="*/ 1362 h 1792"/>
                <a:gd name="T16" fmla="*/ 1456 w 1623"/>
                <a:gd name="T17" fmla="*/ 263 h 1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23" h="1792">
                  <a:moveTo>
                    <a:pt x="1456" y="263"/>
                  </a:moveTo>
                  <a:cubicBezTo>
                    <a:pt x="1432" y="218"/>
                    <a:pt x="1390" y="185"/>
                    <a:pt x="1340" y="161"/>
                  </a:cubicBezTo>
                  <a:cubicBezTo>
                    <a:pt x="967" y="0"/>
                    <a:pt x="0" y="352"/>
                    <a:pt x="221" y="621"/>
                  </a:cubicBezTo>
                  <a:cubicBezTo>
                    <a:pt x="289" y="705"/>
                    <a:pt x="289" y="678"/>
                    <a:pt x="394" y="684"/>
                  </a:cubicBezTo>
                  <a:cubicBezTo>
                    <a:pt x="618" y="693"/>
                    <a:pt x="785" y="532"/>
                    <a:pt x="988" y="520"/>
                  </a:cubicBezTo>
                  <a:cubicBezTo>
                    <a:pt x="1017" y="567"/>
                    <a:pt x="1032" y="624"/>
                    <a:pt x="1035" y="690"/>
                  </a:cubicBezTo>
                  <a:cubicBezTo>
                    <a:pt x="1037" y="759"/>
                    <a:pt x="1045" y="823"/>
                    <a:pt x="1002" y="935"/>
                  </a:cubicBezTo>
                  <a:cubicBezTo>
                    <a:pt x="955" y="1108"/>
                    <a:pt x="862" y="1278"/>
                    <a:pt x="776" y="1362"/>
                  </a:cubicBezTo>
                  <a:cubicBezTo>
                    <a:pt x="1274" y="1792"/>
                    <a:pt x="1623" y="582"/>
                    <a:pt x="1456" y="263"/>
                  </a:cubicBezTo>
                  <a:close/>
                </a:path>
              </a:pathLst>
            </a:custGeom>
            <a:gradFill rotWithShape="1">
              <a:gsLst>
                <a:gs pos="0">
                  <a:schemeClr val="accent1"/>
                </a:gs>
                <a:gs pos="100000">
                  <a:schemeClr val="accent1">
                    <a:gamma/>
                    <a:shade val="80000"/>
                    <a:invGamma/>
                  </a:schemeClr>
                </a:gs>
              </a:gsLst>
              <a:lin ang="5400000" scaled="1"/>
            </a:gradFill>
            <a:ln w="3175" cmpd="sng">
              <a:solidFill>
                <a:srgbClr val="5F5F5F"/>
              </a:solidFill>
              <a:round/>
              <a:headEnd/>
              <a:tailEnd/>
            </a:ln>
          </p:spPr>
          <p:txBody>
            <a:bodyPr/>
            <a:lstStyle/>
            <a:p>
              <a:endParaRPr lang="vi-VN"/>
            </a:p>
          </p:txBody>
        </p:sp>
        <p:sp>
          <p:nvSpPr>
            <p:cNvPr id="38015" name="Freeform 127"/>
            <p:cNvSpPr>
              <a:spLocks/>
            </p:cNvSpPr>
            <p:nvPr/>
          </p:nvSpPr>
          <p:spPr bwMode="gray">
            <a:xfrm>
              <a:off x="3168" y="432"/>
              <a:ext cx="422" cy="466"/>
            </a:xfrm>
            <a:custGeom>
              <a:avLst/>
              <a:gdLst>
                <a:gd name="T0" fmla="*/ 1456 w 1623"/>
                <a:gd name="T1" fmla="*/ 263 h 1792"/>
                <a:gd name="T2" fmla="*/ 1340 w 1623"/>
                <a:gd name="T3" fmla="*/ 161 h 1792"/>
                <a:gd name="T4" fmla="*/ 221 w 1623"/>
                <a:gd name="T5" fmla="*/ 621 h 1792"/>
                <a:gd name="T6" fmla="*/ 394 w 1623"/>
                <a:gd name="T7" fmla="*/ 684 h 1792"/>
                <a:gd name="T8" fmla="*/ 988 w 1623"/>
                <a:gd name="T9" fmla="*/ 520 h 1792"/>
                <a:gd name="T10" fmla="*/ 1035 w 1623"/>
                <a:gd name="T11" fmla="*/ 690 h 1792"/>
                <a:gd name="T12" fmla="*/ 1002 w 1623"/>
                <a:gd name="T13" fmla="*/ 935 h 1792"/>
                <a:gd name="T14" fmla="*/ 776 w 1623"/>
                <a:gd name="T15" fmla="*/ 1362 h 1792"/>
                <a:gd name="T16" fmla="*/ 1456 w 1623"/>
                <a:gd name="T17" fmla="*/ 263 h 1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23" h="1792">
                  <a:moveTo>
                    <a:pt x="1456" y="263"/>
                  </a:moveTo>
                  <a:cubicBezTo>
                    <a:pt x="1432" y="218"/>
                    <a:pt x="1390" y="185"/>
                    <a:pt x="1340" y="161"/>
                  </a:cubicBezTo>
                  <a:cubicBezTo>
                    <a:pt x="967" y="0"/>
                    <a:pt x="0" y="352"/>
                    <a:pt x="221" y="621"/>
                  </a:cubicBezTo>
                  <a:cubicBezTo>
                    <a:pt x="289" y="705"/>
                    <a:pt x="289" y="678"/>
                    <a:pt x="394" y="684"/>
                  </a:cubicBezTo>
                  <a:cubicBezTo>
                    <a:pt x="618" y="693"/>
                    <a:pt x="785" y="532"/>
                    <a:pt x="988" y="520"/>
                  </a:cubicBezTo>
                  <a:cubicBezTo>
                    <a:pt x="1017" y="567"/>
                    <a:pt x="1032" y="624"/>
                    <a:pt x="1035" y="690"/>
                  </a:cubicBezTo>
                  <a:cubicBezTo>
                    <a:pt x="1037" y="759"/>
                    <a:pt x="1045" y="823"/>
                    <a:pt x="1002" y="935"/>
                  </a:cubicBezTo>
                  <a:cubicBezTo>
                    <a:pt x="955" y="1108"/>
                    <a:pt x="862" y="1278"/>
                    <a:pt x="776" y="1362"/>
                  </a:cubicBezTo>
                  <a:cubicBezTo>
                    <a:pt x="1274" y="1792"/>
                    <a:pt x="1623" y="582"/>
                    <a:pt x="1456" y="263"/>
                  </a:cubicBezTo>
                  <a:close/>
                </a:path>
              </a:pathLst>
            </a:custGeom>
            <a:gradFill rotWithShape="1">
              <a:gsLst>
                <a:gs pos="0">
                  <a:schemeClr val="accent1">
                    <a:gamma/>
                    <a:tint val="40784"/>
                    <a:invGamma/>
                  </a:schemeClr>
                </a:gs>
                <a:gs pos="100000">
                  <a:schemeClr val="accent1"/>
                </a:gs>
              </a:gsLst>
              <a:lin ang="5400000" scaled="1"/>
            </a:gradFill>
            <a:ln w="3175" cmpd="sng">
              <a:solidFill>
                <a:srgbClr val="5F5F5F"/>
              </a:solidFill>
              <a:round/>
              <a:headEnd/>
              <a:tailEnd/>
            </a:ln>
          </p:spPr>
          <p:txBody>
            <a:bodyPr/>
            <a:lstStyle/>
            <a:p>
              <a:endParaRPr lang="vi-VN"/>
            </a:p>
          </p:txBody>
        </p:sp>
        <p:sp>
          <p:nvSpPr>
            <p:cNvPr id="38016" name="Freeform 128"/>
            <p:cNvSpPr>
              <a:spLocks/>
            </p:cNvSpPr>
            <p:nvPr/>
          </p:nvSpPr>
          <p:spPr bwMode="gray">
            <a:xfrm rot="15921321">
              <a:off x="3382" y="547"/>
              <a:ext cx="92" cy="79"/>
            </a:xfrm>
            <a:custGeom>
              <a:avLst/>
              <a:gdLst>
                <a:gd name="T0" fmla="*/ 0 w 238"/>
                <a:gd name="T1" fmla="*/ 155 h 203"/>
                <a:gd name="T2" fmla="*/ 138 w 238"/>
                <a:gd name="T3" fmla="*/ 123 h 203"/>
                <a:gd name="T4" fmla="*/ 184 w 238"/>
                <a:gd name="T5" fmla="*/ 37 h 203"/>
                <a:gd name="T6" fmla="*/ 218 w 238"/>
                <a:gd name="T7" fmla="*/ 33 h 203"/>
                <a:gd name="T8" fmla="*/ 208 w 238"/>
                <a:gd name="T9" fmla="*/ 151 h 203"/>
                <a:gd name="T10" fmla="*/ 28 w 238"/>
                <a:gd name="T11" fmla="*/ 183 h 203"/>
                <a:gd name="T12" fmla="*/ 0 w 238"/>
                <a:gd name="T13" fmla="*/ 155 h 203"/>
              </a:gdLst>
              <a:ahLst/>
              <a:cxnLst>
                <a:cxn ang="0">
                  <a:pos x="T0" y="T1"/>
                </a:cxn>
                <a:cxn ang="0">
                  <a:pos x="T2" y="T3"/>
                </a:cxn>
                <a:cxn ang="0">
                  <a:pos x="T4" y="T5"/>
                </a:cxn>
                <a:cxn ang="0">
                  <a:pos x="T6" y="T7"/>
                </a:cxn>
                <a:cxn ang="0">
                  <a:pos x="T8" y="T9"/>
                </a:cxn>
                <a:cxn ang="0">
                  <a:pos x="T10" y="T11"/>
                </a:cxn>
                <a:cxn ang="0">
                  <a:pos x="T12" y="T13"/>
                </a:cxn>
              </a:cxnLst>
              <a:rect l="0" t="0" r="r" b="b"/>
              <a:pathLst>
                <a:path w="238" h="203">
                  <a:moveTo>
                    <a:pt x="0" y="155"/>
                  </a:moveTo>
                  <a:cubicBezTo>
                    <a:pt x="46" y="141"/>
                    <a:pt x="92" y="135"/>
                    <a:pt x="138" y="123"/>
                  </a:cubicBezTo>
                  <a:cubicBezTo>
                    <a:pt x="204" y="107"/>
                    <a:pt x="190" y="87"/>
                    <a:pt x="184" y="37"/>
                  </a:cubicBezTo>
                  <a:cubicBezTo>
                    <a:pt x="185" y="0"/>
                    <a:pt x="209" y="9"/>
                    <a:pt x="218" y="33"/>
                  </a:cubicBezTo>
                  <a:cubicBezTo>
                    <a:pt x="234" y="73"/>
                    <a:pt x="238" y="119"/>
                    <a:pt x="208" y="151"/>
                  </a:cubicBezTo>
                  <a:cubicBezTo>
                    <a:pt x="173" y="173"/>
                    <a:pt x="142" y="203"/>
                    <a:pt x="28" y="183"/>
                  </a:cubicBezTo>
                  <a:cubicBezTo>
                    <a:pt x="16" y="177"/>
                    <a:pt x="6" y="169"/>
                    <a:pt x="0" y="155"/>
                  </a:cubicBezTo>
                </a:path>
              </a:pathLst>
            </a:custGeom>
            <a:solidFill>
              <a:srgbClr val="FFFFFF">
                <a:alpha val="60001"/>
              </a:srgbClr>
            </a:solidFill>
            <a:ln>
              <a:noFill/>
            </a:ln>
            <a:extLst>
              <a:ext uri="{91240B29-F687-4F45-9708-019B960494DF}">
                <a14:hiddenLine xmlns:a14="http://schemas.microsoft.com/office/drawing/2010/main" w="3175" cmpd="sng">
                  <a:solidFill>
                    <a:srgbClr val="5F5F5F"/>
                  </a:solidFill>
                  <a:round/>
                  <a:headEnd/>
                  <a:tailEnd/>
                </a14:hiddenLine>
              </a:ext>
            </a:extLst>
          </p:spPr>
          <p:txBody>
            <a:bodyPr/>
            <a:lstStyle/>
            <a:p>
              <a:endParaRPr lang="vi-VN"/>
            </a:p>
          </p:txBody>
        </p:sp>
      </p:grpSp>
      <p:grpSp>
        <p:nvGrpSpPr>
          <p:cNvPr id="38017" name="Group 129"/>
          <p:cNvGrpSpPr>
            <a:grpSpLocks/>
          </p:cNvGrpSpPr>
          <p:nvPr/>
        </p:nvGrpSpPr>
        <p:grpSpPr bwMode="auto">
          <a:xfrm>
            <a:off x="10932162" y="95254"/>
            <a:ext cx="1437640" cy="1024890"/>
            <a:chOff x="3324" y="788"/>
            <a:chExt cx="482" cy="458"/>
          </a:xfrm>
        </p:grpSpPr>
        <p:sp>
          <p:nvSpPr>
            <p:cNvPr id="38018" name="Freeform 130"/>
            <p:cNvSpPr>
              <a:spLocks/>
            </p:cNvSpPr>
            <p:nvPr/>
          </p:nvSpPr>
          <p:spPr bwMode="gray">
            <a:xfrm rot="16043336" flipH="1">
              <a:off x="3346" y="802"/>
              <a:ext cx="422" cy="466"/>
            </a:xfrm>
            <a:custGeom>
              <a:avLst/>
              <a:gdLst>
                <a:gd name="T0" fmla="*/ 1456 w 1623"/>
                <a:gd name="T1" fmla="*/ 263 h 1792"/>
                <a:gd name="T2" fmla="*/ 1340 w 1623"/>
                <a:gd name="T3" fmla="*/ 161 h 1792"/>
                <a:gd name="T4" fmla="*/ 221 w 1623"/>
                <a:gd name="T5" fmla="*/ 621 h 1792"/>
                <a:gd name="T6" fmla="*/ 394 w 1623"/>
                <a:gd name="T7" fmla="*/ 684 h 1792"/>
                <a:gd name="T8" fmla="*/ 988 w 1623"/>
                <a:gd name="T9" fmla="*/ 520 h 1792"/>
                <a:gd name="T10" fmla="*/ 1035 w 1623"/>
                <a:gd name="T11" fmla="*/ 690 h 1792"/>
                <a:gd name="T12" fmla="*/ 1002 w 1623"/>
                <a:gd name="T13" fmla="*/ 935 h 1792"/>
                <a:gd name="T14" fmla="*/ 776 w 1623"/>
                <a:gd name="T15" fmla="*/ 1362 h 1792"/>
                <a:gd name="T16" fmla="*/ 1456 w 1623"/>
                <a:gd name="T17" fmla="*/ 263 h 1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23" h="1792">
                  <a:moveTo>
                    <a:pt x="1456" y="263"/>
                  </a:moveTo>
                  <a:cubicBezTo>
                    <a:pt x="1432" y="218"/>
                    <a:pt x="1390" y="185"/>
                    <a:pt x="1340" y="161"/>
                  </a:cubicBezTo>
                  <a:cubicBezTo>
                    <a:pt x="967" y="0"/>
                    <a:pt x="0" y="352"/>
                    <a:pt x="221" y="621"/>
                  </a:cubicBezTo>
                  <a:cubicBezTo>
                    <a:pt x="289" y="705"/>
                    <a:pt x="289" y="678"/>
                    <a:pt x="394" y="684"/>
                  </a:cubicBezTo>
                  <a:cubicBezTo>
                    <a:pt x="618" y="693"/>
                    <a:pt x="785" y="532"/>
                    <a:pt x="988" y="520"/>
                  </a:cubicBezTo>
                  <a:cubicBezTo>
                    <a:pt x="1017" y="567"/>
                    <a:pt x="1032" y="624"/>
                    <a:pt x="1035" y="690"/>
                  </a:cubicBezTo>
                  <a:cubicBezTo>
                    <a:pt x="1037" y="759"/>
                    <a:pt x="1045" y="823"/>
                    <a:pt x="1002" y="935"/>
                  </a:cubicBezTo>
                  <a:cubicBezTo>
                    <a:pt x="955" y="1108"/>
                    <a:pt x="862" y="1278"/>
                    <a:pt x="776" y="1362"/>
                  </a:cubicBezTo>
                  <a:cubicBezTo>
                    <a:pt x="1274" y="1792"/>
                    <a:pt x="1623" y="582"/>
                    <a:pt x="1456" y="263"/>
                  </a:cubicBezTo>
                  <a:close/>
                </a:path>
              </a:pathLst>
            </a:custGeom>
            <a:gradFill rotWithShape="1">
              <a:gsLst>
                <a:gs pos="0">
                  <a:schemeClr val="hlink"/>
                </a:gs>
                <a:gs pos="100000">
                  <a:schemeClr val="hlink">
                    <a:gamma/>
                    <a:shade val="80000"/>
                    <a:invGamma/>
                  </a:schemeClr>
                </a:gs>
              </a:gsLst>
              <a:lin ang="5400000" scaled="1"/>
            </a:gradFill>
            <a:ln w="3175" cmpd="sng">
              <a:solidFill>
                <a:srgbClr val="5F5F5F"/>
              </a:solidFill>
              <a:round/>
              <a:headEnd/>
              <a:tailEnd/>
            </a:ln>
          </p:spPr>
          <p:txBody>
            <a:bodyPr/>
            <a:lstStyle/>
            <a:p>
              <a:endParaRPr lang="vi-VN"/>
            </a:p>
          </p:txBody>
        </p:sp>
        <p:sp>
          <p:nvSpPr>
            <p:cNvPr id="38019" name="Freeform 131"/>
            <p:cNvSpPr>
              <a:spLocks/>
            </p:cNvSpPr>
            <p:nvPr/>
          </p:nvSpPr>
          <p:spPr bwMode="gray">
            <a:xfrm rot="16043336" flipH="1">
              <a:off x="3362" y="766"/>
              <a:ext cx="422" cy="466"/>
            </a:xfrm>
            <a:custGeom>
              <a:avLst/>
              <a:gdLst>
                <a:gd name="T0" fmla="*/ 1456 w 1623"/>
                <a:gd name="T1" fmla="*/ 263 h 1792"/>
                <a:gd name="T2" fmla="*/ 1340 w 1623"/>
                <a:gd name="T3" fmla="*/ 161 h 1792"/>
                <a:gd name="T4" fmla="*/ 221 w 1623"/>
                <a:gd name="T5" fmla="*/ 621 h 1792"/>
                <a:gd name="T6" fmla="*/ 394 w 1623"/>
                <a:gd name="T7" fmla="*/ 684 h 1792"/>
                <a:gd name="T8" fmla="*/ 988 w 1623"/>
                <a:gd name="T9" fmla="*/ 520 h 1792"/>
                <a:gd name="T10" fmla="*/ 1035 w 1623"/>
                <a:gd name="T11" fmla="*/ 690 h 1792"/>
                <a:gd name="T12" fmla="*/ 1002 w 1623"/>
                <a:gd name="T13" fmla="*/ 935 h 1792"/>
                <a:gd name="T14" fmla="*/ 776 w 1623"/>
                <a:gd name="T15" fmla="*/ 1362 h 1792"/>
                <a:gd name="T16" fmla="*/ 1456 w 1623"/>
                <a:gd name="T17" fmla="*/ 263 h 1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23" h="1792">
                  <a:moveTo>
                    <a:pt x="1456" y="263"/>
                  </a:moveTo>
                  <a:cubicBezTo>
                    <a:pt x="1432" y="218"/>
                    <a:pt x="1390" y="185"/>
                    <a:pt x="1340" y="161"/>
                  </a:cubicBezTo>
                  <a:cubicBezTo>
                    <a:pt x="967" y="0"/>
                    <a:pt x="0" y="352"/>
                    <a:pt x="221" y="621"/>
                  </a:cubicBezTo>
                  <a:cubicBezTo>
                    <a:pt x="289" y="705"/>
                    <a:pt x="289" y="678"/>
                    <a:pt x="394" y="684"/>
                  </a:cubicBezTo>
                  <a:cubicBezTo>
                    <a:pt x="618" y="693"/>
                    <a:pt x="785" y="532"/>
                    <a:pt x="988" y="520"/>
                  </a:cubicBezTo>
                  <a:cubicBezTo>
                    <a:pt x="1017" y="567"/>
                    <a:pt x="1032" y="624"/>
                    <a:pt x="1035" y="690"/>
                  </a:cubicBezTo>
                  <a:cubicBezTo>
                    <a:pt x="1037" y="759"/>
                    <a:pt x="1045" y="823"/>
                    <a:pt x="1002" y="935"/>
                  </a:cubicBezTo>
                  <a:cubicBezTo>
                    <a:pt x="955" y="1108"/>
                    <a:pt x="862" y="1278"/>
                    <a:pt x="776" y="1362"/>
                  </a:cubicBezTo>
                  <a:cubicBezTo>
                    <a:pt x="1274" y="1792"/>
                    <a:pt x="1623" y="582"/>
                    <a:pt x="1456" y="263"/>
                  </a:cubicBezTo>
                  <a:close/>
                </a:path>
              </a:pathLst>
            </a:custGeom>
            <a:gradFill rotWithShape="1">
              <a:gsLst>
                <a:gs pos="0">
                  <a:schemeClr val="hlink">
                    <a:gamma/>
                    <a:tint val="40784"/>
                    <a:invGamma/>
                  </a:schemeClr>
                </a:gs>
                <a:gs pos="100000">
                  <a:schemeClr val="hlink"/>
                </a:gs>
              </a:gsLst>
              <a:lin ang="5400000" scaled="1"/>
            </a:gradFill>
            <a:ln w="3175" cmpd="sng">
              <a:solidFill>
                <a:srgbClr val="5F5F5F"/>
              </a:solidFill>
              <a:round/>
              <a:headEnd/>
              <a:tailEnd/>
            </a:ln>
          </p:spPr>
          <p:txBody>
            <a:bodyPr/>
            <a:lstStyle/>
            <a:p>
              <a:endParaRPr lang="vi-VN"/>
            </a:p>
          </p:txBody>
        </p:sp>
        <p:sp>
          <p:nvSpPr>
            <p:cNvPr id="38020" name="Freeform 132"/>
            <p:cNvSpPr>
              <a:spLocks/>
            </p:cNvSpPr>
            <p:nvPr/>
          </p:nvSpPr>
          <p:spPr bwMode="gray">
            <a:xfrm rot="122014" flipH="1">
              <a:off x="3451" y="1010"/>
              <a:ext cx="92" cy="79"/>
            </a:xfrm>
            <a:custGeom>
              <a:avLst/>
              <a:gdLst>
                <a:gd name="T0" fmla="*/ 0 w 238"/>
                <a:gd name="T1" fmla="*/ 155 h 203"/>
                <a:gd name="T2" fmla="*/ 138 w 238"/>
                <a:gd name="T3" fmla="*/ 123 h 203"/>
                <a:gd name="T4" fmla="*/ 184 w 238"/>
                <a:gd name="T5" fmla="*/ 37 h 203"/>
                <a:gd name="T6" fmla="*/ 218 w 238"/>
                <a:gd name="T7" fmla="*/ 33 h 203"/>
                <a:gd name="T8" fmla="*/ 208 w 238"/>
                <a:gd name="T9" fmla="*/ 151 h 203"/>
                <a:gd name="T10" fmla="*/ 28 w 238"/>
                <a:gd name="T11" fmla="*/ 183 h 203"/>
                <a:gd name="T12" fmla="*/ 0 w 238"/>
                <a:gd name="T13" fmla="*/ 155 h 203"/>
              </a:gdLst>
              <a:ahLst/>
              <a:cxnLst>
                <a:cxn ang="0">
                  <a:pos x="T0" y="T1"/>
                </a:cxn>
                <a:cxn ang="0">
                  <a:pos x="T2" y="T3"/>
                </a:cxn>
                <a:cxn ang="0">
                  <a:pos x="T4" y="T5"/>
                </a:cxn>
                <a:cxn ang="0">
                  <a:pos x="T6" y="T7"/>
                </a:cxn>
                <a:cxn ang="0">
                  <a:pos x="T8" y="T9"/>
                </a:cxn>
                <a:cxn ang="0">
                  <a:pos x="T10" y="T11"/>
                </a:cxn>
                <a:cxn ang="0">
                  <a:pos x="T12" y="T13"/>
                </a:cxn>
              </a:cxnLst>
              <a:rect l="0" t="0" r="r" b="b"/>
              <a:pathLst>
                <a:path w="238" h="203">
                  <a:moveTo>
                    <a:pt x="0" y="155"/>
                  </a:moveTo>
                  <a:cubicBezTo>
                    <a:pt x="46" y="141"/>
                    <a:pt x="92" y="135"/>
                    <a:pt x="138" y="123"/>
                  </a:cubicBezTo>
                  <a:cubicBezTo>
                    <a:pt x="204" y="107"/>
                    <a:pt x="190" y="87"/>
                    <a:pt x="184" y="37"/>
                  </a:cubicBezTo>
                  <a:cubicBezTo>
                    <a:pt x="185" y="0"/>
                    <a:pt x="209" y="9"/>
                    <a:pt x="218" y="33"/>
                  </a:cubicBezTo>
                  <a:cubicBezTo>
                    <a:pt x="234" y="73"/>
                    <a:pt x="238" y="119"/>
                    <a:pt x="208" y="151"/>
                  </a:cubicBezTo>
                  <a:cubicBezTo>
                    <a:pt x="173" y="173"/>
                    <a:pt x="142" y="203"/>
                    <a:pt x="28" y="183"/>
                  </a:cubicBezTo>
                  <a:cubicBezTo>
                    <a:pt x="16" y="177"/>
                    <a:pt x="6" y="169"/>
                    <a:pt x="0" y="155"/>
                  </a:cubicBezTo>
                </a:path>
              </a:pathLst>
            </a:custGeom>
            <a:solidFill>
              <a:srgbClr val="FFFFFF">
                <a:alpha val="60001"/>
              </a:srgbClr>
            </a:solidFill>
            <a:ln>
              <a:noFill/>
            </a:ln>
            <a:extLst>
              <a:ext uri="{91240B29-F687-4F45-9708-019B960494DF}">
                <a14:hiddenLine xmlns:a14="http://schemas.microsoft.com/office/drawing/2010/main" w="3175" cmpd="sng">
                  <a:solidFill>
                    <a:srgbClr val="5F5F5F"/>
                  </a:solidFill>
                  <a:round/>
                  <a:headEnd/>
                  <a:tailEnd/>
                </a14:hiddenLine>
              </a:ext>
            </a:extLst>
          </p:spPr>
          <p:txBody>
            <a:bodyPr/>
            <a:lstStyle/>
            <a:p>
              <a:endParaRPr lang="vi-VN"/>
            </a:p>
          </p:txBody>
        </p:sp>
      </p:grpSp>
      <p:sp>
        <p:nvSpPr>
          <p:cNvPr id="38021" name="Rectangle 133"/>
          <p:cNvSpPr>
            <a:spLocks noGrp="1" noChangeArrowheads="1"/>
          </p:cNvSpPr>
          <p:nvPr>
            <p:ph type="subTitle" idx="1"/>
          </p:nvPr>
        </p:nvSpPr>
        <p:spPr>
          <a:xfrm>
            <a:off x="731520" y="3383280"/>
            <a:ext cx="9144000" cy="731520"/>
          </a:xfrm>
          <a:extLst>
            <a:ext uri="{91240B29-F687-4F45-9708-019B960494DF}">
              <a14:hiddenLine xmlns:a14="http://schemas.microsoft.com/office/drawing/2010/main" w="9525" algn="ctr">
                <a:solidFill>
                  <a:schemeClr val="tx1"/>
                </a:solidFill>
                <a:miter lim="800000"/>
                <a:headEnd/>
                <a:tailEnd/>
              </a14:hiddenLine>
            </a:ext>
          </a:extLst>
        </p:spPr>
        <p:txBody>
          <a:bodyPr/>
          <a:lstStyle>
            <a:lvl1pPr marL="0" indent="0">
              <a:buFontTx/>
              <a:buNone/>
              <a:defRPr sz="3400" smtClean="0"/>
            </a:lvl1pPr>
          </a:lstStyle>
          <a:p>
            <a:pPr lvl="0"/>
            <a:r>
              <a:rPr lang="en-US" noProof="0"/>
              <a:t>Click to edit Master subtitle style</a:t>
            </a:r>
          </a:p>
        </p:txBody>
      </p:sp>
      <p:grpSp>
        <p:nvGrpSpPr>
          <p:cNvPr id="38022" name="Group 134"/>
          <p:cNvGrpSpPr>
            <a:grpSpLocks/>
          </p:cNvGrpSpPr>
          <p:nvPr/>
        </p:nvGrpSpPr>
        <p:grpSpPr bwMode="auto">
          <a:xfrm>
            <a:off x="9029706" y="1777366"/>
            <a:ext cx="858520" cy="857250"/>
            <a:chOff x="2942" y="357"/>
            <a:chExt cx="752" cy="1001"/>
          </a:xfrm>
        </p:grpSpPr>
        <p:sp>
          <p:nvSpPr>
            <p:cNvPr id="38023" name="Freeform 135"/>
            <p:cNvSpPr>
              <a:spLocks noEditPoints="1"/>
            </p:cNvSpPr>
            <p:nvPr/>
          </p:nvSpPr>
          <p:spPr bwMode="gray">
            <a:xfrm>
              <a:off x="2976" y="432"/>
              <a:ext cx="718" cy="926"/>
            </a:xfrm>
            <a:custGeom>
              <a:avLst/>
              <a:gdLst>
                <a:gd name="T0" fmla="*/ 189 w 304"/>
                <a:gd name="T1" fmla="*/ 25 h 392"/>
                <a:gd name="T2" fmla="*/ 77 w 304"/>
                <a:gd name="T3" fmla="*/ 115 h 392"/>
                <a:gd name="T4" fmla="*/ 24 w 304"/>
                <a:gd name="T5" fmla="*/ 243 h 392"/>
                <a:gd name="T6" fmla="*/ 8 w 304"/>
                <a:gd name="T7" fmla="*/ 340 h 392"/>
                <a:gd name="T8" fmla="*/ 101 w 304"/>
                <a:gd name="T9" fmla="*/ 392 h 392"/>
                <a:gd name="T10" fmla="*/ 183 w 304"/>
                <a:gd name="T11" fmla="*/ 372 h 392"/>
                <a:gd name="T12" fmla="*/ 233 w 304"/>
                <a:gd name="T13" fmla="*/ 315 h 392"/>
                <a:gd name="T14" fmla="*/ 177 w 304"/>
                <a:gd name="T15" fmla="*/ 241 h 392"/>
                <a:gd name="T16" fmla="*/ 294 w 304"/>
                <a:gd name="T17" fmla="*/ 154 h 392"/>
                <a:gd name="T18" fmla="*/ 189 w 304"/>
                <a:gd name="T19" fmla="*/ 25 h 392"/>
                <a:gd name="T20" fmla="*/ 137 w 304"/>
                <a:gd name="T21" fmla="*/ 332 h 392"/>
                <a:gd name="T22" fmla="*/ 82 w 304"/>
                <a:gd name="T23" fmla="*/ 306 h 392"/>
                <a:gd name="T24" fmla="*/ 137 w 304"/>
                <a:gd name="T25" fmla="*/ 332 h 392"/>
                <a:gd name="T26" fmla="*/ 133 w 304"/>
                <a:gd name="T27" fmla="*/ 148 h 392"/>
                <a:gd name="T28" fmla="*/ 222 w 304"/>
                <a:gd name="T29" fmla="*/ 134 h 392"/>
                <a:gd name="T30" fmla="*/ 133 w 304"/>
                <a:gd name="T31" fmla="*/ 148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04" h="392">
                  <a:moveTo>
                    <a:pt x="189" y="25"/>
                  </a:moveTo>
                  <a:cubicBezTo>
                    <a:pt x="124" y="0"/>
                    <a:pt x="97" y="67"/>
                    <a:pt x="77" y="115"/>
                  </a:cubicBezTo>
                  <a:cubicBezTo>
                    <a:pt x="59" y="158"/>
                    <a:pt x="35" y="198"/>
                    <a:pt x="24" y="243"/>
                  </a:cubicBezTo>
                  <a:cubicBezTo>
                    <a:pt x="18" y="269"/>
                    <a:pt x="0" y="314"/>
                    <a:pt x="8" y="340"/>
                  </a:cubicBezTo>
                  <a:cubicBezTo>
                    <a:pt x="19" y="380"/>
                    <a:pt x="59" y="392"/>
                    <a:pt x="101" y="392"/>
                  </a:cubicBezTo>
                  <a:cubicBezTo>
                    <a:pt x="132" y="391"/>
                    <a:pt x="163" y="383"/>
                    <a:pt x="183" y="372"/>
                  </a:cubicBezTo>
                  <a:cubicBezTo>
                    <a:pt x="206" y="361"/>
                    <a:pt x="231" y="342"/>
                    <a:pt x="233" y="315"/>
                  </a:cubicBezTo>
                  <a:cubicBezTo>
                    <a:pt x="235" y="299"/>
                    <a:pt x="194" y="228"/>
                    <a:pt x="177" y="241"/>
                  </a:cubicBezTo>
                  <a:cubicBezTo>
                    <a:pt x="214" y="214"/>
                    <a:pt x="283" y="213"/>
                    <a:pt x="294" y="154"/>
                  </a:cubicBezTo>
                  <a:cubicBezTo>
                    <a:pt x="304" y="109"/>
                    <a:pt x="229" y="40"/>
                    <a:pt x="189" y="25"/>
                  </a:cubicBezTo>
                  <a:close/>
                  <a:moveTo>
                    <a:pt x="137" y="332"/>
                  </a:moveTo>
                  <a:cubicBezTo>
                    <a:pt x="115" y="347"/>
                    <a:pt x="80" y="336"/>
                    <a:pt x="82" y="306"/>
                  </a:cubicBezTo>
                  <a:cubicBezTo>
                    <a:pt x="86" y="250"/>
                    <a:pt x="192" y="293"/>
                    <a:pt x="137" y="332"/>
                  </a:cubicBezTo>
                  <a:close/>
                  <a:moveTo>
                    <a:pt x="133" y="148"/>
                  </a:moveTo>
                  <a:cubicBezTo>
                    <a:pt x="132" y="97"/>
                    <a:pt x="209" y="86"/>
                    <a:pt x="222" y="134"/>
                  </a:cubicBezTo>
                  <a:cubicBezTo>
                    <a:pt x="238" y="195"/>
                    <a:pt x="134" y="219"/>
                    <a:pt x="133" y="148"/>
                  </a:cubicBezTo>
                  <a:close/>
                </a:path>
              </a:pathLst>
            </a:custGeom>
            <a:gradFill rotWithShape="1">
              <a:gsLst>
                <a:gs pos="0">
                  <a:schemeClr val="hlink"/>
                </a:gs>
                <a:gs pos="100000">
                  <a:schemeClr val="hlink">
                    <a:gamma/>
                    <a:shade val="69804"/>
                    <a:invGamma/>
                  </a:schemeClr>
                </a:gs>
              </a:gsLst>
              <a:lin ang="5400000" scaled="1"/>
            </a:gradFill>
            <a:ln w="3175" cmpd="sng">
              <a:solidFill>
                <a:srgbClr val="5F5F5F"/>
              </a:solidFill>
              <a:round/>
              <a:headEnd/>
              <a:tailEnd/>
            </a:ln>
          </p:spPr>
          <p:txBody>
            <a:bodyPr/>
            <a:lstStyle/>
            <a:p>
              <a:endParaRPr lang="vi-VN"/>
            </a:p>
          </p:txBody>
        </p:sp>
        <p:sp>
          <p:nvSpPr>
            <p:cNvPr id="38024" name="Freeform 136"/>
            <p:cNvSpPr>
              <a:spLocks noEditPoints="1"/>
            </p:cNvSpPr>
            <p:nvPr/>
          </p:nvSpPr>
          <p:spPr bwMode="gray">
            <a:xfrm>
              <a:off x="2942" y="357"/>
              <a:ext cx="716" cy="926"/>
            </a:xfrm>
            <a:custGeom>
              <a:avLst/>
              <a:gdLst>
                <a:gd name="T0" fmla="*/ 189 w 303"/>
                <a:gd name="T1" fmla="*/ 25 h 392"/>
                <a:gd name="T2" fmla="*/ 77 w 303"/>
                <a:gd name="T3" fmla="*/ 115 h 392"/>
                <a:gd name="T4" fmla="*/ 24 w 303"/>
                <a:gd name="T5" fmla="*/ 243 h 392"/>
                <a:gd name="T6" fmla="*/ 7 w 303"/>
                <a:gd name="T7" fmla="*/ 340 h 392"/>
                <a:gd name="T8" fmla="*/ 101 w 303"/>
                <a:gd name="T9" fmla="*/ 391 h 392"/>
                <a:gd name="T10" fmla="*/ 183 w 303"/>
                <a:gd name="T11" fmla="*/ 372 h 392"/>
                <a:gd name="T12" fmla="*/ 233 w 303"/>
                <a:gd name="T13" fmla="*/ 315 h 392"/>
                <a:gd name="T14" fmla="*/ 177 w 303"/>
                <a:gd name="T15" fmla="*/ 241 h 392"/>
                <a:gd name="T16" fmla="*/ 294 w 303"/>
                <a:gd name="T17" fmla="*/ 154 h 392"/>
                <a:gd name="T18" fmla="*/ 189 w 303"/>
                <a:gd name="T19" fmla="*/ 25 h 392"/>
                <a:gd name="T20" fmla="*/ 137 w 303"/>
                <a:gd name="T21" fmla="*/ 332 h 392"/>
                <a:gd name="T22" fmla="*/ 82 w 303"/>
                <a:gd name="T23" fmla="*/ 306 h 392"/>
                <a:gd name="T24" fmla="*/ 137 w 303"/>
                <a:gd name="T25" fmla="*/ 332 h 392"/>
                <a:gd name="T26" fmla="*/ 133 w 303"/>
                <a:gd name="T27" fmla="*/ 147 h 392"/>
                <a:gd name="T28" fmla="*/ 222 w 303"/>
                <a:gd name="T29" fmla="*/ 134 h 392"/>
                <a:gd name="T30" fmla="*/ 133 w 303"/>
                <a:gd name="T31" fmla="*/ 147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03" h="392">
                  <a:moveTo>
                    <a:pt x="189" y="25"/>
                  </a:moveTo>
                  <a:cubicBezTo>
                    <a:pt x="123" y="0"/>
                    <a:pt x="97" y="67"/>
                    <a:pt x="77" y="115"/>
                  </a:cubicBezTo>
                  <a:cubicBezTo>
                    <a:pt x="59" y="157"/>
                    <a:pt x="34" y="198"/>
                    <a:pt x="24" y="243"/>
                  </a:cubicBezTo>
                  <a:cubicBezTo>
                    <a:pt x="18" y="269"/>
                    <a:pt x="0" y="314"/>
                    <a:pt x="7" y="340"/>
                  </a:cubicBezTo>
                  <a:cubicBezTo>
                    <a:pt x="18" y="380"/>
                    <a:pt x="59" y="392"/>
                    <a:pt x="101" y="391"/>
                  </a:cubicBezTo>
                  <a:cubicBezTo>
                    <a:pt x="131" y="391"/>
                    <a:pt x="163" y="383"/>
                    <a:pt x="183" y="372"/>
                  </a:cubicBezTo>
                  <a:cubicBezTo>
                    <a:pt x="205" y="361"/>
                    <a:pt x="231" y="342"/>
                    <a:pt x="233" y="315"/>
                  </a:cubicBezTo>
                  <a:cubicBezTo>
                    <a:pt x="234" y="299"/>
                    <a:pt x="194" y="228"/>
                    <a:pt x="177" y="241"/>
                  </a:cubicBezTo>
                  <a:cubicBezTo>
                    <a:pt x="214" y="214"/>
                    <a:pt x="282" y="213"/>
                    <a:pt x="294" y="154"/>
                  </a:cubicBezTo>
                  <a:cubicBezTo>
                    <a:pt x="303" y="109"/>
                    <a:pt x="229" y="40"/>
                    <a:pt x="189" y="25"/>
                  </a:cubicBezTo>
                  <a:close/>
                  <a:moveTo>
                    <a:pt x="137" y="332"/>
                  </a:moveTo>
                  <a:cubicBezTo>
                    <a:pt x="115" y="347"/>
                    <a:pt x="80" y="336"/>
                    <a:pt x="82" y="306"/>
                  </a:cubicBezTo>
                  <a:cubicBezTo>
                    <a:pt x="86" y="249"/>
                    <a:pt x="192" y="293"/>
                    <a:pt x="137" y="332"/>
                  </a:cubicBezTo>
                  <a:close/>
                  <a:moveTo>
                    <a:pt x="133" y="147"/>
                  </a:moveTo>
                  <a:cubicBezTo>
                    <a:pt x="132" y="97"/>
                    <a:pt x="209" y="86"/>
                    <a:pt x="222" y="134"/>
                  </a:cubicBezTo>
                  <a:cubicBezTo>
                    <a:pt x="238" y="194"/>
                    <a:pt x="134" y="219"/>
                    <a:pt x="133" y="147"/>
                  </a:cubicBezTo>
                  <a:close/>
                </a:path>
              </a:pathLst>
            </a:custGeom>
            <a:gradFill rotWithShape="1">
              <a:gsLst>
                <a:gs pos="0">
                  <a:schemeClr val="hlink">
                    <a:gamma/>
                    <a:tint val="47451"/>
                    <a:invGamma/>
                  </a:schemeClr>
                </a:gs>
                <a:gs pos="100000">
                  <a:schemeClr val="hlink"/>
                </a:gs>
              </a:gsLst>
              <a:lin ang="5400000" scaled="1"/>
            </a:gradFill>
            <a:ln w="3175" cmpd="sng">
              <a:solidFill>
                <a:srgbClr val="5F5F5F"/>
              </a:solidFill>
              <a:round/>
              <a:headEnd/>
              <a:tailEnd/>
            </a:ln>
          </p:spPr>
          <p:txBody>
            <a:bodyPr/>
            <a:lstStyle/>
            <a:p>
              <a:endParaRPr lang="vi-VN"/>
            </a:p>
          </p:txBody>
        </p:sp>
      </p:grpSp>
      <p:sp>
        <p:nvSpPr>
          <p:cNvPr id="38025" name="Rectangle 137"/>
          <p:cNvSpPr>
            <a:spLocks noGrp="1" noChangeArrowheads="1"/>
          </p:cNvSpPr>
          <p:nvPr>
            <p:ph type="ctrTitle"/>
          </p:nvPr>
        </p:nvSpPr>
        <p:spPr>
          <a:xfrm>
            <a:off x="731520" y="1828804"/>
            <a:ext cx="9265920" cy="1764030"/>
          </a:xfrm>
          <a:extLst>
            <a:ext uri="{91240B29-F687-4F45-9708-019B960494DF}">
              <a14:hiddenLine xmlns:a14="http://schemas.microsoft.com/office/drawing/2010/main" w="9525" algn="ctr">
                <a:solidFill>
                  <a:schemeClr val="tx1"/>
                </a:solidFill>
                <a:miter lim="800000"/>
                <a:headEnd/>
                <a:tailEnd/>
              </a14:hiddenLine>
            </a:ext>
          </a:extLst>
        </p:spPr>
        <p:txBody>
          <a:bodyPr/>
          <a:lstStyle>
            <a:lvl1pPr eaLnBrk="1" hangingPunct="1">
              <a:defRPr sz="6100" smtClean="0">
                <a:solidFill>
                  <a:schemeClr val="tx2"/>
                </a:solidFill>
              </a:defRPr>
            </a:lvl1pPr>
          </a:lstStyle>
          <a:p>
            <a:pPr lvl="0"/>
            <a:r>
              <a:rPr lang="en-US" noProof="0"/>
              <a:t>Click to edit Master title style</a:t>
            </a:r>
          </a:p>
        </p:txBody>
      </p:sp>
      <p:pic>
        <p:nvPicPr>
          <p:cNvPr id="38026" name="Picture 138"/>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730240" y="3609976"/>
            <a:ext cx="8046720" cy="3979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5"/>
          <p:cNvSpPr>
            <a:spLocks noGrp="1" noChangeArrowheads="1"/>
          </p:cNvSpPr>
          <p:nvPr>
            <p:ph type="dt" sz="half" idx="10"/>
          </p:nvPr>
        </p:nvSpPr>
        <p:spPr>
          <a:ln/>
        </p:spPr>
        <p:txBody>
          <a:bodyPr/>
          <a:lstStyle>
            <a:lvl1pPr>
              <a:defRPr/>
            </a:lvl1pPr>
          </a:lstStyle>
          <a:p>
            <a:fld id="{4C8BF56A-157F-406D-8603-2C0DE697C7C4}" type="datetimeFigureOut">
              <a:rPr lang="en-US"/>
              <a:pPr/>
              <a:t>9/29/2021</a:t>
            </a:fld>
            <a:endParaRPr lang="en-US"/>
          </a:p>
        </p:txBody>
      </p:sp>
      <p:sp>
        <p:nvSpPr>
          <p:cNvPr id="5" name="Rectangle 76"/>
          <p:cNvSpPr>
            <a:spLocks noGrp="1" noChangeArrowheads="1"/>
          </p:cNvSpPr>
          <p:nvPr>
            <p:ph type="ftr" sz="quarter" idx="11"/>
          </p:nvPr>
        </p:nvSpPr>
        <p:spPr>
          <a:ln/>
        </p:spPr>
        <p:txBody>
          <a:bodyPr/>
          <a:lstStyle>
            <a:lvl1pPr>
              <a:defRPr/>
            </a:lvl1pPr>
          </a:lstStyle>
          <a:p>
            <a:endParaRPr lang="en-US"/>
          </a:p>
        </p:txBody>
      </p:sp>
      <p:sp>
        <p:nvSpPr>
          <p:cNvPr id="6" name="Rectangle 77"/>
          <p:cNvSpPr>
            <a:spLocks noGrp="1" noChangeArrowheads="1"/>
          </p:cNvSpPr>
          <p:nvPr>
            <p:ph type="sldNum" sz="quarter" idx="12"/>
          </p:nvPr>
        </p:nvSpPr>
        <p:spPr>
          <a:ln/>
        </p:spPr>
        <p:txBody>
          <a:bodyPr/>
          <a:lstStyle>
            <a:lvl1pPr>
              <a:defRPr/>
            </a:lvl1pPr>
          </a:lstStyle>
          <a:p>
            <a:fld id="{92DA9276-D667-49CE-BDC1-5917E49A5B1D}" type="slidenum">
              <a:rPr lang="en-US"/>
              <a:pPr/>
              <a:t>‹#›</a:t>
            </a:fld>
            <a:endParaRPr lang="en-US"/>
          </a:p>
        </p:txBody>
      </p:sp>
    </p:spTree>
    <p:extLst>
      <p:ext uri="{BB962C8B-B14F-4D97-AF65-F5344CB8AC3E}">
        <p14:creationId xmlns:p14="http://schemas.microsoft.com/office/powerpoint/2010/main" val="3665747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607040" y="182880"/>
            <a:ext cx="3291840" cy="716851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31520" y="182880"/>
            <a:ext cx="9631680" cy="716851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5"/>
          <p:cNvSpPr>
            <a:spLocks noGrp="1" noChangeArrowheads="1"/>
          </p:cNvSpPr>
          <p:nvPr>
            <p:ph type="dt" sz="half" idx="10"/>
          </p:nvPr>
        </p:nvSpPr>
        <p:spPr>
          <a:ln/>
        </p:spPr>
        <p:txBody>
          <a:bodyPr/>
          <a:lstStyle>
            <a:lvl1pPr>
              <a:defRPr/>
            </a:lvl1pPr>
          </a:lstStyle>
          <a:p>
            <a:fld id="{A07FF22E-140F-4229-83F6-618F5D2A890A}" type="datetimeFigureOut">
              <a:rPr lang="en-US"/>
              <a:pPr/>
              <a:t>9/29/2021</a:t>
            </a:fld>
            <a:endParaRPr lang="en-US"/>
          </a:p>
        </p:txBody>
      </p:sp>
      <p:sp>
        <p:nvSpPr>
          <p:cNvPr id="5" name="Rectangle 76"/>
          <p:cNvSpPr>
            <a:spLocks noGrp="1" noChangeArrowheads="1"/>
          </p:cNvSpPr>
          <p:nvPr>
            <p:ph type="ftr" sz="quarter" idx="11"/>
          </p:nvPr>
        </p:nvSpPr>
        <p:spPr>
          <a:ln/>
        </p:spPr>
        <p:txBody>
          <a:bodyPr/>
          <a:lstStyle>
            <a:lvl1pPr>
              <a:defRPr/>
            </a:lvl1pPr>
          </a:lstStyle>
          <a:p>
            <a:endParaRPr lang="en-US"/>
          </a:p>
        </p:txBody>
      </p:sp>
      <p:sp>
        <p:nvSpPr>
          <p:cNvPr id="6" name="Rectangle 77"/>
          <p:cNvSpPr>
            <a:spLocks noGrp="1" noChangeArrowheads="1"/>
          </p:cNvSpPr>
          <p:nvPr>
            <p:ph type="sldNum" sz="quarter" idx="12"/>
          </p:nvPr>
        </p:nvSpPr>
        <p:spPr>
          <a:ln/>
        </p:spPr>
        <p:txBody>
          <a:bodyPr/>
          <a:lstStyle>
            <a:lvl1pPr>
              <a:defRPr/>
            </a:lvl1pPr>
          </a:lstStyle>
          <a:p>
            <a:fld id="{70745DFB-EDC6-4B69-A1CE-9CBCF9915CC4}" type="slidenum">
              <a:rPr lang="en-US"/>
              <a:pPr/>
              <a:t>‹#›</a:t>
            </a:fld>
            <a:endParaRPr lang="en-US"/>
          </a:p>
        </p:txBody>
      </p:sp>
    </p:spTree>
    <p:extLst>
      <p:ext uri="{BB962C8B-B14F-4D97-AF65-F5344CB8AC3E}">
        <p14:creationId xmlns:p14="http://schemas.microsoft.com/office/powerpoint/2010/main" val="17888787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1706880" y="182884"/>
            <a:ext cx="11826240" cy="1123950"/>
          </a:xfrm>
        </p:spPr>
        <p:txBody>
          <a:bodyPr/>
          <a:lstStyle/>
          <a:p>
            <a:r>
              <a:rPr lang="en-US"/>
              <a:t>Click to edit Master title style</a:t>
            </a:r>
          </a:p>
        </p:txBody>
      </p:sp>
      <p:sp>
        <p:nvSpPr>
          <p:cNvPr id="3" name="SmartArt Placeholder 2"/>
          <p:cNvSpPr>
            <a:spLocks noGrp="1"/>
          </p:cNvSpPr>
          <p:nvPr>
            <p:ph type="dgm" idx="1"/>
          </p:nvPr>
        </p:nvSpPr>
        <p:spPr>
          <a:xfrm>
            <a:off x="1097280" y="1737360"/>
            <a:ext cx="12435840" cy="5614036"/>
          </a:xfrm>
        </p:spPr>
        <p:txBody>
          <a:bodyPr/>
          <a:lstStyle/>
          <a:p>
            <a:pPr lvl="0"/>
            <a:endParaRPr lang="en-US" noProof="0"/>
          </a:p>
        </p:txBody>
      </p:sp>
      <p:sp>
        <p:nvSpPr>
          <p:cNvPr id="4" name="Rectangle 75"/>
          <p:cNvSpPr>
            <a:spLocks noGrp="1" noChangeArrowheads="1"/>
          </p:cNvSpPr>
          <p:nvPr>
            <p:ph type="dt" sz="half" idx="10"/>
          </p:nvPr>
        </p:nvSpPr>
        <p:spPr>
          <a:ln/>
        </p:spPr>
        <p:txBody>
          <a:bodyPr/>
          <a:lstStyle>
            <a:lvl1pPr>
              <a:defRPr/>
            </a:lvl1pPr>
          </a:lstStyle>
          <a:p>
            <a:fld id="{F20E0D5E-71FD-4D67-91AE-C83625A8A19B}" type="datetimeFigureOut">
              <a:rPr lang="en-US"/>
              <a:pPr/>
              <a:t>9/29/2021</a:t>
            </a:fld>
            <a:endParaRPr lang="en-US"/>
          </a:p>
        </p:txBody>
      </p:sp>
      <p:sp>
        <p:nvSpPr>
          <p:cNvPr id="5" name="Rectangle 76"/>
          <p:cNvSpPr>
            <a:spLocks noGrp="1" noChangeArrowheads="1"/>
          </p:cNvSpPr>
          <p:nvPr>
            <p:ph type="ftr" sz="quarter" idx="11"/>
          </p:nvPr>
        </p:nvSpPr>
        <p:spPr>
          <a:ln/>
        </p:spPr>
        <p:txBody>
          <a:bodyPr/>
          <a:lstStyle>
            <a:lvl1pPr>
              <a:defRPr/>
            </a:lvl1pPr>
          </a:lstStyle>
          <a:p>
            <a:endParaRPr lang="en-US"/>
          </a:p>
        </p:txBody>
      </p:sp>
      <p:sp>
        <p:nvSpPr>
          <p:cNvPr id="6" name="Rectangle 77"/>
          <p:cNvSpPr>
            <a:spLocks noGrp="1" noChangeArrowheads="1"/>
          </p:cNvSpPr>
          <p:nvPr>
            <p:ph type="sldNum" sz="quarter" idx="12"/>
          </p:nvPr>
        </p:nvSpPr>
        <p:spPr>
          <a:ln/>
        </p:spPr>
        <p:txBody>
          <a:bodyPr/>
          <a:lstStyle>
            <a:lvl1pPr>
              <a:defRPr/>
            </a:lvl1pPr>
          </a:lstStyle>
          <a:p>
            <a:fld id="{FBAF5CCB-877A-4325-9525-C6A30222784E}" type="slidenum">
              <a:rPr lang="en-US"/>
              <a:pPr/>
              <a:t>‹#›</a:t>
            </a:fld>
            <a:endParaRPr lang="en-US"/>
          </a:p>
        </p:txBody>
      </p:sp>
    </p:spTree>
    <p:extLst>
      <p:ext uri="{BB962C8B-B14F-4D97-AF65-F5344CB8AC3E}">
        <p14:creationId xmlns:p14="http://schemas.microsoft.com/office/powerpoint/2010/main" val="1579061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13_Custom Layout">
    <p:spTree>
      <p:nvGrpSpPr>
        <p:cNvPr id="1" name=""/>
        <p:cNvGrpSpPr/>
        <p:nvPr/>
      </p:nvGrpSpPr>
      <p:grpSpPr>
        <a:xfrm>
          <a:off x="0" y="0"/>
          <a:ext cx="0" cy="0"/>
          <a:chOff x="0" y="0"/>
          <a:chExt cx="0" cy="0"/>
        </a:xfrm>
      </p:grpSpPr>
      <p:sp>
        <p:nvSpPr>
          <p:cNvPr id="12" name="Freeform 11"/>
          <p:cNvSpPr>
            <a:spLocks/>
          </p:cNvSpPr>
          <p:nvPr userDrawn="1"/>
        </p:nvSpPr>
        <p:spPr bwMode="auto">
          <a:xfrm>
            <a:off x="5719" y="5"/>
            <a:ext cx="14615160" cy="1984919"/>
          </a:xfrm>
          <a:custGeom>
            <a:avLst/>
            <a:gdLst>
              <a:gd name="connsiteX0" fmla="*/ 0 w 12179300"/>
              <a:gd name="connsiteY0" fmla="*/ 0 h 1654099"/>
              <a:gd name="connsiteX1" fmla="*/ 12179300 w 12179300"/>
              <a:gd name="connsiteY1" fmla="*/ 0 h 1654099"/>
              <a:gd name="connsiteX2" fmla="*/ 12179300 w 12179300"/>
              <a:gd name="connsiteY2" fmla="*/ 977241 h 1654099"/>
              <a:gd name="connsiteX3" fmla="*/ 12172548 w 12179300"/>
              <a:gd name="connsiteY3" fmla="*/ 981720 h 1654099"/>
              <a:gd name="connsiteX4" fmla="*/ 10229565 w 12179300"/>
              <a:gd name="connsiteY4" fmla="*/ 1654099 h 1654099"/>
              <a:gd name="connsiteX5" fmla="*/ 5849206 w 12179300"/>
              <a:gd name="connsiteY5" fmla="*/ 890573 h 1654099"/>
              <a:gd name="connsiteX6" fmla="*/ 3380493 w 12179300"/>
              <a:gd name="connsiteY6" fmla="*/ 1040892 h 1654099"/>
              <a:gd name="connsiteX7" fmla="*/ 3378112 w 12179300"/>
              <a:gd name="connsiteY7" fmla="*/ 1040892 h 1654099"/>
              <a:gd name="connsiteX8" fmla="*/ 2461570 w 12179300"/>
              <a:gd name="connsiteY8" fmla="*/ 630497 h 1654099"/>
              <a:gd name="connsiteX9" fmla="*/ 3999 w 12179300"/>
              <a:gd name="connsiteY9" fmla="*/ 143370 h 1654099"/>
              <a:gd name="connsiteX10" fmla="*/ 0 w 12179300"/>
              <a:gd name="connsiteY10" fmla="*/ 145721 h 16540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179300" h="1654099">
                <a:moveTo>
                  <a:pt x="0" y="0"/>
                </a:moveTo>
                <a:lnTo>
                  <a:pt x="12179300" y="0"/>
                </a:lnTo>
                <a:lnTo>
                  <a:pt x="12179300" y="977241"/>
                </a:lnTo>
                <a:lnTo>
                  <a:pt x="12172548" y="981720"/>
                </a:lnTo>
                <a:cubicBezTo>
                  <a:pt x="12058698" y="1056429"/>
                  <a:pt x="11120069" y="1654099"/>
                  <a:pt x="10229565" y="1654099"/>
                </a:cubicBezTo>
                <a:cubicBezTo>
                  <a:pt x="7715620" y="1654099"/>
                  <a:pt x="7715620" y="890573"/>
                  <a:pt x="5849206" y="890573"/>
                </a:cubicBezTo>
                <a:cubicBezTo>
                  <a:pt x="4773161" y="890573"/>
                  <a:pt x="4356551" y="1327214"/>
                  <a:pt x="3380493" y="1040892"/>
                </a:cubicBezTo>
                <a:cubicBezTo>
                  <a:pt x="3378112" y="1040892"/>
                  <a:pt x="3378112" y="1040892"/>
                  <a:pt x="3378112" y="1040892"/>
                </a:cubicBezTo>
                <a:cubicBezTo>
                  <a:pt x="3121004" y="964539"/>
                  <a:pt x="2821045" y="833308"/>
                  <a:pt x="2461570" y="630497"/>
                </a:cubicBezTo>
                <a:cubicBezTo>
                  <a:pt x="845718" y="-270971"/>
                  <a:pt x="91913" y="94202"/>
                  <a:pt x="3999" y="143370"/>
                </a:cubicBezTo>
                <a:lnTo>
                  <a:pt x="0" y="145721"/>
                </a:lnTo>
                <a:close/>
              </a:path>
            </a:pathLst>
          </a:custGeom>
          <a:solidFill>
            <a:schemeClr val="accent3">
              <a:lumMod val="40000"/>
              <a:lumOff val="60000"/>
            </a:schemeClr>
          </a:solidFill>
          <a:ln>
            <a:noFill/>
          </a:ln>
        </p:spPr>
        <p:txBody>
          <a:bodyPr vert="horz" wrap="square" lIns="109712" tIns="54856" rIns="109712" bIns="54856" numCol="1" anchor="t" anchorCtr="0" compatLnSpc="1">
            <a:prstTxWarp prst="textNoShape">
              <a:avLst/>
            </a:prstTxWarp>
            <a:noAutofit/>
          </a:bodyPr>
          <a:lstStyle/>
          <a:p>
            <a:pPr algn="l" defTabSz="1097117" fontAlgn="auto">
              <a:spcBef>
                <a:spcPts val="0"/>
              </a:spcBef>
              <a:spcAft>
                <a:spcPts val="0"/>
              </a:spcAft>
            </a:pPr>
            <a:endParaRPr lang="en-US" sz="2100" dirty="0">
              <a:solidFill>
                <a:srgbClr val="5F5F5F"/>
              </a:solidFill>
              <a:latin typeface="等线"/>
            </a:endParaRPr>
          </a:p>
        </p:txBody>
      </p:sp>
      <p:sp>
        <p:nvSpPr>
          <p:cNvPr id="13" name="Freeform 12"/>
          <p:cNvSpPr>
            <a:spLocks/>
          </p:cNvSpPr>
          <p:nvPr userDrawn="1"/>
        </p:nvSpPr>
        <p:spPr bwMode="auto">
          <a:xfrm>
            <a:off x="4019255" y="3"/>
            <a:ext cx="10601624" cy="1689140"/>
          </a:xfrm>
          <a:custGeom>
            <a:avLst/>
            <a:gdLst>
              <a:gd name="connsiteX0" fmla="*/ 0 w 8834687"/>
              <a:gd name="connsiteY0" fmla="*/ 0 h 1407617"/>
              <a:gd name="connsiteX1" fmla="*/ 8834687 w 8834687"/>
              <a:gd name="connsiteY1" fmla="*/ 0 h 1407617"/>
              <a:gd name="connsiteX2" fmla="*/ 8834687 w 8834687"/>
              <a:gd name="connsiteY2" fmla="*/ 894865 h 1407617"/>
              <a:gd name="connsiteX3" fmla="*/ 8589133 w 8834687"/>
              <a:gd name="connsiteY3" fmla="*/ 988130 h 1407617"/>
              <a:gd name="connsiteX4" fmla="*/ 4263964 w 8834687"/>
              <a:gd name="connsiteY4" fmla="*/ 587625 h 1407617"/>
              <a:gd name="connsiteX5" fmla="*/ 3009396 w 8834687"/>
              <a:gd name="connsiteY5" fmla="*/ 313214 h 1407617"/>
              <a:gd name="connsiteX6" fmla="*/ 2776099 w 8834687"/>
              <a:gd name="connsiteY6" fmla="*/ 372869 h 1407617"/>
              <a:gd name="connsiteX7" fmla="*/ 1052555 w 8834687"/>
              <a:gd name="connsiteY7" fmla="*/ 425365 h 1407617"/>
              <a:gd name="connsiteX8" fmla="*/ 176203 w 8834687"/>
              <a:gd name="connsiteY8" fmla="*/ 88317 h 14076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34687" h="1407617">
                <a:moveTo>
                  <a:pt x="0" y="0"/>
                </a:moveTo>
                <a:lnTo>
                  <a:pt x="8834687" y="0"/>
                </a:lnTo>
                <a:lnTo>
                  <a:pt x="8834687" y="894865"/>
                </a:lnTo>
                <a:lnTo>
                  <a:pt x="8589133" y="988130"/>
                </a:lnTo>
                <a:cubicBezTo>
                  <a:pt x="6053714" y="1913479"/>
                  <a:pt x="5089581" y="1091556"/>
                  <a:pt x="4263964" y="587625"/>
                </a:cubicBezTo>
                <a:cubicBezTo>
                  <a:pt x="3866407" y="346621"/>
                  <a:pt x="3502177" y="177202"/>
                  <a:pt x="3009396" y="313214"/>
                </a:cubicBezTo>
                <a:cubicBezTo>
                  <a:pt x="2928456" y="334690"/>
                  <a:pt x="2852277" y="353779"/>
                  <a:pt x="2776099" y="372869"/>
                </a:cubicBezTo>
                <a:cubicBezTo>
                  <a:pt x="2090490" y="539901"/>
                  <a:pt x="1590567" y="563763"/>
                  <a:pt x="1052555" y="425365"/>
                </a:cubicBezTo>
                <a:cubicBezTo>
                  <a:pt x="779978" y="354973"/>
                  <a:pt x="497284" y="243419"/>
                  <a:pt x="176203" y="88317"/>
                </a:cubicBezTo>
                <a:close/>
              </a:path>
            </a:pathLst>
          </a:custGeom>
          <a:solidFill>
            <a:schemeClr val="accent3">
              <a:lumMod val="20000"/>
              <a:lumOff val="80000"/>
            </a:schemeClr>
          </a:solidFill>
          <a:ln>
            <a:noFill/>
          </a:ln>
        </p:spPr>
        <p:txBody>
          <a:bodyPr vert="horz" wrap="square" lIns="109712" tIns="54856" rIns="109712" bIns="54856" numCol="1" anchor="t" anchorCtr="0" compatLnSpc="1">
            <a:prstTxWarp prst="textNoShape">
              <a:avLst/>
            </a:prstTxWarp>
            <a:noAutofit/>
          </a:bodyPr>
          <a:lstStyle/>
          <a:p>
            <a:pPr algn="l" defTabSz="1097117" fontAlgn="auto">
              <a:spcBef>
                <a:spcPts val="0"/>
              </a:spcBef>
              <a:spcAft>
                <a:spcPts val="0"/>
              </a:spcAft>
            </a:pPr>
            <a:endParaRPr lang="en-US" sz="2100" dirty="0">
              <a:solidFill>
                <a:srgbClr val="5F5F5F"/>
              </a:solidFill>
              <a:latin typeface="等线"/>
            </a:endParaRPr>
          </a:p>
        </p:txBody>
      </p:sp>
      <p:sp>
        <p:nvSpPr>
          <p:cNvPr id="14" name="Freeform 13"/>
          <p:cNvSpPr>
            <a:spLocks/>
          </p:cNvSpPr>
          <p:nvPr userDrawn="1"/>
        </p:nvSpPr>
        <p:spPr bwMode="auto">
          <a:xfrm>
            <a:off x="5717" y="0"/>
            <a:ext cx="10657650" cy="1793686"/>
          </a:xfrm>
          <a:custGeom>
            <a:avLst/>
            <a:gdLst>
              <a:gd name="connsiteX0" fmla="*/ 0 w 8881375"/>
              <a:gd name="connsiteY0" fmla="*/ 0 h 1494738"/>
              <a:gd name="connsiteX1" fmla="*/ 8881375 w 8881375"/>
              <a:gd name="connsiteY1" fmla="*/ 0 h 1494738"/>
              <a:gd name="connsiteX2" fmla="*/ 8742469 w 8881375"/>
              <a:gd name="connsiteY2" fmla="*/ 103955 h 1494738"/>
              <a:gd name="connsiteX3" fmla="*/ 7608492 w 8881375"/>
              <a:gd name="connsiteY3" fmla="*/ 590966 h 1494738"/>
              <a:gd name="connsiteX4" fmla="*/ 6120598 w 8881375"/>
              <a:gd name="connsiteY4" fmla="*/ 373762 h 1494738"/>
              <a:gd name="connsiteX5" fmla="*/ 6089650 w 8881375"/>
              <a:gd name="connsiteY5" fmla="*/ 364214 h 1494738"/>
              <a:gd name="connsiteX6" fmla="*/ 4397022 w 8881375"/>
              <a:gd name="connsiteY6" fmla="*/ 428660 h 1494738"/>
              <a:gd name="connsiteX7" fmla="*/ 3380493 w 8881375"/>
              <a:gd name="connsiteY7" fmla="*/ 1042083 h 1494738"/>
              <a:gd name="connsiteX8" fmla="*/ 3378112 w 8881375"/>
              <a:gd name="connsiteY8" fmla="*/ 1042083 h 1494738"/>
              <a:gd name="connsiteX9" fmla="*/ 309366 w 8881375"/>
              <a:gd name="connsiteY9" fmla="*/ 1307668 h 1494738"/>
              <a:gd name="connsiteX10" fmla="*/ 0 w 8881375"/>
              <a:gd name="connsiteY10" fmla="*/ 1222411 h 149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881375" h="1494738">
                <a:moveTo>
                  <a:pt x="0" y="0"/>
                </a:moveTo>
                <a:lnTo>
                  <a:pt x="8881375" y="0"/>
                </a:lnTo>
                <a:lnTo>
                  <a:pt x="8742469" y="103955"/>
                </a:lnTo>
                <a:cubicBezTo>
                  <a:pt x="8417829" y="334884"/>
                  <a:pt x="8062076" y="528908"/>
                  <a:pt x="7608492" y="590966"/>
                </a:cubicBezTo>
                <a:cubicBezTo>
                  <a:pt x="7206165" y="643477"/>
                  <a:pt x="6725278" y="595740"/>
                  <a:pt x="6120598" y="373762"/>
                </a:cubicBezTo>
                <a:cubicBezTo>
                  <a:pt x="6111075" y="371375"/>
                  <a:pt x="6099172" y="366601"/>
                  <a:pt x="6089650" y="364214"/>
                </a:cubicBezTo>
                <a:cubicBezTo>
                  <a:pt x="5354036" y="89725"/>
                  <a:pt x="4856483" y="194747"/>
                  <a:pt x="4397022" y="428660"/>
                </a:cubicBezTo>
                <a:cubicBezTo>
                  <a:pt x="4066114" y="598127"/>
                  <a:pt x="3751871" y="832039"/>
                  <a:pt x="3380493" y="1042083"/>
                </a:cubicBezTo>
                <a:cubicBezTo>
                  <a:pt x="3378112" y="1042083"/>
                  <a:pt x="3378112" y="1042083"/>
                  <a:pt x="3378112" y="1042083"/>
                </a:cubicBezTo>
                <a:cubicBezTo>
                  <a:pt x="2704097" y="1418014"/>
                  <a:pt x="1835492" y="1695347"/>
                  <a:pt x="309366" y="1307668"/>
                </a:cubicBezTo>
                <a:lnTo>
                  <a:pt x="0" y="1222411"/>
                </a:lnTo>
                <a:close/>
              </a:path>
            </a:pathLst>
          </a:custGeom>
          <a:solidFill>
            <a:schemeClr val="accent2"/>
          </a:solidFill>
          <a:ln>
            <a:noFill/>
          </a:ln>
        </p:spPr>
        <p:txBody>
          <a:bodyPr vert="horz" wrap="square" lIns="109712" tIns="54856" rIns="109712" bIns="54856" numCol="1" anchor="t" anchorCtr="0" compatLnSpc="1">
            <a:prstTxWarp prst="textNoShape">
              <a:avLst/>
            </a:prstTxWarp>
            <a:noAutofit/>
          </a:bodyPr>
          <a:lstStyle/>
          <a:p>
            <a:pPr algn="l" defTabSz="1097117" fontAlgn="auto">
              <a:spcBef>
                <a:spcPts val="0"/>
              </a:spcBef>
              <a:spcAft>
                <a:spcPts val="0"/>
              </a:spcAft>
            </a:pPr>
            <a:endParaRPr lang="en-US" sz="2100" dirty="0">
              <a:solidFill>
                <a:srgbClr val="5F5F5F"/>
              </a:solidFill>
              <a:latin typeface="等线"/>
            </a:endParaRPr>
          </a:p>
        </p:txBody>
      </p:sp>
      <p:sp>
        <p:nvSpPr>
          <p:cNvPr id="19" name="Footer Placeholder 3"/>
          <p:cNvSpPr txBox="1">
            <a:spLocks/>
          </p:cNvSpPr>
          <p:nvPr userDrawn="1"/>
        </p:nvSpPr>
        <p:spPr>
          <a:xfrm>
            <a:off x="401706" y="219076"/>
            <a:ext cx="4937760" cy="438150"/>
          </a:xfrm>
          <a:prstGeom prst="rect">
            <a:avLst/>
          </a:prstGeom>
        </p:spPr>
        <p:txBody>
          <a:bodyPr vert="horz" lIns="109712" tIns="54856" rIns="109712" bIns="54856" rtlCol="0" anchor="ctr"/>
          <a:lstStyle>
            <a:defPPr>
              <a:defRPr lang="en-US"/>
            </a:defPPr>
            <a:lvl1pPr marL="0" algn="l" defTabSz="914400" rtl="0" eaLnBrk="1" latinLnBrk="0" hangingPunct="1">
              <a:defRPr sz="1600" kern="1200">
                <a:solidFill>
                  <a:schemeClr val="accent6"/>
                </a:solidFill>
                <a:latin typeface="Milkshake" panose="02000505000000020003"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pPr>
            <a:r>
              <a:rPr lang="en-US" dirty="0">
                <a:solidFill>
                  <a:srgbClr val="3F3F3F"/>
                </a:solidFill>
                <a:latin typeface="Lobster 1.3" panose="02000506000000020003" pitchFamily="50" charset="0"/>
              </a:rPr>
              <a:t> </a:t>
            </a:r>
          </a:p>
        </p:txBody>
      </p:sp>
      <p:sp>
        <p:nvSpPr>
          <p:cNvPr id="20" name="Slide Number Placeholder 4"/>
          <p:cNvSpPr txBox="1">
            <a:spLocks/>
          </p:cNvSpPr>
          <p:nvPr userDrawn="1"/>
        </p:nvSpPr>
        <p:spPr>
          <a:xfrm>
            <a:off x="10936854" y="219076"/>
            <a:ext cx="3291840" cy="438150"/>
          </a:xfrm>
          <a:prstGeom prst="rect">
            <a:avLst/>
          </a:prstGeom>
        </p:spPr>
        <p:txBody>
          <a:bodyPr vert="horz" lIns="109712" tIns="54856" rIns="109712" bIns="54856" rtlCol="0" anchor="ctr"/>
          <a:lstStyle>
            <a:defPPr>
              <a:defRPr lang="en-US"/>
            </a:defPPr>
            <a:lvl1pPr marL="0" algn="r" defTabSz="914400" rtl="0" eaLnBrk="1" latinLnBrk="0" hangingPunct="1">
              <a:defRPr sz="1050" kern="1200">
                <a:solidFill>
                  <a:schemeClr val="accent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pPr>
            <a:r>
              <a:rPr lang="en-US" dirty="0">
                <a:solidFill>
                  <a:srgbClr val="3F3F3F"/>
                </a:solidFill>
              </a:rPr>
              <a:t>Page </a:t>
            </a:r>
            <a:fld id="{2D15BCA4-C052-446D-9D80-B0564EC35A96}" type="slidenum">
              <a:rPr lang="en-US" smtClean="0">
                <a:solidFill>
                  <a:srgbClr val="3F3F3F"/>
                </a:solidFill>
              </a:rPr>
              <a:pPr fontAlgn="auto">
                <a:spcBef>
                  <a:spcPts val="0"/>
                </a:spcBef>
                <a:spcAft>
                  <a:spcPts val="0"/>
                </a:spcAft>
              </a:pPr>
              <a:t>‹#›</a:t>
            </a:fld>
            <a:endParaRPr lang="en-US" dirty="0">
              <a:solidFill>
                <a:srgbClr val="3F3F3F"/>
              </a:solidFill>
            </a:endParaRPr>
          </a:p>
        </p:txBody>
      </p:sp>
      <p:sp>
        <p:nvSpPr>
          <p:cNvPr id="25" name="Text Placeholder 23"/>
          <p:cNvSpPr>
            <a:spLocks noGrp="1"/>
          </p:cNvSpPr>
          <p:nvPr>
            <p:ph type="body" sz="quarter" idx="17"/>
          </p:nvPr>
        </p:nvSpPr>
        <p:spPr>
          <a:xfrm>
            <a:off x="979195" y="3551203"/>
            <a:ext cx="3235062" cy="1118047"/>
          </a:xfrm>
        </p:spPr>
        <p:txBody>
          <a:bodyPr>
            <a:noAutofit/>
          </a:bodyPr>
          <a:lstStyle>
            <a:lvl1pPr marL="0" indent="0" algn="r">
              <a:lnSpc>
                <a:spcPct val="150000"/>
              </a:lnSpc>
              <a:buNone/>
              <a:defRPr sz="1300">
                <a:solidFill>
                  <a:schemeClr val="bg2">
                    <a:lumMod val="60000"/>
                    <a:lumOff val="40000"/>
                  </a:schemeClr>
                </a:solidFill>
              </a:defRPr>
            </a:lvl1pPr>
            <a:lvl2pPr marL="548558" indent="0" algn="r">
              <a:lnSpc>
                <a:spcPct val="150000"/>
              </a:lnSpc>
              <a:buNone/>
              <a:defRPr sz="1300">
                <a:solidFill>
                  <a:schemeClr val="bg2">
                    <a:lumMod val="60000"/>
                    <a:lumOff val="40000"/>
                  </a:schemeClr>
                </a:solidFill>
              </a:defRPr>
            </a:lvl2pPr>
            <a:lvl3pPr marL="1097117" indent="0" algn="just">
              <a:lnSpc>
                <a:spcPct val="150000"/>
              </a:lnSpc>
              <a:buNone/>
              <a:defRPr sz="1100">
                <a:solidFill>
                  <a:schemeClr val="bg2">
                    <a:lumMod val="60000"/>
                    <a:lumOff val="40000"/>
                  </a:schemeClr>
                </a:solidFill>
              </a:defRPr>
            </a:lvl3pPr>
            <a:lvl4pPr marL="1645673" indent="0" algn="l">
              <a:lnSpc>
                <a:spcPct val="150000"/>
              </a:lnSpc>
              <a:buNone/>
              <a:defRPr sz="1100">
                <a:solidFill>
                  <a:schemeClr val="bg2">
                    <a:lumMod val="60000"/>
                    <a:lumOff val="40000"/>
                  </a:schemeClr>
                </a:solidFill>
              </a:defRPr>
            </a:lvl4pPr>
            <a:lvl5pPr marL="2194230" indent="0" algn="l">
              <a:lnSpc>
                <a:spcPct val="150000"/>
              </a:lnSpc>
              <a:buNone/>
              <a:defRPr sz="1100">
                <a:solidFill>
                  <a:schemeClr val="bg2">
                    <a:lumMod val="60000"/>
                    <a:lumOff val="40000"/>
                  </a:schemeClr>
                </a:solidFill>
              </a:defRPr>
            </a:lvl5pPr>
          </a:lstStyle>
          <a:p>
            <a:pPr lvl="0"/>
            <a:r>
              <a:rPr lang="zh-CN" altLang="en-US"/>
              <a:t>编辑母版文本样式</a:t>
            </a:r>
          </a:p>
          <a:p>
            <a:pPr lvl="1"/>
            <a:r>
              <a:rPr lang="zh-CN" altLang="en-US"/>
              <a:t>第二级</a:t>
            </a:r>
          </a:p>
        </p:txBody>
      </p:sp>
      <p:sp>
        <p:nvSpPr>
          <p:cNvPr id="26" name="Text Placeholder 23"/>
          <p:cNvSpPr>
            <a:spLocks noGrp="1"/>
          </p:cNvSpPr>
          <p:nvPr>
            <p:ph type="body" sz="quarter" idx="18"/>
          </p:nvPr>
        </p:nvSpPr>
        <p:spPr>
          <a:xfrm>
            <a:off x="979195" y="3183269"/>
            <a:ext cx="3235062" cy="367934"/>
          </a:xfrm>
        </p:spPr>
        <p:txBody>
          <a:bodyPr>
            <a:noAutofit/>
          </a:bodyPr>
          <a:lstStyle>
            <a:lvl1pPr marL="0" indent="0" algn="r">
              <a:lnSpc>
                <a:spcPct val="100000"/>
              </a:lnSpc>
              <a:buNone/>
              <a:defRPr sz="1700" b="1">
                <a:solidFill>
                  <a:schemeClr val="bg2"/>
                </a:solidFill>
                <a:latin typeface="+mj-lt"/>
              </a:defRPr>
            </a:lvl1pPr>
            <a:lvl2pPr marL="548558" indent="0" algn="l">
              <a:lnSpc>
                <a:spcPct val="100000"/>
              </a:lnSpc>
              <a:buNone/>
              <a:defRPr sz="1300">
                <a:solidFill>
                  <a:schemeClr val="bg2">
                    <a:lumMod val="60000"/>
                    <a:lumOff val="40000"/>
                  </a:schemeClr>
                </a:solidFill>
              </a:defRPr>
            </a:lvl2pPr>
            <a:lvl3pPr marL="1097117" indent="0" algn="l">
              <a:lnSpc>
                <a:spcPct val="100000"/>
              </a:lnSpc>
              <a:buNone/>
              <a:defRPr sz="1100">
                <a:solidFill>
                  <a:schemeClr val="bg2">
                    <a:lumMod val="60000"/>
                    <a:lumOff val="40000"/>
                  </a:schemeClr>
                </a:solidFill>
              </a:defRPr>
            </a:lvl3pPr>
            <a:lvl4pPr marL="1645673" indent="0" algn="l">
              <a:lnSpc>
                <a:spcPct val="150000"/>
              </a:lnSpc>
              <a:buNone/>
              <a:defRPr sz="1100">
                <a:solidFill>
                  <a:schemeClr val="bg2">
                    <a:lumMod val="60000"/>
                    <a:lumOff val="40000"/>
                  </a:schemeClr>
                </a:solidFill>
              </a:defRPr>
            </a:lvl4pPr>
            <a:lvl5pPr marL="2194230" indent="0" algn="l">
              <a:lnSpc>
                <a:spcPct val="150000"/>
              </a:lnSpc>
              <a:buNone/>
              <a:defRPr sz="1100">
                <a:solidFill>
                  <a:schemeClr val="bg2">
                    <a:lumMod val="60000"/>
                    <a:lumOff val="40000"/>
                  </a:schemeClr>
                </a:solidFill>
              </a:defRPr>
            </a:lvl5pPr>
          </a:lstStyle>
          <a:p>
            <a:pPr lvl="0"/>
            <a:r>
              <a:rPr lang="zh-CN" altLang="en-US"/>
              <a:t>编辑母版文本样式</a:t>
            </a:r>
          </a:p>
        </p:txBody>
      </p:sp>
      <p:sp>
        <p:nvSpPr>
          <p:cNvPr id="24" name="Text Placeholder 23"/>
          <p:cNvSpPr>
            <a:spLocks noGrp="1"/>
          </p:cNvSpPr>
          <p:nvPr>
            <p:ph type="body" sz="quarter" idx="19"/>
          </p:nvPr>
        </p:nvSpPr>
        <p:spPr>
          <a:xfrm>
            <a:off x="10687703" y="3551203"/>
            <a:ext cx="3235062" cy="1118047"/>
          </a:xfrm>
        </p:spPr>
        <p:txBody>
          <a:bodyPr>
            <a:noAutofit/>
          </a:bodyPr>
          <a:lstStyle>
            <a:lvl1pPr marL="0" indent="0" algn="l">
              <a:lnSpc>
                <a:spcPct val="150000"/>
              </a:lnSpc>
              <a:buNone/>
              <a:defRPr sz="1300">
                <a:solidFill>
                  <a:schemeClr val="bg2">
                    <a:lumMod val="60000"/>
                    <a:lumOff val="40000"/>
                  </a:schemeClr>
                </a:solidFill>
              </a:defRPr>
            </a:lvl1pPr>
            <a:lvl2pPr marL="548558" indent="0" algn="l">
              <a:lnSpc>
                <a:spcPct val="150000"/>
              </a:lnSpc>
              <a:buNone/>
              <a:defRPr sz="1300">
                <a:solidFill>
                  <a:schemeClr val="bg2">
                    <a:lumMod val="60000"/>
                    <a:lumOff val="40000"/>
                  </a:schemeClr>
                </a:solidFill>
              </a:defRPr>
            </a:lvl2pPr>
            <a:lvl3pPr marL="1097117" indent="0" algn="just">
              <a:lnSpc>
                <a:spcPct val="150000"/>
              </a:lnSpc>
              <a:buNone/>
              <a:defRPr sz="1100">
                <a:solidFill>
                  <a:schemeClr val="bg2">
                    <a:lumMod val="60000"/>
                    <a:lumOff val="40000"/>
                  </a:schemeClr>
                </a:solidFill>
              </a:defRPr>
            </a:lvl3pPr>
            <a:lvl4pPr marL="1645673" indent="0" algn="l">
              <a:lnSpc>
                <a:spcPct val="150000"/>
              </a:lnSpc>
              <a:buNone/>
              <a:defRPr sz="1100">
                <a:solidFill>
                  <a:schemeClr val="bg2">
                    <a:lumMod val="60000"/>
                    <a:lumOff val="40000"/>
                  </a:schemeClr>
                </a:solidFill>
              </a:defRPr>
            </a:lvl4pPr>
            <a:lvl5pPr marL="2194230" indent="0" algn="l">
              <a:lnSpc>
                <a:spcPct val="150000"/>
              </a:lnSpc>
              <a:buNone/>
              <a:defRPr sz="1100">
                <a:solidFill>
                  <a:schemeClr val="bg2">
                    <a:lumMod val="60000"/>
                    <a:lumOff val="40000"/>
                  </a:schemeClr>
                </a:solidFill>
              </a:defRPr>
            </a:lvl5pPr>
          </a:lstStyle>
          <a:p>
            <a:pPr lvl="0"/>
            <a:r>
              <a:rPr lang="zh-CN" altLang="en-US"/>
              <a:t>编辑母版文本样式</a:t>
            </a:r>
          </a:p>
          <a:p>
            <a:pPr lvl="1"/>
            <a:r>
              <a:rPr lang="zh-CN" altLang="en-US"/>
              <a:t>第二级</a:t>
            </a:r>
          </a:p>
        </p:txBody>
      </p:sp>
      <p:sp>
        <p:nvSpPr>
          <p:cNvPr id="29" name="Text Placeholder 23"/>
          <p:cNvSpPr>
            <a:spLocks noGrp="1"/>
          </p:cNvSpPr>
          <p:nvPr>
            <p:ph type="body" sz="quarter" idx="20"/>
          </p:nvPr>
        </p:nvSpPr>
        <p:spPr>
          <a:xfrm>
            <a:off x="10687703" y="3183269"/>
            <a:ext cx="3235062" cy="367934"/>
          </a:xfrm>
        </p:spPr>
        <p:txBody>
          <a:bodyPr>
            <a:noAutofit/>
          </a:bodyPr>
          <a:lstStyle>
            <a:lvl1pPr marL="0" indent="0" algn="l">
              <a:lnSpc>
                <a:spcPct val="100000"/>
              </a:lnSpc>
              <a:buNone/>
              <a:defRPr sz="1700" b="1">
                <a:solidFill>
                  <a:schemeClr val="bg2"/>
                </a:solidFill>
                <a:latin typeface="+mj-lt"/>
              </a:defRPr>
            </a:lvl1pPr>
            <a:lvl2pPr marL="548558" indent="0" algn="l">
              <a:lnSpc>
                <a:spcPct val="100000"/>
              </a:lnSpc>
              <a:buNone/>
              <a:defRPr sz="1300">
                <a:solidFill>
                  <a:schemeClr val="bg2">
                    <a:lumMod val="60000"/>
                    <a:lumOff val="40000"/>
                  </a:schemeClr>
                </a:solidFill>
              </a:defRPr>
            </a:lvl2pPr>
            <a:lvl3pPr marL="1097117" indent="0" algn="l">
              <a:lnSpc>
                <a:spcPct val="100000"/>
              </a:lnSpc>
              <a:buNone/>
              <a:defRPr sz="1100">
                <a:solidFill>
                  <a:schemeClr val="bg2">
                    <a:lumMod val="60000"/>
                    <a:lumOff val="40000"/>
                  </a:schemeClr>
                </a:solidFill>
              </a:defRPr>
            </a:lvl3pPr>
            <a:lvl4pPr marL="1645673" indent="0" algn="l">
              <a:lnSpc>
                <a:spcPct val="150000"/>
              </a:lnSpc>
              <a:buNone/>
              <a:defRPr sz="1100">
                <a:solidFill>
                  <a:schemeClr val="bg2">
                    <a:lumMod val="60000"/>
                    <a:lumOff val="40000"/>
                  </a:schemeClr>
                </a:solidFill>
              </a:defRPr>
            </a:lvl4pPr>
            <a:lvl5pPr marL="2194230" indent="0" algn="l">
              <a:lnSpc>
                <a:spcPct val="150000"/>
              </a:lnSpc>
              <a:buNone/>
              <a:defRPr sz="1100">
                <a:solidFill>
                  <a:schemeClr val="bg2">
                    <a:lumMod val="60000"/>
                    <a:lumOff val="40000"/>
                  </a:schemeClr>
                </a:solidFill>
              </a:defRPr>
            </a:lvl5pPr>
          </a:lstStyle>
          <a:p>
            <a:pPr lvl="0"/>
            <a:r>
              <a:rPr lang="zh-CN" altLang="en-US"/>
              <a:t>编辑母版文本样式</a:t>
            </a:r>
          </a:p>
        </p:txBody>
      </p:sp>
      <p:sp>
        <p:nvSpPr>
          <p:cNvPr id="35" name="Text Placeholder 23"/>
          <p:cNvSpPr>
            <a:spLocks noGrp="1"/>
          </p:cNvSpPr>
          <p:nvPr>
            <p:ph type="body" sz="quarter" idx="21"/>
          </p:nvPr>
        </p:nvSpPr>
        <p:spPr>
          <a:xfrm>
            <a:off x="979195" y="6155232"/>
            <a:ext cx="3235062" cy="1118047"/>
          </a:xfrm>
        </p:spPr>
        <p:txBody>
          <a:bodyPr>
            <a:noAutofit/>
          </a:bodyPr>
          <a:lstStyle>
            <a:lvl1pPr marL="0" indent="0" algn="r">
              <a:lnSpc>
                <a:spcPct val="150000"/>
              </a:lnSpc>
              <a:buNone/>
              <a:defRPr sz="1300">
                <a:solidFill>
                  <a:schemeClr val="bg2">
                    <a:lumMod val="60000"/>
                    <a:lumOff val="40000"/>
                  </a:schemeClr>
                </a:solidFill>
              </a:defRPr>
            </a:lvl1pPr>
            <a:lvl2pPr marL="548558" indent="0" algn="r">
              <a:lnSpc>
                <a:spcPct val="150000"/>
              </a:lnSpc>
              <a:buNone/>
              <a:defRPr sz="1300">
                <a:solidFill>
                  <a:schemeClr val="bg2">
                    <a:lumMod val="60000"/>
                    <a:lumOff val="40000"/>
                  </a:schemeClr>
                </a:solidFill>
              </a:defRPr>
            </a:lvl2pPr>
            <a:lvl3pPr marL="1097117" indent="0" algn="just">
              <a:lnSpc>
                <a:spcPct val="150000"/>
              </a:lnSpc>
              <a:buNone/>
              <a:defRPr sz="1100">
                <a:solidFill>
                  <a:schemeClr val="bg2">
                    <a:lumMod val="60000"/>
                    <a:lumOff val="40000"/>
                  </a:schemeClr>
                </a:solidFill>
              </a:defRPr>
            </a:lvl3pPr>
            <a:lvl4pPr marL="1645673" indent="0" algn="l">
              <a:lnSpc>
                <a:spcPct val="150000"/>
              </a:lnSpc>
              <a:buNone/>
              <a:defRPr sz="1100">
                <a:solidFill>
                  <a:schemeClr val="bg2">
                    <a:lumMod val="60000"/>
                    <a:lumOff val="40000"/>
                  </a:schemeClr>
                </a:solidFill>
              </a:defRPr>
            </a:lvl4pPr>
            <a:lvl5pPr marL="2194230" indent="0" algn="l">
              <a:lnSpc>
                <a:spcPct val="150000"/>
              </a:lnSpc>
              <a:buNone/>
              <a:defRPr sz="1100">
                <a:solidFill>
                  <a:schemeClr val="bg2">
                    <a:lumMod val="60000"/>
                    <a:lumOff val="40000"/>
                  </a:schemeClr>
                </a:solidFill>
              </a:defRPr>
            </a:lvl5pPr>
          </a:lstStyle>
          <a:p>
            <a:pPr lvl="0"/>
            <a:r>
              <a:rPr lang="zh-CN" altLang="en-US"/>
              <a:t>编辑母版文本样式</a:t>
            </a:r>
          </a:p>
          <a:p>
            <a:pPr lvl="1"/>
            <a:r>
              <a:rPr lang="zh-CN" altLang="en-US"/>
              <a:t>第二级</a:t>
            </a:r>
          </a:p>
        </p:txBody>
      </p:sp>
      <p:sp>
        <p:nvSpPr>
          <p:cNvPr id="36" name="Text Placeholder 23"/>
          <p:cNvSpPr>
            <a:spLocks noGrp="1"/>
          </p:cNvSpPr>
          <p:nvPr>
            <p:ph type="body" sz="quarter" idx="22"/>
          </p:nvPr>
        </p:nvSpPr>
        <p:spPr>
          <a:xfrm>
            <a:off x="979195" y="5787298"/>
            <a:ext cx="3235062" cy="367934"/>
          </a:xfrm>
        </p:spPr>
        <p:txBody>
          <a:bodyPr>
            <a:noAutofit/>
          </a:bodyPr>
          <a:lstStyle>
            <a:lvl1pPr marL="0" indent="0" algn="r">
              <a:lnSpc>
                <a:spcPct val="100000"/>
              </a:lnSpc>
              <a:buNone/>
              <a:defRPr sz="1700" b="1">
                <a:solidFill>
                  <a:schemeClr val="bg2"/>
                </a:solidFill>
                <a:latin typeface="+mj-lt"/>
              </a:defRPr>
            </a:lvl1pPr>
            <a:lvl2pPr marL="548558" indent="0" algn="l">
              <a:lnSpc>
                <a:spcPct val="100000"/>
              </a:lnSpc>
              <a:buNone/>
              <a:defRPr sz="1300">
                <a:solidFill>
                  <a:schemeClr val="bg2">
                    <a:lumMod val="60000"/>
                    <a:lumOff val="40000"/>
                  </a:schemeClr>
                </a:solidFill>
              </a:defRPr>
            </a:lvl2pPr>
            <a:lvl3pPr marL="1097117" indent="0" algn="l">
              <a:lnSpc>
                <a:spcPct val="100000"/>
              </a:lnSpc>
              <a:buNone/>
              <a:defRPr sz="1100">
                <a:solidFill>
                  <a:schemeClr val="bg2">
                    <a:lumMod val="60000"/>
                    <a:lumOff val="40000"/>
                  </a:schemeClr>
                </a:solidFill>
              </a:defRPr>
            </a:lvl3pPr>
            <a:lvl4pPr marL="1645673" indent="0" algn="l">
              <a:lnSpc>
                <a:spcPct val="150000"/>
              </a:lnSpc>
              <a:buNone/>
              <a:defRPr sz="1100">
                <a:solidFill>
                  <a:schemeClr val="bg2">
                    <a:lumMod val="60000"/>
                    <a:lumOff val="40000"/>
                  </a:schemeClr>
                </a:solidFill>
              </a:defRPr>
            </a:lvl4pPr>
            <a:lvl5pPr marL="2194230" indent="0" algn="l">
              <a:lnSpc>
                <a:spcPct val="150000"/>
              </a:lnSpc>
              <a:buNone/>
              <a:defRPr sz="1100">
                <a:solidFill>
                  <a:schemeClr val="bg2">
                    <a:lumMod val="60000"/>
                    <a:lumOff val="40000"/>
                  </a:schemeClr>
                </a:solidFill>
              </a:defRPr>
            </a:lvl5pPr>
          </a:lstStyle>
          <a:p>
            <a:pPr lvl="0"/>
            <a:r>
              <a:rPr lang="zh-CN" altLang="en-US"/>
              <a:t>编辑母版文本样式</a:t>
            </a:r>
          </a:p>
        </p:txBody>
      </p:sp>
      <p:sp>
        <p:nvSpPr>
          <p:cNvPr id="37" name="Text Placeholder 23"/>
          <p:cNvSpPr>
            <a:spLocks noGrp="1"/>
          </p:cNvSpPr>
          <p:nvPr>
            <p:ph type="body" sz="quarter" idx="23"/>
          </p:nvPr>
        </p:nvSpPr>
        <p:spPr>
          <a:xfrm>
            <a:off x="10687703" y="6155232"/>
            <a:ext cx="3235062" cy="1118047"/>
          </a:xfrm>
        </p:spPr>
        <p:txBody>
          <a:bodyPr>
            <a:noAutofit/>
          </a:bodyPr>
          <a:lstStyle>
            <a:lvl1pPr marL="0" indent="0" algn="l">
              <a:lnSpc>
                <a:spcPct val="150000"/>
              </a:lnSpc>
              <a:buNone/>
              <a:defRPr sz="1300">
                <a:solidFill>
                  <a:schemeClr val="bg2">
                    <a:lumMod val="60000"/>
                    <a:lumOff val="40000"/>
                  </a:schemeClr>
                </a:solidFill>
              </a:defRPr>
            </a:lvl1pPr>
            <a:lvl2pPr marL="548558" indent="0" algn="l">
              <a:lnSpc>
                <a:spcPct val="150000"/>
              </a:lnSpc>
              <a:buNone/>
              <a:defRPr sz="1300">
                <a:solidFill>
                  <a:schemeClr val="bg2">
                    <a:lumMod val="60000"/>
                    <a:lumOff val="40000"/>
                  </a:schemeClr>
                </a:solidFill>
              </a:defRPr>
            </a:lvl2pPr>
            <a:lvl3pPr marL="1097117" indent="0" algn="just">
              <a:lnSpc>
                <a:spcPct val="150000"/>
              </a:lnSpc>
              <a:buNone/>
              <a:defRPr sz="1100">
                <a:solidFill>
                  <a:schemeClr val="bg2">
                    <a:lumMod val="60000"/>
                    <a:lumOff val="40000"/>
                  </a:schemeClr>
                </a:solidFill>
              </a:defRPr>
            </a:lvl3pPr>
            <a:lvl4pPr marL="1645673" indent="0" algn="l">
              <a:lnSpc>
                <a:spcPct val="150000"/>
              </a:lnSpc>
              <a:buNone/>
              <a:defRPr sz="1100">
                <a:solidFill>
                  <a:schemeClr val="bg2">
                    <a:lumMod val="60000"/>
                    <a:lumOff val="40000"/>
                  </a:schemeClr>
                </a:solidFill>
              </a:defRPr>
            </a:lvl4pPr>
            <a:lvl5pPr marL="2194230" indent="0" algn="l">
              <a:lnSpc>
                <a:spcPct val="150000"/>
              </a:lnSpc>
              <a:buNone/>
              <a:defRPr sz="1100">
                <a:solidFill>
                  <a:schemeClr val="bg2">
                    <a:lumMod val="60000"/>
                    <a:lumOff val="40000"/>
                  </a:schemeClr>
                </a:solidFill>
              </a:defRPr>
            </a:lvl5pPr>
          </a:lstStyle>
          <a:p>
            <a:pPr lvl="0"/>
            <a:r>
              <a:rPr lang="zh-CN" altLang="en-US"/>
              <a:t>编辑母版文本样式</a:t>
            </a:r>
          </a:p>
          <a:p>
            <a:pPr lvl="1"/>
            <a:r>
              <a:rPr lang="zh-CN" altLang="en-US"/>
              <a:t>第二级</a:t>
            </a:r>
          </a:p>
        </p:txBody>
      </p:sp>
      <p:sp>
        <p:nvSpPr>
          <p:cNvPr id="38" name="Text Placeholder 23"/>
          <p:cNvSpPr>
            <a:spLocks noGrp="1"/>
          </p:cNvSpPr>
          <p:nvPr>
            <p:ph type="body" sz="quarter" idx="24"/>
          </p:nvPr>
        </p:nvSpPr>
        <p:spPr>
          <a:xfrm>
            <a:off x="10687703" y="5787298"/>
            <a:ext cx="3235062" cy="367934"/>
          </a:xfrm>
        </p:spPr>
        <p:txBody>
          <a:bodyPr>
            <a:noAutofit/>
          </a:bodyPr>
          <a:lstStyle>
            <a:lvl1pPr marL="0" indent="0" algn="l">
              <a:lnSpc>
                <a:spcPct val="100000"/>
              </a:lnSpc>
              <a:buNone/>
              <a:defRPr sz="1700" b="1">
                <a:solidFill>
                  <a:schemeClr val="bg2"/>
                </a:solidFill>
                <a:latin typeface="+mj-lt"/>
              </a:defRPr>
            </a:lvl1pPr>
            <a:lvl2pPr marL="548558" indent="0" algn="l">
              <a:lnSpc>
                <a:spcPct val="100000"/>
              </a:lnSpc>
              <a:buNone/>
              <a:defRPr sz="1300">
                <a:solidFill>
                  <a:schemeClr val="bg2">
                    <a:lumMod val="60000"/>
                    <a:lumOff val="40000"/>
                  </a:schemeClr>
                </a:solidFill>
              </a:defRPr>
            </a:lvl2pPr>
            <a:lvl3pPr marL="1097117" indent="0" algn="l">
              <a:lnSpc>
                <a:spcPct val="100000"/>
              </a:lnSpc>
              <a:buNone/>
              <a:defRPr sz="1100">
                <a:solidFill>
                  <a:schemeClr val="bg2">
                    <a:lumMod val="60000"/>
                    <a:lumOff val="40000"/>
                  </a:schemeClr>
                </a:solidFill>
              </a:defRPr>
            </a:lvl3pPr>
            <a:lvl4pPr marL="1645673" indent="0" algn="l">
              <a:lnSpc>
                <a:spcPct val="150000"/>
              </a:lnSpc>
              <a:buNone/>
              <a:defRPr sz="1100">
                <a:solidFill>
                  <a:schemeClr val="bg2">
                    <a:lumMod val="60000"/>
                    <a:lumOff val="40000"/>
                  </a:schemeClr>
                </a:solidFill>
              </a:defRPr>
            </a:lvl4pPr>
            <a:lvl5pPr marL="2194230" indent="0" algn="l">
              <a:lnSpc>
                <a:spcPct val="150000"/>
              </a:lnSpc>
              <a:buNone/>
              <a:defRPr sz="1100">
                <a:solidFill>
                  <a:schemeClr val="bg2">
                    <a:lumMod val="60000"/>
                    <a:lumOff val="40000"/>
                  </a:schemeClr>
                </a:solidFill>
              </a:defRPr>
            </a:lvl5pPr>
          </a:lstStyle>
          <a:p>
            <a:pPr lvl="0"/>
            <a:r>
              <a:rPr lang="zh-CN" altLang="en-US"/>
              <a:t>编辑母版文本样式</a:t>
            </a:r>
          </a:p>
        </p:txBody>
      </p:sp>
      <p:sp>
        <p:nvSpPr>
          <p:cNvPr id="15" name="Chart Placeholder 2"/>
          <p:cNvSpPr>
            <a:spLocks noGrp="1"/>
          </p:cNvSpPr>
          <p:nvPr>
            <p:ph type="chart" sz="quarter" idx="15"/>
          </p:nvPr>
        </p:nvSpPr>
        <p:spPr>
          <a:xfrm>
            <a:off x="4733830" y="2589582"/>
            <a:ext cx="5434298" cy="4943839"/>
          </a:xfrm>
          <a:pattFill prst="pct10">
            <a:fgClr>
              <a:schemeClr val="accent6"/>
            </a:fgClr>
            <a:bgClr>
              <a:schemeClr val="bg1"/>
            </a:bgClr>
          </a:pattFill>
        </p:spPr>
        <p:txBody>
          <a:bodyPr/>
          <a:lstStyle/>
          <a:p>
            <a:r>
              <a:rPr lang="zh-CN" altLang="en-US"/>
              <a:t>单击图标添加图表</a:t>
            </a:r>
            <a:endParaRPr lang="en-US"/>
          </a:p>
        </p:txBody>
      </p:sp>
    </p:spTree>
    <p:extLst>
      <p:ext uri="{BB962C8B-B14F-4D97-AF65-F5344CB8AC3E}">
        <p14:creationId xmlns:p14="http://schemas.microsoft.com/office/powerpoint/2010/main" val="246517295"/>
      </p:ext>
    </p:extLst>
  </p:cSld>
  <p:clrMapOvr>
    <a:masterClrMapping/>
  </p:clrMapOvr>
  <p:transition spd="slow">
    <p:push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00_Custom Layout">
    <p:spTree>
      <p:nvGrpSpPr>
        <p:cNvPr id="1" name=""/>
        <p:cNvGrpSpPr/>
        <p:nvPr/>
      </p:nvGrpSpPr>
      <p:grpSpPr>
        <a:xfrm>
          <a:off x="0" y="0"/>
          <a:ext cx="0" cy="0"/>
          <a:chOff x="0" y="0"/>
          <a:chExt cx="0" cy="0"/>
        </a:xfrm>
      </p:grpSpPr>
      <p:sp>
        <p:nvSpPr>
          <p:cNvPr id="5" name="Rectangle 5"/>
          <p:cNvSpPr>
            <a:spLocks noChangeArrowheads="1"/>
          </p:cNvSpPr>
          <p:nvPr userDrawn="1"/>
        </p:nvSpPr>
        <p:spPr bwMode="auto">
          <a:xfrm>
            <a:off x="7621" y="-3807"/>
            <a:ext cx="14611350" cy="8225790"/>
          </a:xfrm>
          <a:prstGeom prst="rect">
            <a:avLst/>
          </a:prstGeom>
          <a:solidFill>
            <a:srgbClr val="C0E5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09712" tIns="54856" rIns="109712" bIns="54856" numCol="1" anchor="t" anchorCtr="0" compatLnSpc="1">
            <a:prstTxWarp prst="textNoShape">
              <a:avLst/>
            </a:prstTxWarp>
          </a:bodyPr>
          <a:lstStyle/>
          <a:p>
            <a:pPr algn="l" defTabSz="1097117" fontAlgn="auto">
              <a:spcBef>
                <a:spcPts val="0"/>
              </a:spcBef>
              <a:spcAft>
                <a:spcPts val="0"/>
              </a:spcAft>
            </a:pPr>
            <a:endParaRPr lang="en-US" sz="2100" dirty="0">
              <a:solidFill>
                <a:srgbClr val="5F5F5F"/>
              </a:solidFill>
              <a:latin typeface="等线"/>
            </a:endParaRPr>
          </a:p>
        </p:txBody>
      </p:sp>
      <p:sp>
        <p:nvSpPr>
          <p:cNvPr id="6" name="Freeform 6"/>
          <p:cNvSpPr>
            <a:spLocks/>
          </p:cNvSpPr>
          <p:nvPr userDrawn="1"/>
        </p:nvSpPr>
        <p:spPr bwMode="auto">
          <a:xfrm>
            <a:off x="7621" y="-3810"/>
            <a:ext cx="14611350" cy="8237220"/>
          </a:xfrm>
          <a:custGeom>
            <a:avLst/>
            <a:gdLst>
              <a:gd name="T0" fmla="*/ 1182 w 5120"/>
              <a:gd name="T1" fmla="*/ 1 h 2884"/>
              <a:gd name="T2" fmla="*/ 1729 w 5120"/>
              <a:gd name="T3" fmla="*/ 874 h 2884"/>
              <a:gd name="T4" fmla="*/ 2035 w 5120"/>
              <a:gd name="T5" fmla="*/ 1503 h 2884"/>
              <a:gd name="T6" fmla="*/ 2671 w 5120"/>
              <a:gd name="T7" fmla="*/ 1875 h 2884"/>
              <a:gd name="T8" fmla="*/ 3187 w 5120"/>
              <a:gd name="T9" fmla="*/ 2415 h 2884"/>
              <a:gd name="T10" fmla="*/ 4464 w 5120"/>
              <a:gd name="T11" fmla="*/ 2333 h 2884"/>
              <a:gd name="T12" fmla="*/ 5120 w 5120"/>
              <a:gd name="T13" fmla="*/ 2241 h 2884"/>
              <a:gd name="T14" fmla="*/ 5120 w 5120"/>
              <a:gd name="T15" fmla="*/ 2884 h 2884"/>
              <a:gd name="T16" fmla="*/ 0 w 5120"/>
              <a:gd name="T17" fmla="*/ 2884 h 2884"/>
              <a:gd name="T18" fmla="*/ 0 w 5120"/>
              <a:gd name="T19" fmla="*/ 0 h 2884"/>
              <a:gd name="T20" fmla="*/ 1182 w 5120"/>
              <a:gd name="T21" fmla="*/ 1 h 28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120" h="2884">
                <a:moveTo>
                  <a:pt x="1182" y="1"/>
                </a:moveTo>
                <a:cubicBezTo>
                  <a:pt x="1182" y="1"/>
                  <a:pt x="1909" y="58"/>
                  <a:pt x="1729" y="874"/>
                </a:cubicBezTo>
                <a:cubicBezTo>
                  <a:pt x="1549" y="1690"/>
                  <a:pt x="1633" y="1641"/>
                  <a:pt x="2035" y="1503"/>
                </a:cubicBezTo>
                <a:cubicBezTo>
                  <a:pt x="2437" y="1365"/>
                  <a:pt x="2609" y="1459"/>
                  <a:pt x="2671" y="1875"/>
                </a:cubicBezTo>
                <a:cubicBezTo>
                  <a:pt x="2733" y="2292"/>
                  <a:pt x="2809" y="2547"/>
                  <a:pt x="3187" y="2415"/>
                </a:cubicBezTo>
                <a:cubicBezTo>
                  <a:pt x="3565" y="2283"/>
                  <a:pt x="4125" y="1854"/>
                  <a:pt x="4464" y="2333"/>
                </a:cubicBezTo>
                <a:cubicBezTo>
                  <a:pt x="4820" y="2837"/>
                  <a:pt x="5120" y="2241"/>
                  <a:pt x="5120" y="2241"/>
                </a:cubicBezTo>
                <a:cubicBezTo>
                  <a:pt x="5120" y="2884"/>
                  <a:pt x="5120" y="2884"/>
                  <a:pt x="5120" y="2884"/>
                </a:cubicBezTo>
                <a:cubicBezTo>
                  <a:pt x="0" y="2884"/>
                  <a:pt x="0" y="2884"/>
                  <a:pt x="0" y="2884"/>
                </a:cubicBezTo>
                <a:cubicBezTo>
                  <a:pt x="0" y="0"/>
                  <a:pt x="0" y="0"/>
                  <a:pt x="0" y="0"/>
                </a:cubicBezTo>
                <a:lnTo>
                  <a:pt x="1182" y="1"/>
                </a:lnTo>
                <a:close/>
              </a:path>
            </a:pathLst>
          </a:custGeom>
          <a:solidFill>
            <a:srgbClr val="99D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09712" tIns="54856" rIns="109712" bIns="54856" numCol="1" anchor="t" anchorCtr="0" compatLnSpc="1">
            <a:prstTxWarp prst="textNoShape">
              <a:avLst/>
            </a:prstTxWarp>
          </a:bodyPr>
          <a:lstStyle/>
          <a:p>
            <a:pPr algn="l" defTabSz="1097117" fontAlgn="auto">
              <a:spcBef>
                <a:spcPts val="0"/>
              </a:spcBef>
              <a:spcAft>
                <a:spcPts val="0"/>
              </a:spcAft>
            </a:pPr>
            <a:endParaRPr lang="en-US" sz="2100" dirty="0">
              <a:solidFill>
                <a:srgbClr val="5F5F5F"/>
              </a:solidFill>
              <a:latin typeface="等线"/>
            </a:endParaRPr>
          </a:p>
        </p:txBody>
      </p:sp>
      <p:sp>
        <p:nvSpPr>
          <p:cNvPr id="7" name="Freeform 7"/>
          <p:cNvSpPr>
            <a:spLocks/>
          </p:cNvSpPr>
          <p:nvPr userDrawn="1"/>
        </p:nvSpPr>
        <p:spPr bwMode="auto">
          <a:xfrm>
            <a:off x="7621" y="-3807"/>
            <a:ext cx="14611350" cy="8583930"/>
          </a:xfrm>
          <a:custGeom>
            <a:avLst/>
            <a:gdLst>
              <a:gd name="T0" fmla="*/ 5120 w 5120"/>
              <a:gd name="T1" fmla="*/ 2789 h 3005"/>
              <a:gd name="T2" fmla="*/ 3917 w 5120"/>
              <a:gd name="T3" fmla="*/ 2285 h 3005"/>
              <a:gd name="T4" fmla="*/ 2853 w 5120"/>
              <a:gd name="T5" fmla="*/ 2621 h 3005"/>
              <a:gd name="T6" fmla="*/ 2242 w 5120"/>
              <a:gd name="T7" fmla="*/ 1801 h 3005"/>
              <a:gd name="T8" fmla="*/ 1810 w 5120"/>
              <a:gd name="T9" fmla="*/ 1064 h 3005"/>
              <a:gd name="T10" fmla="*/ 1006 w 5120"/>
              <a:gd name="T11" fmla="*/ 432 h 3005"/>
              <a:gd name="T12" fmla="*/ 566 w 5120"/>
              <a:gd name="T13" fmla="*/ 0 h 3005"/>
              <a:gd name="T14" fmla="*/ 0 w 5120"/>
              <a:gd name="T15" fmla="*/ 0 h 3005"/>
              <a:gd name="T16" fmla="*/ 0 w 5120"/>
              <a:gd name="T17" fmla="*/ 2884 h 3005"/>
              <a:gd name="T18" fmla="*/ 5120 w 5120"/>
              <a:gd name="T19" fmla="*/ 2884 h 3005"/>
              <a:gd name="T20" fmla="*/ 5120 w 5120"/>
              <a:gd name="T21" fmla="*/ 2789 h 30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120" h="3005">
                <a:moveTo>
                  <a:pt x="5120" y="2789"/>
                </a:moveTo>
                <a:cubicBezTo>
                  <a:pt x="5120" y="2789"/>
                  <a:pt x="4424" y="2180"/>
                  <a:pt x="3917" y="2285"/>
                </a:cubicBezTo>
                <a:cubicBezTo>
                  <a:pt x="3447" y="2382"/>
                  <a:pt x="3137" y="3005"/>
                  <a:pt x="2853" y="2621"/>
                </a:cubicBezTo>
                <a:cubicBezTo>
                  <a:pt x="2569" y="2237"/>
                  <a:pt x="2954" y="1813"/>
                  <a:pt x="2242" y="1801"/>
                </a:cubicBezTo>
                <a:cubicBezTo>
                  <a:pt x="1530" y="1789"/>
                  <a:pt x="1651" y="1603"/>
                  <a:pt x="1810" y="1064"/>
                </a:cubicBezTo>
                <a:cubicBezTo>
                  <a:pt x="1930" y="656"/>
                  <a:pt x="1728" y="316"/>
                  <a:pt x="1006" y="432"/>
                </a:cubicBezTo>
                <a:cubicBezTo>
                  <a:pt x="761" y="472"/>
                  <a:pt x="566" y="0"/>
                  <a:pt x="566" y="0"/>
                </a:cubicBezTo>
                <a:cubicBezTo>
                  <a:pt x="0" y="0"/>
                  <a:pt x="0" y="0"/>
                  <a:pt x="0" y="0"/>
                </a:cubicBezTo>
                <a:cubicBezTo>
                  <a:pt x="0" y="2884"/>
                  <a:pt x="0" y="2884"/>
                  <a:pt x="0" y="2884"/>
                </a:cubicBezTo>
                <a:cubicBezTo>
                  <a:pt x="5120" y="2884"/>
                  <a:pt x="5120" y="2884"/>
                  <a:pt x="5120" y="2884"/>
                </a:cubicBezTo>
                <a:lnTo>
                  <a:pt x="5120" y="2789"/>
                </a:lnTo>
                <a:close/>
              </a:path>
            </a:pathLst>
          </a:custGeom>
          <a:solidFill>
            <a:srgbClr val="78C6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09712" tIns="54856" rIns="109712" bIns="54856" numCol="1" anchor="t" anchorCtr="0" compatLnSpc="1">
            <a:prstTxWarp prst="textNoShape">
              <a:avLst/>
            </a:prstTxWarp>
          </a:bodyPr>
          <a:lstStyle/>
          <a:p>
            <a:pPr algn="l" defTabSz="1097117" fontAlgn="auto">
              <a:spcBef>
                <a:spcPts val="0"/>
              </a:spcBef>
              <a:spcAft>
                <a:spcPts val="0"/>
              </a:spcAft>
            </a:pPr>
            <a:endParaRPr lang="en-US" sz="2100" dirty="0">
              <a:solidFill>
                <a:srgbClr val="5F5F5F"/>
              </a:solidFill>
              <a:latin typeface="等线"/>
            </a:endParaRPr>
          </a:p>
        </p:txBody>
      </p:sp>
      <p:sp>
        <p:nvSpPr>
          <p:cNvPr id="8" name="Freeform 8"/>
          <p:cNvSpPr>
            <a:spLocks/>
          </p:cNvSpPr>
          <p:nvPr userDrawn="1"/>
        </p:nvSpPr>
        <p:spPr bwMode="auto">
          <a:xfrm>
            <a:off x="8997319" y="-3810"/>
            <a:ext cx="5621656" cy="6172200"/>
          </a:xfrm>
          <a:custGeom>
            <a:avLst/>
            <a:gdLst>
              <a:gd name="T0" fmla="*/ 303 w 1970"/>
              <a:gd name="T1" fmla="*/ 0 h 2161"/>
              <a:gd name="T2" fmla="*/ 27 w 1970"/>
              <a:gd name="T3" fmla="*/ 361 h 2161"/>
              <a:gd name="T4" fmla="*/ 247 w 1970"/>
              <a:gd name="T5" fmla="*/ 803 h 2161"/>
              <a:gd name="T6" fmla="*/ 612 w 1970"/>
              <a:gd name="T7" fmla="*/ 1432 h 2161"/>
              <a:gd name="T8" fmla="*/ 1347 w 1970"/>
              <a:gd name="T9" fmla="*/ 1634 h 2161"/>
              <a:gd name="T10" fmla="*/ 1970 w 1970"/>
              <a:gd name="T11" fmla="*/ 2161 h 2161"/>
              <a:gd name="T12" fmla="*/ 1970 w 1970"/>
              <a:gd name="T13" fmla="*/ 0 h 2161"/>
              <a:gd name="T14" fmla="*/ 303 w 1970"/>
              <a:gd name="T15" fmla="*/ 0 h 216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70" h="2161">
                <a:moveTo>
                  <a:pt x="303" y="0"/>
                </a:moveTo>
                <a:cubicBezTo>
                  <a:pt x="303" y="0"/>
                  <a:pt x="54" y="125"/>
                  <a:pt x="27" y="361"/>
                </a:cubicBezTo>
                <a:cubicBezTo>
                  <a:pt x="0" y="597"/>
                  <a:pt x="160" y="630"/>
                  <a:pt x="247" y="803"/>
                </a:cubicBezTo>
                <a:cubicBezTo>
                  <a:pt x="333" y="976"/>
                  <a:pt x="293" y="1385"/>
                  <a:pt x="612" y="1432"/>
                </a:cubicBezTo>
                <a:cubicBezTo>
                  <a:pt x="932" y="1478"/>
                  <a:pt x="1131" y="1319"/>
                  <a:pt x="1347" y="1634"/>
                </a:cubicBezTo>
                <a:cubicBezTo>
                  <a:pt x="1563" y="1950"/>
                  <a:pt x="1735" y="2159"/>
                  <a:pt x="1970" y="2161"/>
                </a:cubicBezTo>
                <a:cubicBezTo>
                  <a:pt x="1970" y="0"/>
                  <a:pt x="1970" y="0"/>
                  <a:pt x="1970" y="0"/>
                </a:cubicBezTo>
                <a:lnTo>
                  <a:pt x="303" y="0"/>
                </a:lnTo>
                <a:close/>
              </a:path>
            </a:pathLst>
          </a:custGeom>
          <a:solidFill>
            <a:srgbClr val="99D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09712" tIns="54856" rIns="109712" bIns="54856" numCol="1" anchor="t" anchorCtr="0" compatLnSpc="1">
            <a:prstTxWarp prst="textNoShape">
              <a:avLst/>
            </a:prstTxWarp>
          </a:bodyPr>
          <a:lstStyle/>
          <a:p>
            <a:pPr algn="l" defTabSz="1097117" fontAlgn="auto">
              <a:spcBef>
                <a:spcPts val="0"/>
              </a:spcBef>
              <a:spcAft>
                <a:spcPts val="0"/>
              </a:spcAft>
            </a:pPr>
            <a:endParaRPr lang="en-US" sz="2100" dirty="0">
              <a:solidFill>
                <a:srgbClr val="5F5F5F"/>
              </a:solidFill>
              <a:latin typeface="等线"/>
            </a:endParaRPr>
          </a:p>
        </p:txBody>
      </p:sp>
      <p:sp>
        <p:nvSpPr>
          <p:cNvPr id="19" name="Footer Placeholder 3"/>
          <p:cNvSpPr txBox="1">
            <a:spLocks/>
          </p:cNvSpPr>
          <p:nvPr userDrawn="1"/>
        </p:nvSpPr>
        <p:spPr>
          <a:xfrm>
            <a:off x="401706" y="219076"/>
            <a:ext cx="4937760" cy="438150"/>
          </a:xfrm>
          <a:prstGeom prst="rect">
            <a:avLst/>
          </a:prstGeom>
        </p:spPr>
        <p:txBody>
          <a:bodyPr vert="horz" lIns="109712" tIns="54856" rIns="109712" bIns="54856" rtlCol="0" anchor="ctr"/>
          <a:lstStyle>
            <a:defPPr>
              <a:defRPr lang="en-US"/>
            </a:defPPr>
            <a:lvl1pPr marL="0" algn="l" defTabSz="914400" rtl="0" eaLnBrk="1" latinLnBrk="0" hangingPunct="1">
              <a:defRPr sz="1600" kern="1200">
                <a:solidFill>
                  <a:schemeClr val="accent6"/>
                </a:solidFill>
                <a:latin typeface="Milkshake" panose="02000505000000020003"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pPr>
            <a:r>
              <a:rPr lang="en-US" dirty="0">
                <a:solidFill>
                  <a:srgbClr val="F9FAFC"/>
                </a:solidFill>
                <a:latin typeface="Lobster 1.3" panose="02000506000000020003" pitchFamily="50" charset="0"/>
              </a:rPr>
              <a:t>Grande</a:t>
            </a:r>
          </a:p>
        </p:txBody>
      </p:sp>
      <p:sp>
        <p:nvSpPr>
          <p:cNvPr id="20" name="Slide Number Placeholder 4"/>
          <p:cNvSpPr txBox="1">
            <a:spLocks/>
          </p:cNvSpPr>
          <p:nvPr userDrawn="1"/>
        </p:nvSpPr>
        <p:spPr>
          <a:xfrm>
            <a:off x="10936854" y="219076"/>
            <a:ext cx="3291840" cy="438150"/>
          </a:xfrm>
          <a:prstGeom prst="rect">
            <a:avLst/>
          </a:prstGeom>
        </p:spPr>
        <p:txBody>
          <a:bodyPr vert="horz" lIns="109712" tIns="54856" rIns="109712" bIns="54856" rtlCol="0" anchor="ctr"/>
          <a:lstStyle>
            <a:defPPr>
              <a:defRPr lang="en-US"/>
            </a:defPPr>
            <a:lvl1pPr marL="0" algn="r" defTabSz="914400" rtl="0" eaLnBrk="1" latinLnBrk="0" hangingPunct="1">
              <a:defRPr sz="1050" kern="1200">
                <a:solidFill>
                  <a:schemeClr val="accent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pPr>
            <a:r>
              <a:rPr lang="en-US" dirty="0">
                <a:solidFill>
                  <a:srgbClr val="F9FAFC"/>
                </a:solidFill>
              </a:rPr>
              <a:t>Page </a:t>
            </a:r>
            <a:fld id="{2D15BCA4-C052-446D-9D80-B0564EC35A96}" type="slidenum">
              <a:rPr lang="en-US" smtClean="0">
                <a:solidFill>
                  <a:srgbClr val="F9FAFC"/>
                </a:solidFill>
              </a:rPr>
              <a:pPr fontAlgn="auto">
                <a:spcBef>
                  <a:spcPts val="0"/>
                </a:spcBef>
                <a:spcAft>
                  <a:spcPts val="0"/>
                </a:spcAft>
              </a:pPr>
              <a:t>‹#›</a:t>
            </a:fld>
            <a:endParaRPr lang="en-US" dirty="0">
              <a:solidFill>
                <a:srgbClr val="F9FAFC"/>
              </a:solidFill>
            </a:endParaRPr>
          </a:p>
        </p:txBody>
      </p:sp>
    </p:spTree>
    <p:extLst>
      <p:ext uri="{BB962C8B-B14F-4D97-AF65-F5344CB8AC3E}">
        <p14:creationId xmlns:p14="http://schemas.microsoft.com/office/powerpoint/2010/main" val="4263111994"/>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extLst>
    <p:ext uri="{DCECCB84-F9BA-43D5-87BE-67443E8EF086}">
      <p15:sldGuideLst xmlns:p15="http://schemas.microsoft.com/office/powerpoint/2012/main">
        <p15:guide id="1"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5"/>
          <p:cNvSpPr>
            <a:spLocks noGrp="1" noChangeArrowheads="1"/>
          </p:cNvSpPr>
          <p:nvPr>
            <p:ph type="dt" sz="half" idx="10"/>
          </p:nvPr>
        </p:nvSpPr>
        <p:spPr>
          <a:ln/>
        </p:spPr>
        <p:txBody>
          <a:bodyPr/>
          <a:lstStyle>
            <a:lvl1pPr>
              <a:defRPr/>
            </a:lvl1pPr>
          </a:lstStyle>
          <a:p>
            <a:fld id="{130565BD-0202-4C06-89CF-BBD17B09E5C7}" type="datetimeFigureOut">
              <a:rPr lang="en-US"/>
              <a:pPr/>
              <a:t>9/29/2021</a:t>
            </a:fld>
            <a:endParaRPr lang="en-US"/>
          </a:p>
        </p:txBody>
      </p:sp>
      <p:sp>
        <p:nvSpPr>
          <p:cNvPr id="5" name="Rectangle 76"/>
          <p:cNvSpPr>
            <a:spLocks noGrp="1" noChangeArrowheads="1"/>
          </p:cNvSpPr>
          <p:nvPr>
            <p:ph type="ftr" sz="quarter" idx="11"/>
          </p:nvPr>
        </p:nvSpPr>
        <p:spPr>
          <a:ln/>
        </p:spPr>
        <p:txBody>
          <a:bodyPr/>
          <a:lstStyle>
            <a:lvl1pPr>
              <a:defRPr/>
            </a:lvl1pPr>
          </a:lstStyle>
          <a:p>
            <a:endParaRPr lang="en-US"/>
          </a:p>
        </p:txBody>
      </p:sp>
      <p:sp>
        <p:nvSpPr>
          <p:cNvPr id="6" name="Rectangle 77"/>
          <p:cNvSpPr>
            <a:spLocks noGrp="1" noChangeArrowheads="1"/>
          </p:cNvSpPr>
          <p:nvPr>
            <p:ph type="sldNum" sz="quarter" idx="12"/>
          </p:nvPr>
        </p:nvSpPr>
        <p:spPr>
          <a:ln/>
        </p:spPr>
        <p:txBody>
          <a:bodyPr/>
          <a:lstStyle>
            <a:lvl1pPr>
              <a:defRPr/>
            </a:lvl1pPr>
          </a:lstStyle>
          <a:p>
            <a:fld id="{7D8E0F53-2047-4CB3-902F-3073F99FB744}" type="slidenum">
              <a:rPr lang="en-US"/>
              <a:pPr/>
              <a:t>‹#›</a:t>
            </a:fld>
            <a:endParaRPr lang="en-US"/>
          </a:p>
        </p:txBody>
      </p:sp>
    </p:spTree>
    <p:extLst>
      <p:ext uri="{BB962C8B-B14F-4D97-AF65-F5344CB8AC3E}">
        <p14:creationId xmlns:p14="http://schemas.microsoft.com/office/powerpoint/2010/main" val="1028776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5701" y="5288284"/>
            <a:ext cx="12435840" cy="1634490"/>
          </a:xfrm>
        </p:spPr>
        <p:txBody>
          <a:bodyPr anchor="t"/>
          <a:lstStyle>
            <a:lvl1pPr algn="l">
              <a:defRPr sz="5600" b="1" cap="all"/>
            </a:lvl1pPr>
          </a:lstStyle>
          <a:p>
            <a:r>
              <a:rPr lang="en-US"/>
              <a:t>Click to edit Master title style</a:t>
            </a:r>
          </a:p>
        </p:txBody>
      </p:sp>
      <p:sp>
        <p:nvSpPr>
          <p:cNvPr id="3" name="Text Placeholder 2"/>
          <p:cNvSpPr>
            <a:spLocks noGrp="1"/>
          </p:cNvSpPr>
          <p:nvPr>
            <p:ph type="body" idx="1"/>
          </p:nvPr>
        </p:nvSpPr>
        <p:spPr>
          <a:xfrm>
            <a:off x="1155701" y="3488056"/>
            <a:ext cx="12435840" cy="1800224"/>
          </a:xfrm>
        </p:spPr>
        <p:txBody>
          <a:bodyPr anchor="b"/>
          <a:lstStyle>
            <a:lvl1pPr marL="0" indent="0">
              <a:buNone/>
              <a:defRPr sz="2900"/>
            </a:lvl1pPr>
            <a:lvl2pPr marL="652933" indent="0">
              <a:buNone/>
              <a:defRPr sz="2600"/>
            </a:lvl2pPr>
            <a:lvl3pPr marL="1305868" indent="0">
              <a:buNone/>
              <a:defRPr sz="2300"/>
            </a:lvl3pPr>
            <a:lvl4pPr marL="1958803" indent="0">
              <a:buNone/>
              <a:defRPr sz="2000"/>
            </a:lvl4pPr>
            <a:lvl5pPr marL="2611738" indent="0">
              <a:buNone/>
              <a:defRPr sz="2000"/>
            </a:lvl5pPr>
            <a:lvl6pPr marL="3264668" indent="0">
              <a:buNone/>
              <a:defRPr sz="2000"/>
            </a:lvl6pPr>
            <a:lvl7pPr marL="3917604" indent="0">
              <a:buNone/>
              <a:defRPr sz="2000"/>
            </a:lvl7pPr>
            <a:lvl8pPr marL="4570536" indent="0">
              <a:buNone/>
              <a:defRPr sz="2000"/>
            </a:lvl8pPr>
            <a:lvl9pPr marL="5223475" indent="0">
              <a:buNone/>
              <a:defRPr sz="2000"/>
            </a:lvl9pPr>
          </a:lstStyle>
          <a:p>
            <a:pPr lvl="0"/>
            <a:r>
              <a:rPr lang="en-US"/>
              <a:t>Click to edit Master text styles</a:t>
            </a:r>
          </a:p>
        </p:txBody>
      </p:sp>
      <p:sp>
        <p:nvSpPr>
          <p:cNvPr id="4" name="Rectangle 75"/>
          <p:cNvSpPr>
            <a:spLocks noGrp="1" noChangeArrowheads="1"/>
          </p:cNvSpPr>
          <p:nvPr>
            <p:ph type="dt" sz="half" idx="10"/>
          </p:nvPr>
        </p:nvSpPr>
        <p:spPr>
          <a:ln/>
        </p:spPr>
        <p:txBody>
          <a:bodyPr/>
          <a:lstStyle>
            <a:lvl1pPr>
              <a:defRPr/>
            </a:lvl1pPr>
          </a:lstStyle>
          <a:p>
            <a:fld id="{C8F59713-291C-4DF1-B810-2342B7BD72B5}" type="datetimeFigureOut">
              <a:rPr lang="en-US"/>
              <a:pPr/>
              <a:t>9/29/2021</a:t>
            </a:fld>
            <a:endParaRPr lang="en-US"/>
          </a:p>
        </p:txBody>
      </p:sp>
      <p:sp>
        <p:nvSpPr>
          <p:cNvPr id="5" name="Rectangle 76"/>
          <p:cNvSpPr>
            <a:spLocks noGrp="1" noChangeArrowheads="1"/>
          </p:cNvSpPr>
          <p:nvPr>
            <p:ph type="ftr" sz="quarter" idx="11"/>
          </p:nvPr>
        </p:nvSpPr>
        <p:spPr>
          <a:ln/>
        </p:spPr>
        <p:txBody>
          <a:bodyPr/>
          <a:lstStyle>
            <a:lvl1pPr>
              <a:defRPr/>
            </a:lvl1pPr>
          </a:lstStyle>
          <a:p>
            <a:endParaRPr lang="en-US"/>
          </a:p>
        </p:txBody>
      </p:sp>
      <p:sp>
        <p:nvSpPr>
          <p:cNvPr id="6" name="Rectangle 77"/>
          <p:cNvSpPr>
            <a:spLocks noGrp="1" noChangeArrowheads="1"/>
          </p:cNvSpPr>
          <p:nvPr>
            <p:ph type="sldNum" sz="quarter" idx="12"/>
          </p:nvPr>
        </p:nvSpPr>
        <p:spPr>
          <a:ln/>
        </p:spPr>
        <p:txBody>
          <a:bodyPr/>
          <a:lstStyle>
            <a:lvl1pPr>
              <a:defRPr/>
            </a:lvl1pPr>
          </a:lstStyle>
          <a:p>
            <a:fld id="{10F26882-673E-4C22-8E70-77C85AA5399B}" type="slidenum">
              <a:rPr lang="en-US"/>
              <a:pPr/>
              <a:t>‹#›</a:t>
            </a:fld>
            <a:endParaRPr lang="en-US"/>
          </a:p>
        </p:txBody>
      </p:sp>
    </p:spTree>
    <p:extLst>
      <p:ext uri="{BB962C8B-B14F-4D97-AF65-F5344CB8AC3E}">
        <p14:creationId xmlns:p14="http://schemas.microsoft.com/office/powerpoint/2010/main" val="2447894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31520" y="1920240"/>
            <a:ext cx="6461760" cy="5431156"/>
          </a:xfrm>
        </p:spPr>
        <p:txBody>
          <a:bodyPr/>
          <a:lstStyle>
            <a:lvl1pPr>
              <a:defRPr sz="4000"/>
            </a:lvl1pPr>
            <a:lvl2pPr>
              <a:defRPr sz="34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437120" y="1920240"/>
            <a:ext cx="6461760" cy="5431156"/>
          </a:xfrm>
        </p:spPr>
        <p:txBody>
          <a:bodyPr/>
          <a:lstStyle>
            <a:lvl1pPr>
              <a:defRPr sz="4000"/>
            </a:lvl1pPr>
            <a:lvl2pPr>
              <a:defRPr sz="34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75"/>
          <p:cNvSpPr>
            <a:spLocks noGrp="1" noChangeArrowheads="1"/>
          </p:cNvSpPr>
          <p:nvPr>
            <p:ph type="dt" sz="half" idx="10"/>
          </p:nvPr>
        </p:nvSpPr>
        <p:spPr>
          <a:ln/>
        </p:spPr>
        <p:txBody>
          <a:bodyPr/>
          <a:lstStyle>
            <a:lvl1pPr>
              <a:defRPr/>
            </a:lvl1pPr>
          </a:lstStyle>
          <a:p>
            <a:fld id="{147BF4DA-7320-44A5-9AD0-25D3C4491E61}" type="datetimeFigureOut">
              <a:rPr lang="en-US"/>
              <a:pPr/>
              <a:t>9/29/2021</a:t>
            </a:fld>
            <a:endParaRPr lang="en-US"/>
          </a:p>
        </p:txBody>
      </p:sp>
      <p:sp>
        <p:nvSpPr>
          <p:cNvPr id="6" name="Rectangle 76"/>
          <p:cNvSpPr>
            <a:spLocks noGrp="1" noChangeArrowheads="1"/>
          </p:cNvSpPr>
          <p:nvPr>
            <p:ph type="ftr" sz="quarter" idx="11"/>
          </p:nvPr>
        </p:nvSpPr>
        <p:spPr>
          <a:ln/>
        </p:spPr>
        <p:txBody>
          <a:bodyPr/>
          <a:lstStyle>
            <a:lvl1pPr>
              <a:defRPr/>
            </a:lvl1pPr>
          </a:lstStyle>
          <a:p>
            <a:endParaRPr lang="en-US"/>
          </a:p>
        </p:txBody>
      </p:sp>
      <p:sp>
        <p:nvSpPr>
          <p:cNvPr id="7" name="Rectangle 77"/>
          <p:cNvSpPr>
            <a:spLocks noGrp="1" noChangeArrowheads="1"/>
          </p:cNvSpPr>
          <p:nvPr>
            <p:ph type="sldNum" sz="quarter" idx="12"/>
          </p:nvPr>
        </p:nvSpPr>
        <p:spPr>
          <a:ln/>
        </p:spPr>
        <p:txBody>
          <a:bodyPr/>
          <a:lstStyle>
            <a:lvl1pPr>
              <a:defRPr/>
            </a:lvl1pPr>
          </a:lstStyle>
          <a:p>
            <a:fld id="{A56A5BF9-D6D4-45FC-9143-B7A87EFDB85B}" type="slidenum">
              <a:rPr lang="en-US"/>
              <a:pPr/>
              <a:t>‹#›</a:t>
            </a:fld>
            <a:endParaRPr lang="en-US"/>
          </a:p>
        </p:txBody>
      </p:sp>
    </p:spTree>
    <p:extLst>
      <p:ext uri="{BB962C8B-B14F-4D97-AF65-F5344CB8AC3E}">
        <p14:creationId xmlns:p14="http://schemas.microsoft.com/office/powerpoint/2010/main" val="714864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1520" y="329566"/>
            <a:ext cx="13167360" cy="1371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731524" y="1842136"/>
            <a:ext cx="6464302" cy="767714"/>
          </a:xfrm>
        </p:spPr>
        <p:txBody>
          <a:bodyPr anchor="b"/>
          <a:lstStyle>
            <a:lvl1pPr marL="0" indent="0">
              <a:buNone/>
              <a:defRPr sz="3400" b="1"/>
            </a:lvl1pPr>
            <a:lvl2pPr marL="652933" indent="0">
              <a:buNone/>
              <a:defRPr sz="2900" b="1"/>
            </a:lvl2pPr>
            <a:lvl3pPr marL="1305868" indent="0">
              <a:buNone/>
              <a:defRPr sz="2600" b="1"/>
            </a:lvl3pPr>
            <a:lvl4pPr marL="1958803" indent="0">
              <a:buNone/>
              <a:defRPr sz="2300" b="1"/>
            </a:lvl4pPr>
            <a:lvl5pPr marL="2611738" indent="0">
              <a:buNone/>
              <a:defRPr sz="2300" b="1"/>
            </a:lvl5pPr>
            <a:lvl6pPr marL="3264668" indent="0">
              <a:buNone/>
              <a:defRPr sz="2300" b="1"/>
            </a:lvl6pPr>
            <a:lvl7pPr marL="3917604" indent="0">
              <a:buNone/>
              <a:defRPr sz="2300" b="1"/>
            </a:lvl7pPr>
            <a:lvl8pPr marL="4570536" indent="0">
              <a:buNone/>
              <a:defRPr sz="2300" b="1"/>
            </a:lvl8pPr>
            <a:lvl9pPr marL="5223475" indent="0">
              <a:buNone/>
              <a:defRPr sz="2300" b="1"/>
            </a:lvl9pPr>
          </a:lstStyle>
          <a:p>
            <a:pPr lvl="0"/>
            <a:r>
              <a:rPr lang="en-US"/>
              <a:t>Click to edit Master text styles</a:t>
            </a:r>
          </a:p>
        </p:txBody>
      </p:sp>
      <p:sp>
        <p:nvSpPr>
          <p:cNvPr id="4" name="Content Placeholder 3"/>
          <p:cNvSpPr>
            <a:spLocks noGrp="1"/>
          </p:cNvSpPr>
          <p:nvPr>
            <p:ph sz="half" idx="2"/>
          </p:nvPr>
        </p:nvSpPr>
        <p:spPr>
          <a:xfrm>
            <a:off x="731524" y="2609850"/>
            <a:ext cx="6464302" cy="4741546"/>
          </a:xfrm>
        </p:spPr>
        <p:txBody>
          <a:bodyPr/>
          <a:lstStyle>
            <a:lvl1pPr>
              <a:defRPr sz="3400"/>
            </a:lvl1pPr>
            <a:lvl2pPr>
              <a:defRPr sz="29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7432047" y="1842136"/>
            <a:ext cx="6466840" cy="767714"/>
          </a:xfrm>
        </p:spPr>
        <p:txBody>
          <a:bodyPr anchor="b"/>
          <a:lstStyle>
            <a:lvl1pPr marL="0" indent="0">
              <a:buNone/>
              <a:defRPr sz="3400" b="1"/>
            </a:lvl1pPr>
            <a:lvl2pPr marL="652933" indent="0">
              <a:buNone/>
              <a:defRPr sz="2900" b="1"/>
            </a:lvl2pPr>
            <a:lvl3pPr marL="1305868" indent="0">
              <a:buNone/>
              <a:defRPr sz="2600" b="1"/>
            </a:lvl3pPr>
            <a:lvl4pPr marL="1958803" indent="0">
              <a:buNone/>
              <a:defRPr sz="2300" b="1"/>
            </a:lvl4pPr>
            <a:lvl5pPr marL="2611738" indent="0">
              <a:buNone/>
              <a:defRPr sz="2300" b="1"/>
            </a:lvl5pPr>
            <a:lvl6pPr marL="3264668" indent="0">
              <a:buNone/>
              <a:defRPr sz="2300" b="1"/>
            </a:lvl6pPr>
            <a:lvl7pPr marL="3917604" indent="0">
              <a:buNone/>
              <a:defRPr sz="2300" b="1"/>
            </a:lvl7pPr>
            <a:lvl8pPr marL="4570536" indent="0">
              <a:buNone/>
              <a:defRPr sz="2300" b="1"/>
            </a:lvl8pPr>
            <a:lvl9pPr marL="5223475" indent="0">
              <a:buNone/>
              <a:defRPr sz="2300" b="1"/>
            </a:lvl9pPr>
          </a:lstStyle>
          <a:p>
            <a:pPr lvl="0"/>
            <a:r>
              <a:rPr lang="en-US"/>
              <a:t>Click to edit Master text styles</a:t>
            </a:r>
          </a:p>
        </p:txBody>
      </p:sp>
      <p:sp>
        <p:nvSpPr>
          <p:cNvPr id="6" name="Content Placeholder 5"/>
          <p:cNvSpPr>
            <a:spLocks noGrp="1"/>
          </p:cNvSpPr>
          <p:nvPr>
            <p:ph sz="quarter" idx="4"/>
          </p:nvPr>
        </p:nvSpPr>
        <p:spPr>
          <a:xfrm>
            <a:off x="7432047" y="2609850"/>
            <a:ext cx="6466840" cy="4741546"/>
          </a:xfrm>
        </p:spPr>
        <p:txBody>
          <a:bodyPr/>
          <a:lstStyle>
            <a:lvl1pPr>
              <a:defRPr sz="3400"/>
            </a:lvl1pPr>
            <a:lvl2pPr>
              <a:defRPr sz="29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75"/>
          <p:cNvSpPr>
            <a:spLocks noGrp="1" noChangeArrowheads="1"/>
          </p:cNvSpPr>
          <p:nvPr>
            <p:ph type="dt" sz="half" idx="10"/>
          </p:nvPr>
        </p:nvSpPr>
        <p:spPr>
          <a:ln/>
        </p:spPr>
        <p:txBody>
          <a:bodyPr/>
          <a:lstStyle>
            <a:lvl1pPr>
              <a:defRPr/>
            </a:lvl1pPr>
          </a:lstStyle>
          <a:p>
            <a:fld id="{4C567AC3-11AD-4C45-B222-E58D48AE7E0C}" type="datetimeFigureOut">
              <a:rPr lang="en-US"/>
              <a:pPr/>
              <a:t>9/29/2021</a:t>
            </a:fld>
            <a:endParaRPr lang="en-US"/>
          </a:p>
        </p:txBody>
      </p:sp>
      <p:sp>
        <p:nvSpPr>
          <p:cNvPr id="8" name="Rectangle 76"/>
          <p:cNvSpPr>
            <a:spLocks noGrp="1" noChangeArrowheads="1"/>
          </p:cNvSpPr>
          <p:nvPr>
            <p:ph type="ftr" sz="quarter" idx="11"/>
          </p:nvPr>
        </p:nvSpPr>
        <p:spPr>
          <a:ln/>
        </p:spPr>
        <p:txBody>
          <a:bodyPr/>
          <a:lstStyle>
            <a:lvl1pPr>
              <a:defRPr/>
            </a:lvl1pPr>
          </a:lstStyle>
          <a:p>
            <a:endParaRPr lang="en-US"/>
          </a:p>
        </p:txBody>
      </p:sp>
      <p:sp>
        <p:nvSpPr>
          <p:cNvPr id="9" name="Rectangle 77"/>
          <p:cNvSpPr>
            <a:spLocks noGrp="1" noChangeArrowheads="1"/>
          </p:cNvSpPr>
          <p:nvPr>
            <p:ph type="sldNum" sz="quarter" idx="12"/>
          </p:nvPr>
        </p:nvSpPr>
        <p:spPr>
          <a:ln/>
        </p:spPr>
        <p:txBody>
          <a:bodyPr/>
          <a:lstStyle>
            <a:lvl1pPr>
              <a:defRPr/>
            </a:lvl1pPr>
          </a:lstStyle>
          <a:p>
            <a:fld id="{FE66777F-2819-4EA0-AD91-20A38BBE76C4}" type="slidenum">
              <a:rPr lang="en-US"/>
              <a:pPr/>
              <a:t>‹#›</a:t>
            </a:fld>
            <a:endParaRPr lang="en-US"/>
          </a:p>
        </p:txBody>
      </p:sp>
    </p:spTree>
    <p:extLst>
      <p:ext uri="{BB962C8B-B14F-4D97-AF65-F5344CB8AC3E}">
        <p14:creationId xmlns:p14="http://schemas.microsoft.com/office/powerpoint/2010/main" val="851985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75"/>
          <p:cNvSpPr>
            <a:spLocks noGrp="1" noChangeArrowheads="1"/>
          </p:cNvSpPr>
          <p:nvPr>
            <p:ph type="dt" sz="half" idx="10"/>
          </p:nvPr>
        </p:nvSpPr>
        <p:spPr>
          <a:ln/>
        </p:spPr>
        <p:txBody>
          <a:bodyPr/>
          <a:lstStyle>
            <a:lvl1pPr>
              <a:defRPr/>
            </a:lvl1pPr>
          </a:lstStyle>
          <a:p>
            <a:fld id="{245F207C-991C-4B2E-AA83-2B9EA5D70B06}" type="datetimeFigureOut">
              <a:rPr lang="en-US"/>
              <a:pPr/>
              <a:t>9/29/2021</a:t>
            </a:fld>
            <a:endParaRPr lang="en-US"/>
          </a:p>
        </p:txBody>
      </p:sp>
      <p:sp>
        <p:nvSpPr>
          <p:cNvPr id="4" name="Rectangle 76"/>
          <p:cNvSpPr>
            <a:spLocks noGrp="1" noChangeArrowheads="1"/>
          </p:cNvSpPr>
          <p:nvPr>
            <p:ph type="ftr" sz="quarter" idx="11"/>
          </p:nvPr>
        </p:nvSpPr>
        <p:spPr>
          <a:ln/>
        </p:spPr>
        <p:txBody>
          <a:bodyPr/>
          <a:lstStyle>
            <a:lvl1pPr>
              <a:defRPr/>
            </a:lvl1pPr>
          </a:lstStyle>
          <a:p>
            <a:endParaRPr lang="en-US"/>
          </a:p>
        </p:txBody>
      </p:sp>
      <p:sp>
        <p:nvSpPr>
          <p:cNvPr id="5" name="Rectangle 77"/>
          <p:cNvSpPr>
            <a:spLocks noGrp="1" noChangeArrowheads="1"/>
          </p:cNvSpPr>
          <p:nvPr>
            <p:ph type="sldNum" sz="quarter" idx="12"/>
          </p:nvPr>
        </p:nvSpPr>
        <p:spPr>
          <a:ln/>
        </p:spPr>
        <p:txBody>
          <a:bodyPr/>
          <a:lstStyle>
            <a:lvl1pPr>
              <a:defRPr/>
            </a:lvl1pPr>
          </a:lstStyle>
          <a:p>
            <a:fld id="{F21B2A9E-D789-4B4D-A72F-F6CD7799A560}" type="slidenum">
              <a:rPr lang="en-US"/>
              <a:pPr/>
              <a:t>‹#›</a:t>
            </a:fld>
            <a:endParaRPr lang="en-US"/>
          </a:p>
        </p:txBody>
      </p:sp>
    </p:spTree>
    <p:extLst>
      <p:ext uri="{BB962C8B-B14F-4D97-AF65-F5344CB8AC3E}">
        <p14:creationId xmlns:p14="http://schemas.microsoft.com/office/powerpoint/2010/main" val="19134423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5"/>
          <p:cNvSpPr>
            <a:spLocks noGrp="1" noChangeArrowheads="1"/>
          </p:cNvSpPr>
          <p:nvPr>
            <p:ph type="dt" sz="half" idx="10"/>
          </p:nvPr>
        </p:nvSpPr>
        <p:spPr>
          <a:ln/>
        </p:spPr>
        <p:txBody>
          <a:bodyPr/>
          <a:lstStyle>
            <a:lvl1pPr>
              <a:defRPr/>
            </a:lvl1pPr>
          </a:lstStyle>
          <a:p>
            <a:fld id="{8C9C93BD-8333-4E55-85AE-3E880CA50068}" type="datetimeFigureOut">
              <a:rPr lang="en-US"/>
              <a:pPr/>
              <a:t>9/29/2021</a:t>
            </a:fld>
            <a:endParaRPr lang="en-US"/>
          </a:p>
        </p:txBody>
      </p:sp>
      <p:sp>
        <p:nvSpPr>
          <p:cNvPr id="3" name="Rectangle 76"/>
          <p:cNvSpPr>
            <a:spLocks noGrp="1" noChangeArrowheads="1"/>
          </p:cNvSpPr>
          <p:nvPr>
            <p:ph type="ftr" sz="quarter" idx="11"/>
          </p:nvPr>
        </p:nvSpPr>
        <p:spPr>
          <a:ln/>
        </p:spPr>
        <p:txBody>
          <a:bodyPr/>
          <a:lstStyle>
            <a:lvl1pPr>
              <a:defRPr/>
            </a:lvl1pPr>
          </a:lstStyle>
          <a:p>
            <a:endParaRPr lang="en-US"/>
          </a:p>
        </p:txBody>
      </p:sp>
      <p:sp>
        <p:nvSpPr>
          <p:cNvPr id="4" name="Rectangle 77"/>
          <p:cNvSpPr>
            <a:spLocks noGrp="1" noChangeArrowheads="1"/>
          </p:cNvSpPr>
          <p:nvPr>
            <p:ph type="sldNum" sz="quarter" idx="12"/>
          </p:nvPr>
        </p:nvSpPr>
        <p:spPr>
          <a:ln/>
        </p:spPr>
        <p:txBody>
          <a:bodyPr/>
          <a:lstStyle>
            <a:lvl1pPr>
              <a:defRPr/>
            </a:lvl1pPr>
          </a:lstStyle>
          <a:p>
            <a:fld id="{0449BDA9-FA0B-4339-8904-27A50EBE5F13}" type="slidenum">
              <a:rPr lang="en-US"/>
              <a:pPr/>
              <a:t>‹#›</a:t>
            </a:fld>
            <a:endParaRPr lang="en-US"/>
          </a:p>
        </p:txBody>
      </p:sp>
    </p:spTree>
    <p:extLst>
      <p:ext uri="{BB962C8B-B14F-4D97-AF65-F5344CB8AC3E}">
        <p14:creationId xmlns:p14="http://schemas.microsoft.com/office/powerpoint/2010/main" val="2241406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1526" y="327660"/>
            <a:ext cx="4813301" cy="1394460"/>
          </a:xfrm>
        </p:spPr>
        <p:txBody>
          <a:bodyPr anchor="b"/>
          <a:lstStyle>
            <a:lvl1pPr algn="l">
              <a:defRPr sz="2900" b="1"/>
            </a:lvl1pPr>
          </a:lstStyle>
          <a:p>
            <a:r>
              <a:rPr lang="en-US"/>
              <a:t>Click to edit Master title style</a:t>
            </a:r>
          </a:p>
        </p:txBody>
      </p:sp>
      <p:sp>
        <p:nvSpPr>
          <p:cNvPr id="3" name="Content Placeholder 2"/>
          <p:cNvSpPr>
            <a:spLocks noGrp="1"/>
          </p:cNvSpPr>
          <p:nvPr>
            <p:ph idx="1"/>
          </p:nvPr>
        </p:nvSpPr>
        <p:spPr>
          <a:xfrm>
            <a:off x="5720080" y="327660"/>
            <a:ext cx="8178800" cy="7023736"/>
          </a:xfrm>
        </p:spPr>
        <p:txBody>
          <a:bodyPr/>
          <a:lstStyle>
            <a:lvl1pPr>
              <a:defRPr sz="4600"/>
            </a:lvl1pPr>
            <a:lvl2pPr>
              <a:defRPr sz="4000"/>
            </a:lvl2pPr>
            <a:lvl3pPr>
              <a:defRPr sz="34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31526" y="1722120"/>
            <a:ext cx="4813301" cy="5629276"/>
          </a:xfrm>
        </p:spPr>
        <p:txBody>
          <a:bodyPr/>
          <a:lstStyle>
            <a:lvl1pPr marL="0" indent="0">
              <a:buNone/>
              <a:defRPr sz="2000"/>
            </a:lvl1pPr>
            <a:lvl2pPr marL="652933" indent="0">
              <a:buNone/>
              <a:defRPr sz="1700"/>
            </a:lvl2pPr>
            <a:lvl3pPr marL="1305868" indent="0">
              <a:buNone/>
              <a:defRPr sz="1400"/>
            </a:lvl3pPr>
            <a:lvl4pPr marL="1958803" indent="0">
              <a:buNone/>
              <a:defRPr sz="1300"/>
            </a:lvl4pPr>
            <a:lvl5pPr marL="2611738" indent="0">
              <a:buNone/>
              <a:defRPr sz="1300"/>
            </a:lvl5pPr>
            <a:lvl6pPr marL="3264668" indent="0">
              <a:buNone/>
              <a:defRPr sz="1300"/>
            </a:lvl6pPr>
            <a:lvl7pPr marL="3917604" indent="0">
              <a:buNone/>
              <a:defRPr sz="1300"/>
            </a:lvl7pPr>
            <a:lvl8pPr marL="4570536" indent="0">
              <a:buNone/>
              <a:defRPr sz="1300"/>
            </a:lvl8pPr>
            <a:lvl9pPr marL="5223475" indent="0">
              <a:buNone/>
              <a:defRPr sz="1300"/>
            </a:lvl9pPr>
          </a:lstStyle>
          <a:p>
            <a:pPr lvl="0"/>
            <a:r>
              <a:rPr lang="en-US"/>
              <a:t>Click to edit Master text styles</a:t>
            </a:r>
          </a:p>
        </p:txBody>
      </p:sp>
      <p:sp>
        <p:nvSpPr>
          <p:cNvPr id="5" name="Rectangle 75"/>
          <p:cNvSpPr>
            <a:spLocks noGrp="1" noChangeArrowheads="1"/>
          </p:cNvSpPr>
          <p:nvPr>
            <p:ph type="dt" sz="half" idx="10"/>
          </p:nvPr>
        </p:nvSpPr>
        <p:spPr>
          <a:ln/>
        </p:spPr>
        <p:txBody>
          <a:bodyPr/>
          <a:lstStyle>
            <a:lvl1pPr>
              <a:defRPr/>
            </a:lvl1pPr>
          </a:lstStyle>
          <a:p>
            <a:fld id="{BE49D31B-7622-4FF8-A3BC-6D635DDEEC97}" type="datetimeFigureOut">
              <a:rPr lang="en-US"/>
              <a:pPr/>
              <a:t>9/29/2021</a:t>
            </a:fld>
            <a:endParaRPr lang="en-US"/>
          </a:p>
        </p:txBody>
      </p:sp>
      <p:sp>
        <p:nvSpPr>
          <p:cNvPr id="6" name="Rectangle 76"/>
          <p:cNvSpPr>
            <a:spLocks noGrp="1" noChangeArrowheads="1"/>
          </p:cNvSpPr>
          <p:nvPr>
            <p:ph type="ftr" sz="quarter" idx="11"/>
          </p:nvPr>
        </p:nvSpPr>
        <p:spPr>
          <a:ln/>
        </p:spPr>
        <p:txBody>
          <a:bodyPr/>
          <a:lstStyle>
            <a:lvl1pPr>
              <a:defRPr/>
            </a:lvl1pPr>
          </a:lstStyle>
          <a:p>
            <a:endParaRPr lang="en-US"/>
          </a:p>
        </p:txBody>
      </p:sp>
      <p:sp>
        <p:nvSpPr>
          <p:cNvPr id="7" name="Rectangle 77"/>
          <p:cNvSpPr>
            <a:spLocks noGrp="1" noChangeArrowheads="1"/>
          </p:cNvSpPr>
          <p:nvPr>
            <p:ph type="sldNum" sz="quarter" idx="12"/>
          </p:nvPr>
        </p:nvSpPr>
        <p:spPr>
          <a:ln/>
        </p:spPr>
        <p:txBody>
          <a:bodyPr/>
          <a:lstStyle>
            <a:lvl1pPr>
              <a:defRPr/>
            </a:lvl1pPr>
          </a:lstStyle>
          <a:p>
            <a:fld id="{AB498291-C993-4A0C-A52A-F4CE6816FC01}" type="slidenum">
              <a:rPr lang="en-US"/>
              <a:pPr/>
              <a:t>‹#›</a:t>
            </a:fld>
            <a:endParaRPr lang="en-US"/>
          </a:p>
        </p:txBody>
      </p:sp>
    </p:spTree>
    <p:extLst>
      <p:ext uri="{BB962C8B-B14F-4D97-AF65-F5344CB8AC3E}">
        <p14:creationId xmlns:p14="http://schemas.microsoft.com/office/powerpoint/2010/main" val="132084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67662" y="5760720"/>
            <a:ext cx="8778240" cy="680086"/>
          </a:xfrm>
        </p:spPr>
        <p:txBody>
          <a:bodyPr anchor="b"/>
          <a:lstStyle>
            <a:lvl1pPr algn="l">
              <a:defRPr sz="2900" b="1"/>
            </a:lvl1pPr>
          </a:lstStyle>
          <a:p>
            <a:r>
              <a:rPr lang="en-US"/>
              <a:t>Click to edit Master title style</a:t>
            </a:r>
          </a:p>
        </p:txBody>
      </p:sp>
      <p:sp>
        <p:nvSpPr>
          <p:cNvPr id="3" name="Picture Placeholder 2"/>
          <p:cNvSpPr>
            <a:spLocks noGrp="1"/>
          </p:cNvSpPr>
          <p:nvPr>
            <p:ph type="pic" idx="1"/>
          </p:nvPr>
        </p:nvSpPr>
        <p:spPr>
          <a:xfrm>
            <a:off x="2867662" y="735330"/>
            <a:ext cx="8778240" cy="4937760"/>
          </a:xfrm>
        </p:spPr>
        <p:txBody>
          <a:bodyPr/>
          <a:lstStyle>
            <a:lvl1pPr marL="0" indent="0">
              <a:buNone/>
              <a:defRPr sz="4600"/>
            </a:lvl1pPr>
            <a:lvl2pPr marL="652933" indent="0">
              <a:buNone/>
              <a:defRPr sz="4000"/>
            </a:lvl2pPr>
            <a:lvl3pPr marL="1305868" indent="0">
              <a:buNone/>
              <a:defRPr sz="3400"/>
            </a:lvl3pPr>
            <a:lvl4pPr marL="1958803" indent="0">
              <a:buNone/>
              <a:defRPr sz="2900"/>
            </a:lvl4pPr>
            <a:lvl5pPr marL="2611738" indent="0">
              <a:buNone/>
              <a:defRPr sz="2900"/>
            </a:lvl5pPr>
            <a:lvl6pPr marL="3264668" indent="0">
              <a:buNone/>
              <a:defRPr sz="2900"/>
            </a:lvl6pPr>
            <a:lvl7pPr marL="3917604" indent="0">
              <a:buNone/>
              <a:defRPr sz="2900"/>
            </a:lvl7pPr>
            <a:lvl8pPr marL="4570536" indent="0">
              <a:buNone/>
              <a:defRPr sz="2900"/>
            </a:lvl8pPr>
            <a:lvl9pPr marL="5223475" indent="0">
              <a:buNone/>
              <a:defRPr sz="2900"/>
            </a:lvl9pPr>
          </a:lstStyle>
          <a:p>
            <a:pPr lvl="0"/>
            <a:endParaRPr lang="en-US" noProof="0"/>
          </a:p>
        </p:txBody>
      </p:sp>
      <p:sp>
        <p:nvSpPr>
          <p:cNvPr id="4" name="Text Placeholder 3"/>
          <p:cNvSpPr>
            <a:spLocks noGrp="1"/>
          </p:cNvSpPr>
          <p:nvPr>
            <p:ph type="body" sz="half" idx="2"/>
          </p:nvPr>
        </p:nvSpPr>
        <p:spPr>
          <a:xfrm>
            <a:off x="2867662" y="6440806"/>
            <a:ext cx="8778240" cy="965834"/>
          </a:xfrm>
        </p:spPr>
        <p:txBody>
          <a:bodyPr/>
          <a:lstStyle>
            <a:lvl1pPr marL="0" indent="0">
              <a:buNone/>
              <a:defRPr sz="2000"/>
            </a:lvl1pPr>
            <a:lvl2pPr marL="652933" indent="0">
              <a:buNone/>
              <a:defRPr sz="1700"/>
            </a:lvl2pPr>
            <a:lvl3pPr marL="1305868" indent="0">
              <a:buNone/>
              <a:defRPr sz="1400"/>
            </a:lvl3pPr>
            <a:lvl4pPr marL="1958803" indent="0">
              <a:buNone/>
              <a:defRPr sz="1300"/>
            </a:lvl4pPr>
            <a:lvl5pPr marL="2611738" indent="0">
              <a:buNone/>
              <a:defRPr sz="1300"/>
            </a:lvl5pPr>
            <a:lvl6pPr marL="3264668" indent="0">
              <a:buNone/>
              <a:defRPr sz="1300"/>
            </a:lvl6pPr>
            <a:lvl7pPr marL="3917604" indent="0">
              <a:buNone/>
              <a:defRPr sz="1300"/>
            </a:lvl7pPr>
            <a:lvl8pPr marL="4570536" indent="0">
              <a:buNone/>
              <a:defRPr sz="1300"/>
            </a:lvl8pPr>
            <a:lvl9pPr marL="5223475" indent="0">
              <a:buNone/>
              <a:defRPr sz="1300"/>
            </a:lvl9pPr>
          </a:lstStyle>
          <a:p>
            <a:pPr lvl="0"/>
            <a:r>
              <a:rPr lang="en-US"/>
              <a:t>Click to edit Master text styles</a:t>
            </a:r>
          </a:p>
        </p:txBody>
      </p:sp>
      <p:sp>
        <p:nvSpPr>
          <p:cNvPr id="5" name="Rectangle 75"/>
          <p:cNvSpPr>
            <a:spLocks noGrp="1" noChangeArrowheads="1"/>
          </p:cNvSpPr>
          <p:nvPr>
            <p:ph type="dt" sz="half" idx="10"/>
          </p:nvPr>
        </p:nvSpPr>
        <p:spPr>
          <a:ln/>
        </p:spPr>
        <p:txBody>
          <a:bodyPr/>
          <a:lstStyle>
            <a:lvl1pPr>
              <a:defRPr/>
            </a:lvl1pPr>
          </a:lstStyle>
          <a:p>
            <a:fld id="{4A2AFA3E-3DB0-480E-9389-B7B74443B4B7}" type="datetimeFigureOut">
              <a:rPr lang="en-US"/>
              <a:pPr/>
              <a:t>9/29/2021</a:t>
            </a:fld>
            <a:endParaRPr lang="en-US"/>
          </a:p>
        </p:txBody>
      </p:sp>
      <p:sp>
        <p:nvSpPr>
          <p:cNvPr id="6" name="Rectangle 76"/>
          <p:cNvSpPr>
            <a:spLocks noGrp="1" noChangeArrowheads="1"/>
          </p:cNvSpPr>
          <p:nvPr>
            <p:ph type="ftr" sz="quarter" idx="11"/>
          </p:nvPr>
        </p:nvSpPr>
        <p:spPr>
          <a:ln/>
        </p:spPr>
        <p:txBody>
          <a:bodyPr/>
          <a:lstStyle>
            <a:lvl1pPr>
              <a:defRPr/>
            </a:lvl1pPr>
          </a:lstStyle>
          <a:p>
            <a:endParaRPr lang="en-US"/>
          </a:p>
        </p:txBody>
      </p:sp>
      <p:sp>
        <p:nvSpPr>
          <p:cNvPr id="7" name="Rectangle 77"/>
          <p:cNvSpPr>
            <a:spLocks noGrp="1" noChangeArrowheads="1"/>
          </p:cNvSpPr>
          <p:nvPr>
            <p:ph type="sldNum" sz="quarter" idx="12"/>
          </p:nvPr>
        </p:nvSpPr>
        <p:spPr>
          <a:ln/>
        </p:spPr>
        <p:txBody>
          <a:bodyPr/>
          <a:lstStyle>
            <a:lvl1pPr>
              <a:defRPr/>
            </a:lvl1pPr>
          </a:lstStyle>
          <a:p>
            <a:fld id="{A148A306-C6F9-4C19-905E-89F9929ED703}" type="slidenum">
              <a:rPr lang="en-US"/>
              <a:pPr/>
              <a:t>‹#›</a:t>
            </a:fld>
            <a:endParaRPr lang="en-US"/>
          </a:p>
        </p:txBody>
      </p:sp>
    </p:spTree>
    <p:extLst>
      <p:ext uri="{BB962C8B-B14F-4D97-AF65-F5344CB8AC3E}">
        <p14:creationId xmlns:p14="http://schemas.microsoft.com/office/powerpoint/2010/main" val="658084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12" name="Rectangle 40"/>
          <p:cNvSpPr>
            <a:spLocks noChangeArrowheads="1"/>
          </p:cNvSpPr>
          <p:nvPr/>
        </p:nvSpPr>
        <p:spPr bwMode="hidden">
          <a:xfrm>
            <a:off x="5080" y="0"/>
            <a:ext cx="14630400" cy="2194560"/>
          </a:xfrm>
          <a:prstGeom prst="rect">
            <a:avLst/>
          </a:prstGeom>
          <a:gradFill rotWithShape="1">
            <a:gsLst>
              <a:gs pos="0">
                <a:schemeClr val="accent1">
                  <a:alpha val="30000"/>
                </a:schemeClr>
              </a:gs>
              <a:gs pos="100000">
                <a:schemeClr val="accent1">
                  <a:gamma/>
                  <a:tint val="0"/>
                  <a:invGamma/>
                  <a:alpha val="0"/>
                </a:schemeClr>
              </a:gs>
            </a:gsLst>
            <a:path path="rect">
              <a:fillToRect r="100000" b="100000"/>
            </a:path>
          </a:gra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585" tIns="65294" rIns="130585" bIns="65294" anchor="ctr"/>
          <a:lstStyle/>
          <a:p>
            <a:endParaRPr lang="vi-VN"/>
          </a:p>
        </p:txBody>
      </p:sp>
      <p:pic>
        <p:nvPicPr>
          <p:cNvPr id="3113" name="Picture 41" descr="8"/>
          <p:cNvPicPr>
            <a:picLocks noChangeAspect="1" noChangeArrowheads="1"/>
          </p:cNvPicPr>
          <p:nvPr/>
        </p:nvPicPr>
        <p:blipFill>
          <a:blip r:embed="rId16">
            <a:extLst>
              <a:ext uri="{28A0092B-C50C-407E-A947-70E740481C1C}">
                <a14:useLocalDpi xmlns:a14="http://schemas.microsoft.com/office/drawing/2010/main" val="0"/>
              </a:ext>
            </a:extLst>
          </a:blip>
          <a:srcRect b="51222"/>
          <a:stretch>
            <a:fillRect/>
          </a:stretch>
        </p:blipFill>
        <p:spPr bwMode="auto">
          <a:xfrm>
            <a:off x="0" y="4"/>
            <a:ext cx="6339840" cy="1596390"/>
          </a:xfrm>
          <a:prstGeom prst="rect">
            <a:avLst/>
          </a:prstGeom>
          <a:noFill/>
          <a:extLst>
            <a:ext uri="{909E8E84-426E-40DD-AFC4-6F175D3DCCD1}">
              <a14:hiddenFill xmlns:a14="http://schemas.microsoft.com/office/drawing/2010/main">
                <a:solidFill>
                  <a:srgbClr val="FFFFFF"/>
                </a:solidFill>
              </a14:hiddenFill>
            </a:ext>
          </a:extLst>
        </p:spPr>
      </p:pic>
      <p:sp>
        <p:nvSpPr>
          <p:cNvPr id="3114" name="Freeform 42"/>
          <p:cNvSpPr>
            <a:spLocks/>
          </p:cNvSpPr>
          <p:nvPr/>
        </p:nvSpPr>
        <p:spPr bwMode="gray">
          <a:xfrm>
            <a:off x="2" y="0"/>
            <a:ext cx="1478280" cy="954406"/>
          </a:xfrm>
          <a:custGeom>
            <a:avLst/>
            <a:gdLst>
              <a:gd name="T0" fmla="*/ 6 w 670"/>
              <a:gd name="T1" fmla="*/ 0 h 577"/>
              <a:gd name="T2" fmla="*/ 13 w 670"/>
              <a:gd name="T3" fmla="*/ 407 h 577"/>
              <a:gd name="T4" fmla="*/ 86 w 670"/>
              <a:gd name="T5" fmla="*/ 523 h 577"/>
              <a:gd name="T6" fmla="*/ 201 w 670"/>
              <a:gd name="T7" fmla="*/ 566 h 577"/>
              <a:gd name="T8" fmla="*/ 317 w 670"/>
              <a:gd name="T9" fmla="*/ 566 h 577"/>
              <a:gd name="T10" fmla="*/ 461 w 670"/>
              <a:gd name="T11" fmla="*/ 502 h 577"/>
              <a:gd name="T12" fmla="*/ 650 w 670"/>
              <a:gd name="T13" fmla="*/ 452 h 577"/>
              <a:gd name="T14" fmla="*/ 579 w 670"/>
              <a:gd name="T15" fmla="*/ 364 h 577"/>
              <a:gd name="T16" fmla="*/ 604 w 670"/>
              <a:gd name="T17" fmla="*/ 146 h 577"/>
              <a:gd name="T18" fmla="*/ 464 w 670"/>
              <a:gd name="T19" fmla="*/ 0 h 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0" h="577">
                <a:moveTo>
                  <a:pt x="6" y="0"/>
                </a:moveTo>
                <a:cubicBezTo>
                  <a:pt x="6" y="90"/>
                  <a:pt x="0" y="320"/>
                  <a:pt x="13" y="407"/>
                </a:cubicBezTo>
                <a:cubicBezTo>
                  <a:pt x="26" y="494"/>
                  <a:pt x="55" y="496"/>
                  <a:pt x="86" y="523"/>
                </a:cubicBezTo>
                <a:cubicBezTo>
                  <a:pt x="117" y="549"/>
                  <a:pt x="163" y="559"/>
                  <a:pt x="201" y="566"/>
                </a:cubicBezTo>
                <a:cubicBezTo>
                  <a:pt x="240" y="573"/>
                  <a:pt x="274" y="577"/>
                  <a:pt x="317" y="566"/>
                </a:cubicBezTo>
                <a:lnTo>
                  <a:pt x="461" y="502"/>
                </a:lnTo>
                <a:cubicBezTo>
                  <a:pt x="497" y="478"/>
                  <a:pt x="630" y="475"/>
                  <a:pt x="650" y="452"/>
                </a:cubicBezTo>
                <a:cubicBezTo>
                  <a:pt x="670" y="429"/>
                  <a:pt x="587" y="415"/>
                  <a:pt x="579" y="364"/>
                </a:cubicBezTo>
                <a:cubicBezTo>
                  <a:pt x="631" y="303"/>
                  <a:pt x="614" y="203"/>
                  <a:pt x="604" y="146"/>
                </a:cubicBezTo>
                <a:cubicBezTo>
                  <a:pt x="593" y="90"/>
                  <a:pt x="493" y="30"/>
                  <a:pt x="464" y="0"/>
                </a:cubicBezTo>
              </a:path>
            </a:pathLst>
          </a:custGeom>
          <a:gradFill rotWithShape="1">
            <a:gsLst>
              <a:gs pos="0">
                <a:srgbClr val="F4F6A4">
                  <a:gamma/>
                  <a:tint val="22353"/>
                  <a:invGamma/>
                </a:srgbClr>
              </a:gs>
              <a:gs pos="100000">
                <a:srgbClr val="F4F6A4"/>
              </a:gs>
            </a:gsLst>
            <a:lin ang="5400000" scaled="1"/>
          </a:gradFill>
          <a:ln w="19050" cap="flat" cmpd="sng">
            <a:solidFill>
              <a:srgbClr val="808080"/>
            </a:solidFill>
            <a:prstDash val="sysDot"/>
            <a:round/>
            <a:headEnd/>
            <a:tailEnd/>
          </a:ln>
          <a:effectLst/>
          <a:extLst>
            <a:ext uri="{AF507438-7753-43E0-B8FC-AC1667EBCBE1}">
              <a14:hiddenEffects xmlns:a14="http://schemas.microsoft.com/office/drawing/2010/main">
                <a:effectLst>
                  <a:outerShdw dist="17961" dir="13500000" algn="ctr" rotWithShape="0">
                    <a:srgbClr val="808080">
                      <a:gamma/>
                      <a:shade val="60000"/>
                      <a:invGamma/>
                    </a:srgbClr>
                  </a:outerShdw>
                </a:effectLst>
              </a14:hiddenEffects>
            </a:ext>
          </a:extLst>
        </p:spPr>
        <p:txBody>
          <a:bodyPr wrap="none" lIns="130585" tIns="65294" rIns="130585" bIns="65294" anchor="ctr"/>
          <a:lstStyle/>
          <a:p>
            <a:endParaRPr lang="vi-VN"/>
          </a:p>
        </p:txBody>
      </p:sp>
      <p:sp>
        <p:nvSpPr>
          <p:cNvPr id="3115" name="Freeform 43"/>
          <p:cNvSpPr>
            <a:spLocks/>
          </p:cNvSpPr>
          <p:nvPr/>
        </p:nvSpPr>
        <p:spPr bwMode="hidden">
          <a:xfrm flipH="1">
            <a:off x="0" y="1737360"/>
            <a:ext cx="14630400" cy="6484620"/>
          </a:xfrm>
          <a:custGeom>
            <a:avLst/>
            <a:gdLst>
              <a:gd name="T0" fmla="*/ 0 w 5760"/>
              <a:gd name="T1" fmla="*/ 1000 h 3592"/>
              <a:gd name="T2" fmla="*/ 0 w 5760"/>
              <a:gd name="T3" fmla="*/ 3592 h 3592"/>
              <a:gd name="T4" fmla="*/ 5760 w 5760"/>
              <a:gd name="T5" fmla="*/ 3592 h 3592"/>
              <a:gd name="T6" fmla="*/ 5760 w 5760"/>
              <a:gd name="T7" fmla="*/ 2776 h 3592"/>
              <a:gd name="T8" fmla="*/ 0 w 5760"/>
              <a:gd name="T9" fmla="*/ 1000 h 3592"/>
            </a:gdLst>
            <a:ahLst/>
            <a:cxnLst>
              <a:cxn ang="0">
                <a:pos x="T0" y="T1"/>
              </a:cxn>
              <a:cxn ang="0">
                <a:pos x="T2" y="T3"/>
              </a:cxn>
              <a:cxn ang="0">
                <a:pos x="T4" y="T5"/>
              </a:cxn>
              <a:cxn ang="0">
                <a:pos x="T6" y="T7"/>
              </a:cxn>
              <a:cxn ang="0">
                <a:pos x="T8" y="T9"/>
              </a:cxn>
            </a:cxnLst>
            <a:rect l="0" t="0" r="r" b="b"/>
            <a:pathLst>
              <a:path w="5760" h="3592">
                <a:moveTo>
                  <a:pt x="0" y="1000"/>
                </a:moveTo>
                <a:lnTo>
                  <a:pt x="0" y="3592"/>
                </a:lnTo>
                <a:lnTo>
                  <a:pt x="5760" y="3592"/>
                </a:lnTo>
                <a:cubicBezTo>
                  <a:pt x="5760" y="3592"/>
                  <a:pt x="5760" y="3184"/>
                  <a:pt x="5760" y="2776"/>
                </a:cubicBezTo>
                <a:cubicBezTo>
                  <a:pt x="3496" y="0"/>
                  <a:pt x="0" y="1000"/>
                  <a:pt x="0" y="1000"/>
                </a:cubicBezTo>
                <a:close/>
              </a:path>
            </a:pathLst>
          </a:custGeom>
          <a:gradFill rotWithShape="1">
            <a:gsLst>
              <a:gs pos="0">
                <a:schemeClr val="accent2">
                  <a:alpha val="10001"/>
                </a:schemeClr>
              </a:gs>
              <a:gs pos="100000">
                <a:schemeClr val="bg1">
                  <a:alpha val="0"/>
                </a:schemeClr>
              </a:gs>
            </a:gsLst>
            <a:path path="rect">
              <a:fillToRect t="100000" r="100000"/>
            </a:path>
          </a:gra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585" tIns="65294" rIns="130585" bIns="65294" anchor="ctr"/>
          <a:lstStyle/>
          <a:p>
            <a:endParaRPr lang="vi-VN"/>
          </a:p>
        </p:txBody>
      </p:sp>
      <p:sp>
        <p:nvSpPr>
          <p:cNvPr id="3116" name="Rectangle 44"/>
          <p:cNvSpPr>
            <a:spLocks noGrp="1" noChangeArrowheads="1"/>
          </p:cNvSpPr>
          <p:nvPr>
            <p:ph type="body" idx="1"/>
          </p:nvPr>
        </p:nvSpPr>
        <p:spPr bwMode="auto">
          <a:xfrm>
            <a:off x="1097280" y="1737360"/>
            <a:ext cx="12435840" cy="56140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0585" tIns="65294" rIns="130585" bIns="6529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3117" name="Group 45"/>
          <p:cNvGrpSpPr>
            <a:grpSpLocks/>
          </p:cNvGrpSpPr>
          <p:nvPr/>
        </p:nvGrpSpPr>
        <p:grpSpPr bwMode="auto">
          <a:xfrm rot="-1365718">
            <a:off x="243840" y="365764"/>
            <a:ext cx="477520" cy="415290"/>
            <a:chOff x="2208" y="3031"/>
            <a:chExt cx="565" cy="674"/>
          </a:xfrm>
        </p:grpSpPr>
        <p:sp>
          <p:nvSpPr>
            <p:cNvPr id="3118" name="Freeform 46"/>
            <p:cNvSpPr>
              <a:spLocks/>
            </p:cNvSpPr>
            <p:nvPr/>
          </p:nvSpPr>
          <p:spPr bwMode="gray">
            <a:xfrm>
              <a:off x="2256" y="3072"/>
              <a:ext cx="517" cy="633"/>
            </a:xfrm>
            <a:custGeom>
              <a:avLst/>
              <a:gdLst>
                <a:gd name="T0" fmla="*/ 179 w 219"/>
                <a:gd name="T1" fmla="*/ 128 h 268"/>
                <a:gd name="T2" fmla="*/ 148 w 219"/>
                <a:gd name="T3" fmla="*/ 38 h 268"/>
                <a:gd name="T4" fmla="*/ 129 w 219"/>
                <a:gd name="T5" fmla="*/ 4 h 268"/>
                <a:gd name="T6" fmla="*/ 108 w 219"/>
                <a:gd name="T7" fmla="*/ 5 h 268"/>
                <a:gd name="T8" fmla="*/ 39 w 219"/>
                <a:gd name="T9" fmla="*/ 14 h 268"/>
                <a:gd name="T10" fmla="*/ 27 w 219"/>
                <a:gd name="T11" fmla="*/ 44 h 268"/>
                <a:gd name="T12" fmla="*/ 22 w 219"/>
                <a:gd name="T13" fmla="*/ 122 h 268"/>
                <a:gd name="T14" fmla="*/ 5 w 219"/>
                <a:gd name="T15" fmla="*/ 237 h 268"/>
                <a:gd name="T16" fmla="*/ 31 w 219"/>
                <a:gd name="T17" fmla="*/ 268 h 268"/>
                <a:gd name="T18" fmla="*/ 66 w 219"/>
                <a:gd name="T19" fmla="*/ 207 h 268"/>
                <a:gd name="T20" fmla="*/ 67 w 219"/>
                <a:gd name="T21" fmla="*/ 194 h 268"/>
                <a:gd name="T22" fmla="*/ 117 w 219"/>
                <a:gd name="T23" fmla="*/ 165 h 268"/>
                <a:gd name="T24" fmla="*/ 94 w 219"/>
                <a:gd name="T25" fmla="*/ 142 h 268"/>
                <a:gd name="T26" fmla="*/ 67 w 219"/>
                <a:gd name="T27" fmla="*/ 150 h 268"/>
                <a:gd name="T28" fmla="*/ 66 w 219"/>
                <a:gd name="T29" fmla="*/ 142 h 268"/>
                <a:gd name="T30" fmla="*/ 79 w 219"/>
                <a:gd name="T31" fmla="*/ 87 h 268"/>
                <a:gd name="T32" fmla="*/ 116 w 219"/>
                <a:gd name="T33" fmla="*/ 92 h 268"/>
                <a:gd name="T34" fmla="*/ 138 w 219"/>
                <a:gd name="T35" fmla="*/ 147 h 268"/>
                <a:gd name="T36" fmla="*/ 162 w 219"/>
                <a:gd name="T37" fmla="*/ 203 h 268"/>
                <a:gd name="T38" fmla="*/ 175 w 219"/>
                <a:gd name="T39" fmla="*/ 242 h 268"/>
                <a:gd name="T40" fmla="*/ 215 w 219"/>
                <a:gd name="T41" fmla="*/ 218 h 268"/>
                <a:gd name="T42" fmla="*/ 179 w 219"/>
                <a:gd name="T43" fmla="*/ 128 h 2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19" h="268">
                  <a:moveTo>
                    <a:pt x="179" y="128"/>
                  </a:moveTo>
                  <a:cubicBezTo>
                    <a:pt x="169" y="97"/>
                    <a:pt x="161" y="68"/>
                    <a:pt x="148" y="38"/>
                  </a:cubicBezTo>
                  <a:cubicBezTo>
                    <a:pt x="144" y="30"/>
                    <a:pt x="137" y="8"/>
                    <a:pt x="129" y="4"/>
                  </a:cubicBezTo>
                  <a:cubicBezTo>
                    <a:pt x="120" y="0"/>
                    <a:pt x="118" y="4"/>
                    <a:pt x="108" y="5"/>
                  </a:cubicBezTo>
                  <a:cubicBezTo>
                    <a:pt x="89" y="7"/>
                    <a:pt x="55" y="3"/>
                    <a:pt x="39" y="14"/>
                  </a:cubicBezTo>
                  <a:cubicBezTo>
                    <a:pt x="28" y="21"/>
                    <a:pt x="28" y="32"/>
                    <a:pt x="27" y="44"/>
                  </a:cubicBezTo>
                  <a:cubicBezTo>
                    <a:pt x="25" y="70"/>
                    <a:pt x="25" y="96"/>
                    <a:pt x="22" y="122"/>
                  </a:cubicBezTo>
                  <a:cubicBezTo>
                    <a:pt x="17" y="160"/>
                    <a:pt x="0" y="198"/>
                    <a:pt x="5" y="237"/>
                  </a:cubicBezTo>
                  <a:cubicBezTo>
                    <a:pt x="7" y="253"/>
                    <a:pt x="12" y="268"/>
                    <a:pt x="31" y="268"/>
                  </a:cubicBezTo>
                  <a:cubicBezTo>
                    <a:pt x="69" y="266"/>
                    <a:pt x="67" y="234"/>
                    <a:pt x="66" y="207"/>
                  </a:cubicBezTo>
                  <a:cubicBezTo>
                    <a:pt x="66" y="202"/>
                    <a:pt x="66" y="198"/>
                    <a:pt x="67" y="194"/>
                  </a:cubicBezTo>
                  <a:cubicBezTo>
                    <a:pt x="89" y="192"/>
                    <a:pt x="118" y="183"/>
                    <a:pt x="117" y="165"/>
                  </a:cubicBezTo>
                  <a:cubicBezTo>
                    <a:pt x="116" y="158"/>
                    <a:pt x="100" y="143"/>
                    <a:pt x="94" y="142"/>
                  </a:cubicBezTo>
                  <a:cubicBezTo>
                    <a:pt x="87" y="141"/>
                    <a:pt x="77" y="145"/>
                    <a:pt x="67" y="150"/>
                  </a:cubicBezTo>
                  <a:cubicBezTo>
                    <a:pt x="67" y="147"/>
                    <a:pt x="66" y="145"/>
                    <a:pt x="66" y="142"/>
                  </a:cubicBezTo>
                  <a:cubicBezTo>
                    <a:pt x="64" y="122"/>
                    <a:pt x="61" y="98"/>
                    <a:pt x="79" y="87"/>
                  </a:cubicBezTo>
                  <a:cubicBezTo>
                    <a:pt x="92" y="80"/>
                    <a:pt x="107" y="81"/>
                    <a:pt x="116" y="92"/>
                  </a:cubicBezTo>
                  <a:cubicBezTo>
                    <a:pt x="129" y="106"/>
                    <a:pt x="129" y="130"/>
                    <a:pt x="138" y="147"/>
                  </a:cubicBezTo>
                  <a:cubicBezTo>
                    <a:pt x="147" y="166"/>
                    <a:pt x="155" y="183"/>
                    <a:pt x="162" y="203"/>
                  </a:cubicBezTo>
                  <a:cubicBezTo>
                    <a:pt x="165" y="211"/>
                    <a:pt x="168" y="237"/>
                    <a:pt x="175" y="242"/>
                  </a:cubicBezTo>
                  <a:cubicBezTo>
                    <a:pt x="191" y="254"/>
                    <a:pt x="214" y="231"/>
                    <a:pt x="215" y="218"/>
                  </a:cubicBezTo>
                  <a:cubicBezTo>
                    <a:pt x="219" y="183"/>
                    <a:pt x="188" y="159"/>
                    <a:pt x="179" y="128"/>
                  </a:cubicBezTo>
                  <a:close/>
                </a:path>
              </a:pathLst>
            </a:custGeom>
            <a:gradFill rotWithShape="1">
              <a:gsLst>
                <a:gs pos="0">
                  <a:schemeClr val="accent2"/>
                </a:gs>
                <a:gs pos="100000">
                  <a:schemeClr val="accent2">
                    <a:gamma/>
                    <a:shade val="66275"/>
                    <a:invGamma/>
                  </a:schemeClr>
                </a:gs>
              </a:gsLst>
              <a:lin ang="5400000" scaled="1"/>
            </a:gradFill>
            <a:ln w="3175" cmpd="sng">
              <a:solidFill>
                <a:srgbClr val="5F5F5F"/>
              </a:solidFill>
              <a:round/>
              <a:headEnd/>
              <a:tailEnd/>
            </a:ln>
          </p:spPr>
          <p:txBody>
            <a:bodyPr/>
            <a:lstStyle/>
            <a:p>
              <a:endParaRPr lang="vi-VN"/>
            </a:p>
          </p:txBody>
        </p:sp>
        <p:sp>
          <p:nvSpPr>
            <p:cNvPr id="3119" name="Freeform 47"/>
            <p:cNvSpPr>
              <a:spLocks/>
            </p:cNvSpPr>
            <p:nvPr/>
          </p:nvSpPr>
          <p:spPr bwMode="gray">
            <a:xfrm>
              <a:off x="2208" y="3031"/>
              <a:ext cx="518" cy="635"/>
            </a:xfrm>
            <a:custGeom>
              <a:avLst/>
              <a:gdLst>
                <a:gd name="T0" fmla="*/ 179 w 219"/>
                <a:gd name="T1" fmla="*/ 128 h 269"/>
                <a:gd name="T2" fmla="*/ 148 w 219"/>
                <a:gd name="T3" fmla="*/ 38 h 269"/>
                <a:gd name="T4" fmla="*/ 129 w 219"/>
                <a:gd name="T5" fmla="*/ 4 h 269"/>
                <a:gd name="T6" fmla="*/ 109 w 219"/>
                <a:gd name="T7" fmla="*/ 5 h 269"/>
                <a:gd name="T8" fmla="*/ 39 w 219"/>
                <a:gd name="T9" fmla="*/ 14 h 269"/>
                <a:gd name="T10" fmla="*/ 27 w 219"/>
                <a:gd name="T11" fmla="*/ 44 h 269"/>
                <a:gd name="T12" fmla="*/ 22 w 219"/>
                <a:gd name="T13" fmla="*/ 122 h 269"/>
                <a:gd name="T14" fmla="*/ 5 w 219"/>
                <a:gd name="T15" fmla="*/ 237 h 269"/>
                <a:gd name="T16" fmla="*/ 31 w 219"/>
                <a:gd name="T17" fmla="*/ 268 h 269"/>
                <a:gd name="T18" fmla="*/ 67 w 219"/>
                <a:gd name="T19" fmla="*/ 207 h 269"/>
                <a:gd name="T20" fmla="*/ 67 w 219"/>
                <a:gd name="T21" fmla="*/ 194 h 269"/>
                <a:gd name="T22" fmla="*/ 117 w 219"/>
                <a:gd name="T23" fmla="*/ 165 h 269"/>
                <a:gd name="T24" fmla="*/ 94 w 219"/>
                <a:gd name="T25" fmla="*/ 142 h 269"/>
                <a:gd name="T26" fmla="*/ 67 w 219"/>
                <a:gd name="T27" fmla="*/ 150 h 269"/>
                <a:gd name="T28" fmla="*/ 66 w 219"/>
                <a:gd name="T29" fmla="*/ 142 h 269"/>
                <a:gd name="T30" fmla="*/ 80 w 219"/>
                <a:gd name="T31" fmla="*/ 88 h 269"/>
                <a:gd name="T32" fmla="*/ 116 w 219"/>
                <a:gd name="T33" fmla="*/ 92 h 269"/>
                <a:gd name="T34" fmla="*/ 138 w 219"/>
                <a:gd name="T35" fmla="*/ 147 h 269"/>
                <a:gd name="T36" fmla="*/ 162 w 219"/>
                <a:gd name="T37" fmla="*/ 203 h 269"/>
                <a:gd name="T38" fmla="*/ 175 w 219"/>
                <a:gd name="T39" fmla="*/ 242 h 269"/>
                <a:gd name="T40" fmla="*/ 215 w 219"/>
                <a:gd name="T41" fmla="*/ 218 h 269"/>
                <a:gd name="T42" fmla="*/ 179 w 219"/>
                <a:gd name="T43" fmla="*/ 128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19" h="269">
                  <a:moveTo>
                    <a:pt x="179" y="128"/>
                  </a:moveTo>
                  <a:cubicBezTo>
                    <a:pt x="169" y="97"/>
                    <a:pt x="161" y="68"/>
                    <a:pt x="148" y="38"/>
                  </a:cubicBezTo>
                  <a:cubicBezTo>
                    <a:pt x="144" y="30"/>
                    <a:pt x="137" y="8"/>
                    <a:pt x="129" y="4"/>
                  </a:cubicBezTo>
                  <a:cubicBezTo>
                    <a:pt x="121" y="0"/>
                    <a:pt x="118" y="5"/>
                    <a:pt x="109" y="5"/>
                  </a:cubicBezTo>
                  <a:cubicBezTo>
                    <a:pt x="89" y="7"/>
                    <a:pt x="56" y="3"/>
                    <a:pt x="39" y="14"/>
                  </a:cubicBezTo>
                  <a:cubicBezTo>
                    <a:pt x="28" y="21"/>
                    <a:pt x="28" y="32"/>
                    <a:pt x="27" y="44"/>
                  </a:cubicBezTo>
                  <a:cubicBezTo>
                    <a:pt x="25" y="71"/>
                    <a:pt x="25" y="96"/>
                    <a:pt x="22" y="122"/>
                  </a:cubicBezTo>
                  <a:cubicBezTo>
                    <a:pt x="17" y="160"/>
                    <a:pt x="0" y="198"/>
                    <a:pt x="5" y="237"/>
                  </a:cubicBezTo>
                  <a:cubicBezTo>
                    <a:pt x="7" y="253"/>
                    <a:pt x="13" y="269"/>
                    <a:pt x="31" y="268"/>
                  </a:cubicBezTo>
                  <a:cubicBezTo>
                    <a:pt x="69" y="266"/>
                    <a:pt x="67" y="234"/>
                    <a:pt x="67" y="207"/>
                  </a:cubicBezTo>
                  <a:cubicBezTo>
                    <a:pt x="67" y="203"/>
                    <a:pt x="67" y="198"/>
                    <a:pt x="67" y="194"/>
                  </a:cubicBezTo>
                  <a:cubicBezTo>
                    <a:pt x="89" y="192"/>
                    <a:pt x="118" y="183"/>
                    <a:pt x="117" y="165"/>
                  </a:cubicBezTo>
                  <a:cubicBezTo>
                    <a:pt x="116" y="158"/>
                    <a:pt x="100" y="143"/>
                    <a:pt x="94" y="142"/>
                  </a:cubicBezTo>
                  <a:cubicBezTo>
                    <a:pt x="87" y="141"/>
                    <a:pt x="77" y="146"/>
                    <a:pt x="67" y="150"/>
                  </a:cubicBezTo>
                  <a:cubicBezTo>
                    <a:pt x="67" y="148"/>
                    <a:pt x="67" y="145"/>
                    <a:pt x="66" y="142"/>
                  </a:cubicBezTo>
                  <a:cubicBezTo>
                    <a:pt x="64" y="122"/>
                    <a:pt x="61" y="98"/>
                    <a:pt x="80" y="88"/>
                  </a:cubicBezTo>
                  <a:cubicBezTo>
                    <a:pt x="92" y="80"/>
                    <a:pt x="107" y="81"/>
                    <a:pt x="116" y="92"/>
                  </a:cubicBezTo>
                  <a:cubicBezTo>
                    <a:pt x="129" y="106"/>
                    <a:pt x="129" y="130"/>
                    <a:pt x="138" y="147"/>
                  </a:cubicBezTo>
                  <a:cubicBezTo>
                    <a:pt x="147" y="166"/>
                    <a:pt x="155" y="184"/>
                    <a:pt x="162" y="203"/>
                  </a:cubicBezTo>
                  <a:cubicBezTo>
                    <a:pt x="165" y="211"/>
                    <a:pt x="168" y="237"/>
                    <a:pt x="175" y="242"/>
                  </a:cubicBezTo>
                  <a:cubicBezTo>
                    <a:pt x="192" y="254"/>
                    <a:pt x="214" y="231"/>
                    <a:pt x="215" y="218"/>
                  </a:cubicBezTo>
                  <a:cubicBezTo>
                    <a:pt x="219" y="183"/>
                    <a:pt x="188" y="159"/>
                    <a:pt x="179" y="128"/>
                  </a:cubicBezTo>
                  <a:close/>
                </a:path>
              </a:pathLst>
            </a:custGeom>
            <a:gradFill rotWithShape="1">
              <a:gsLst>
                <a:gs pos="0">
                  <a:schemeClr val="accent2">
                    <a:gamma/>
                    <a:tint val="54510"/>
                    <a:invGamma/>
                  </a:schemeClr>
                </a:gs>
                <a:gs pos="100000">
                  <a:schemeClr val="accent2"/>
                </a:gs>
              </a:gsLst>
              <a:lin ang="5400000" scaled="1"/>
            </a:gradFill>
            <a:ln w="3175" cmpd="sng">
              <a:solidFill>
                <a:srgbClr val="5F5F5F"/>
              </a:solidFill>
              <a:round/>
              <a:headEnd/>
              <a:tailEnd/>
            </a:ln>
          </p:spPr>
          <p:txBody>
            <a:bodyPr/>
            <a:lstStyle/>
            <a:p>
              <a:endParaRPr lang="vi-VN"/>
            </a:p>
          </p:txBody>
        </p:sp>
      </p:grpSp>
      <p:grpSp>
        <p:nvGrpSpPr>
          <p:cNvPr id="3120" name="Group 48"/>
          <p:cNvGrpSpPr>
            <a:grpSpLocks/>
          </p:cNvGrpSpPr>
          <p:nvPr/>
        </p:nvGrpSpPr>
        <p:grpSpPr bwMode="auto">
          <a:xfrm>
            <a:off x="431802" y="91444"/>
            <a:ext cx="614680" cy="499110"/>
            <a:chOff x="3168" y="432"/>
            <a:chExt cx="455" cy="493"/>
          </a:xfrm>
        </p:grpSpPr>
        <p:sp>
          <p:nvSpPr>
            <p:cNvPr id="3121" name="Freeform 49"/>
            <p:cNvSpPr>
              <a:spLocks/>
            </p:cNvSpPr>
            <p:nvPr/>
          </p:nvSpPr>
          <p:spPr bwMode="gray">
            <a:xfrm>
              <a:off x="3201" y="459"/>
              <a:ext cx="422" cy="466"/>
            </a:xfrm>
            <a:custGeom>
              <a:avLst/>
              <a:gdLst>
                <a:gd name="T0" fmla="*/ 1456 w 1623"/>
                <a:gd name="T1" fmla="*/ 263 h 1792"/>
                <a:gd name="T2" fmla="*/ 1340 w 1623"/>
                <a:gd name="T3" fmla="*/ 161 h 1792"/>
                <a:gd name="T4" fmla="*/ 221 w 1623"/>
                <a:gd name="T5" fmla="*/ 621 h 1792"/>
                <a:gd name="T6" fmla="*/ 394 w 1623"/>
                <a:gd name="T7" fmla="*/ 684 h 1792"/>
                <a:gd name="T8" fmla="*/ 988 w 1623"/>
                <a:gd name="T9" fmla="*/ 520 h 1792"/>
                <a:gd name="T10" fmla="*/ 1035 w 1623"/>
                <a:gd name="T11" fmla="*/ 690 h 1792"/>
                <a:gd name="T12" fmla="*/ 1002 w 1623"/>
                <a:gd name="T13" fmla="*/ 935 h 1792"/>
                <a:gd name="T14" fmla="*/ 776 w 1623"/>
                <a:gd name="T15" fmla="*/ 1362 h 1792"/>
                <a:gd name="T16" fmla="*/ 1456 w 1623"/>
                <a:gd name="T17" fmla="*/ 263 h 1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23" h="1792">
                  <a:moveTo>
                    <a:pt x="1456" y="263"/>
                  </a:moveTo>
                  <a:cubicBezTo>
                    <a:pt x="1432" y="218"/>
                    <a:pt x="1390" y="185"/>
                    <a:pt x="1340" y="161"/>
                  </a:cubicBezTo>
                  <a:cubicBezTo>
                    <a:pt x="967" y="0"/>
                    <a:pt x="0" y="352"/>
                    <a:pt x="221" y="621"/>
                  </a:cubicBezTo>
                  <a:cubicBezTo>
                    <a:pt x="289" y="705"/>
                    <a:pt x="289" y="678"/>
                    <a:pt x="394" y="684"/>
                  </a:cubicBezTo>
                  <a:cubicBezTo>
                    <a:pt x="618" y="693"/>
                    <a:pt x="785" y="532"/>
                    <a:pt x="988" y="520"/>
                  </a:cubicBezTo>
                  <a:cubicBezTo>
                    <a:pt x="1017" y="567"/>
                    <a:pt x="1032" y="624"/>
                    <a:pt x="1035" y="690"/>
                  </a:cubicBezTo>
                  <a:cubicBezTo>
                    <a:pt x="1037" y="759"/>
                    <a:pt x="1045" y="823"/>
                    <a:pt x="1002" y="935"/>
                  </a:cubicBezTo>
                  <a:cubicBezTo>
                    <a:pt x="955" y="1108"/>
                    <a:pt x="862" y="1278"/>
                    <a:pt x="776" y="1362"/>
                  </a:cubicBezTo>
                  <a:cubicBezTo>
                    <a:pt x="1274" y="1792"/>
                    <a:pt x="1623" y="582"/>
                    <a:pt x="1456" y="263"/>
                  </a:cubicBezTo>
                  <a:close/>
                </a:path>
              </a:pathLst>
            </a:custGeom>
            <a:gradFill rotWithShape="1">
              <a:gsLst>
                <a:gs pos="0">
                  <a:schemeClr val="accent1"/>
                </a:gs>
                <a:gs pos="100000">
                  <a:schemeClr val="accent1">
                    <a:gamma/>
                    <a:shade val="80000"/>
                    <a:invGamma/>
                  </a:schemeClr>
                </a:gs>
              </a:gsLst>
              <a:lin ang="5400000" scaled="1"/>
            </a:gradFill>
            <a:ln w="3175" cmpd="sng">
              <a:solidFill>
                <a:srgbClr val="5F5F5F"/>
              </a:solidFill>
              <a:round/>
              <a:headEnd/>
              <a:tailEnd/>
            </a:ln>
          </p:spPr>
          <p:txBody>
            <a:bodyPr/>
            <a:lstStyle/>
            <a:p>
              <a:endParaRPr lang="vi-VN"/>
            </a:p>
          </p:txBody>
        </p:sp>
        <p:sp>
          <p:nvSpPr>
            <p:cNvPr id="3122" name="Freeform 50"/>
            <p:cNvSpPr>
              <a:spLocks/>
            </p:cNvSpPr>
            <p:nvPr/>
          </p:nvSpPr>
          <p:spPr bwMode="gray">
            <a:xfrm>
              <a:off x="3168" y="432"/>
              <a:ext cx="422" cy="466"/>
            </a:xfrm>
            <a:custGeom>
              <a:avLst/>
              <a:gdLst>
                <a:gd name="T0" fmla="*/ 1456 w 1623"/>
                <a:gd name="T1" fmla="*/ 263 h 1792"/>
                <a:gd name="T2" fmla="*/ 1340 w 1623"/>
                <a:gd name="T3" fmla="*/ 161 h 1792"/>
                <a:gd name="T4" fmla="*/ 221 w 1623"/>
                <a:gd name="T5" fmla="*/ 621 h 1792"/>
                <a:gd name="T6" fmla="*/ 394 w 1623"/>
                <a:gd name="T7" fmla="*/ 684 h 1792"/>
                <a:gd name="T8" fmla="*/ 988 w 1623"/>
                <a:gd name="T9" fmla="*/ 520 h 1792"/>
                <a:gd name="T10" fmla="*/ 1035 w 1623"/>
                <a:gd name="T11" fmla="*/ 690 h 1792"/>
                <a:gd name="T12" fmla="*/ 1002 w 1623"/>
                <a:gd name="T13" fmla="*/ 935 h 1792"/>
                <a:gd name="T14" fmla="*/ 776 w 1623"/>
                <a:gd name="T15" fmla="*/ 1362 h 1792"/>
                <a:gd name="T16" fmla="*/ 1456 w 1623"/>
                <a:gd name="T17" fmla="*/ 263 h 1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23" h="1792">
                  <a:moveTo>
                    <a:pt x="1456" y="263"/>
                  </a:moveTo>
                  <a:cubicBezTo>
                    <a:pt x="1432" y="218"/>
                    <a:pt x="1390" y="185"/>
                    <a:pt x="1340" y="161"/>
                  </a:cubicBezTo>
                  <a:cubicBezTo>
                    <a:pt x="967" y="0"/>
                    <a:pt x="0" y="352"/>
                    <a:pt x="221" y="621"/>
                  </a:cubicBezTo>
                  <a:cubicBezTo>
                    <a:pt x="289" y="705"/>
                    <a:pt x="289" y="678"/>
                    <a:pt x="394" y="684"/>
                  </a:cubicBezTo>
                  <a:cubicBezTo>
                    <a:pt x="618" y="693"/>
                    <a:pt x="785" y="532"/>
                    <a:pt x="988" y="520"/>
                  </a:cubicBezTo>
                  <a:cubicBezTo>
                    <a:pt x="1017" y="567"/>
                    <a:pt x="1032" y="624"/>
                    <a:pt x="1035" y="690"/>
                  </a:cubicBezTo>
                  <a:cubicBezTo>
                    <a:pt x="1037" y="759"/>
                    <a:pt x="1045" y="823"/>
                    <a:pt x="1002" y="935"/>
                  </a:cubicBezTo>
                  <a:cubicBezTo>
                    <a:pt x="955" y="1108"/>
                    <a:pt x="862" y="1278"/>
                    <a:pt x="776" y="1362"/>
                  </a:cubicBezTo>
                  <a:cubicBezTo>
                    <a:pt x="1274" y="1792"/>
                    <a:pt x="1623" y="582"/>
                    <a:pt x="1456" y="263"/>
                  </a:cubicBezTo>
                  <a:close/>
                </a:path>
              </a:pathLst>
            </a:custGeom>
            <a:gradFill rotWithShape="1">
              <a:gsLst>
                <a:gs pos="0">
                  <a:schemeClr val="accent1">
                    <a:gamma/>
                    <a:tint val="40784"/>
                    <a:invGamma/>
                  </a:schemeClr>
                </a:gs>
                <a:gs pos="100000">
                  <a:schemeClr val="accent1"/>
                </a:gs>
              </a:gsLst>
              <a:lin ang="5400000" scaled="1"/>
            </a:gradFill>
            <a:ln w="3175" cmpd="sng">
              <a:solidFill>
                <a:srgbClr val="5F5F5F"/>
              </a:solidFill>
              <a:round/>
              <a:headEnd/>
              <a:tailEnd/>
            </a:ln>
          </p:spPr>
          <p:txBody>
            <a:bodyPr/>
            <a:lstStyle/>
            <a:p>
              <a:endParaRPr lang="vi-VN"/>
            </a:p>
          </p:txBody>
        </p:sp>
        <p:sp>
          <p:nvSpPr>
            <p:cNvPr id="3123" name="Freeform 51"/>
            <p:cNvSpPr>
              <a:spLocks/>
            </p:cNvSpPr>
            <p:nvPr/>
          </p:nvSpPr>
          <p:spPr bwMode="gray">
            <a:xfrm rot="15921321">
              <a:off x="3382" y="547"/>
              <a:ext cx="92" cy="79"/>
            </a:xfrm>
            <a:custGeom>
              <a:avLst/>
              <a:gdLst>
                <a:gd name="T0" fmla="*/ 0 w 238"/>
                <a:gd name="T1" fmla="*/ 155 h 203"/>
                <a:gd name="T2" fmla="*/ 138 w 238"/>
                <a:gd name="T3" fmla="*/ 123 h 203"/>
                <a:gd name="T4" fmla="*/ 184 w 238"/>
                <a:gd name="T5" fmla="*/ 37 h 203"/>
                <a:gd name="T6" fmla="*/ 218 w 238"/>
                <a:gd name="T7" fmla="*/ 33 h 203"/>
                <a:gd name="T8" fmla="*/ 208 w 238"/>
                <a:gd name="T9" fmla="*/ 151 h 203"/>
                <a:gd name="T10" fmla="*/ 28 w 238"/>
                <a:gd name="T11" fmla="*/ 183 h 203"/>
                <a:gd name="T12" fmla="*/ 0 w 238"/>
                <a:gd name="T13" fmla="*/ 155 h 203"/>
              </a:gdLst>
              <a:ahLst/>
              <a:cxnLst>
                <a:cxn ang="0">
                  <a:pos x="T0" y="T1"/>
                </a:cxn>
                <a:cxn ang="0">
                  <a:pos x="T2" y="T3"/>
                </a:cxn>
                <a:cxn ang="0">
                  <a:pos x="T4" y="T5"/>
                </a:cxn>
                <a:cxn ang="0">
                  <a:pos x="T6" y="T7"/>
                </a:cxn>
                <a:cxn ang="0">
                  <a:pos x="T8" y="T9"/>
                </a:cxn>
                <a:cxn ang="0">
                  <a:pos x="T10" y="T11"/>
                </a:cxn>
                <a:cxn ang="0">
                  <a:pos x="T12" y="T13"/>
                </a:cxn>
              </a:cxnLst>
              <a:rect l="0" t="0" r="r" b="b"/>
              <a:pathLst>
                <a:path w="238" h="203">
                  <a:moveTo>
                    <a:pt x="0" y="155"/>
                  </a:moveTo>
                  <a:cubicBezTo>
                    <a:pt x="46" y="141"/>
                    <a:pt x="92" y="135"/>
                    <a:pt x="138" y="123"/>
                  </a:cubicBezTo>
                  <a:cubicBezTo>
                    <a:pt x="204" y="107"/>
                    <a:pt x="190" y="87"/>
                    <a:pt x="184" y="37"/>
                  </a:cubicBezTo>
                  <a:cubicBezTo>
                    <a:pt x="185" y="0"/>
                    <a:pt x="209" y="9"/>
                    <a:pt x="218" y="33"/>
                  </a:cubicBezTo>
                  <a:cubicBezTo>
                    <a:pt x="234" y="73"/>
                    <a:pt x="238" y="119"/>
                    <a:pt x="208" y="151"/>
                  </a:cubicBezTo>
                  <a:cubicBezTo>
                    <a:pt x="173" y="173"/>
                    <a:pt x="142" y="203"/>
                    <a:pt x="28" y="183"/>
                  </a:cubicBezTo>
                  <a:cubicBezTo>
                    <a:pt x="16" y="177"/>
                    <a:pt x="6" y="169"/>
                    <a:pt x="0" y="155"/>
                  </a:cubicBezTo>
                </a:path>
              </a:pathLst>
            </a:custGeom>
            <a:solidFill>
              <a:srgbClr val="FFFFFF">
                <a:alpha val="60001"/>
              </a:srgbClr>
            </a:solidFill>
            <a:ln>
              <a:noFill/>
            </a:ln>
            <a:extLst>
              <a:ext uri="{91240B29-F687-4F45-9708-019B960494DF}">
                <a14:hiddenLine xmlns:a14="http://schemas.microsoft.com/office/drawing/2010/main" w="3175" cmpd="sng">
                  <a:solidFill>
                    <a:srgbClr val="5F5F5F"/>
                  </a:solidFill>
                  <a:round/>
                  <a:headEnd/>
                  <a:tailEnd/>
                </a14:hiddenLine>
              </a:ext>
            </a:extLst>
          </p:spPr>
          <p:txBody>
            <a:bodyPr/>
            <a:lstStyle/>
            <a:p>
              <a:endParaRPr lang="vi-VN"/>
            </a:p>
          </p:txBody>
        </p:sp>
      </p:grpSp>
      <p:sp>
        <p:nvSpPr>
          <p:cNvPr id="3124" name="Rectangle 52"/>
          <p:cNvSpPr>
            <a:spLocks noGrp="1" noChangeArrowheads="1"/>
          </p:cNvSpPr>
          <p:nvPr>
            <p:ph type="title"/>
          </p:nvPr>
        </p:nvSpPr>
        <p:spPr bwMode="auto">
          <a:xfrm>
            <a:off x="1706880" y="182884"/>
            <a:ext cx="11826240" cy="112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0585" tIns="65294" rIns="130585" bIns="65294" numCol="1" anchor="ctr" anchorCtr="0" compatLnSpc="1">
            <a:prstTxWarp prst="textNoShape">
              <a:avLst/>
            </a:prstTxWarp>
          </a:bodyPr>
          <a:lstStyle/>
          <a:p>
            <a:pPr lvl="0"/>
            <a:r>
              <a:rPr lang="en-US"/>
              <a:t>Click to edit Master title style</a:t>
            </a:r>
          </a:p>
        </p:txBody>
      </p:sp>
      <p:sp>
        <p:nvSpPr>
          <p:cNvPr id="3125" name="AutoShape 53"/>
          <p:cNvSpPr>
            <a:spLocks noChangeAspect="1" noChangeArrowheads="1" noTextEdit="1"/>
          </p:cNvSpPr>
          <p:nvPr/>
        </p:nvSpPr>
        <p:spPr bwMode="gray">
          <a:xfrm>
            <a:off x="10607040" y="7450456"/>
            <a:ext cx="4023360" cy="779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0585" tIns="65294" rIns="130585" bIns="65294"/>
          <a:lstStyle/>
          <a:p>
            <a:endParaRPr lang="vi-VN"/>
          </a:p>
        </p:txBody>
      </p:sp>
      <p:sp>
        <p:nvSpPr>
          <p:cNvPr id="3126" name="Freeform 54"/>
          <p:cNvSpPr>
            <a:spLocks/>
          </p:cNvSpPr>
          <p:nvPr/>
        </p:nvSpPr>
        <p:spPr bwMode="ltGray">
          <a:xfrm>
            <a:off x="10609586" y="7772400"/>
            <a:ext cx="3898901" cy="455296"/>
          </a:xfrm>
          <a:custGeom>
            <a:avLst/>
            <a:gdLst>
              <a:gd name="T0" fmla="*/ 275 w 2715"/>
              <a:gd name="T1" fmla="*/ 697 h 710"/>
              <a:gd name="T2" fmla="*/ 153 w 2715"/>
              <a:gd name="T3" fmla="*/ 668 h 710"/>
              <a:gd name="T4" fmla="*/ 75 w 2715"/>
              <a:gd name="T5" fmla="*/ 653 h 710"/>
              <a:gd name="T6" fmla="*/ 29 w 2715"/>
              <a:gd name="T7" fmla="*/ 478 h 710"/>
              <a:gd name="T8" fmla="*/ 475 w 2715"/>
              <a:gd name="T9" fmla="*/ 217 h 710"/>
              <a:gd name="T10" fmla="*/ 841 w 2715"/>
              <a:gd name="T11" fmla="*/ 121 h 710"/>
              <a:gd name="T12" fmla="*/ 1078 w 2715"/>
              <a:gd name="T13" fmla="*/ 56 h 710"/>
              <a:gd name="T14" fmla="*/ 1892 w 2715"/>
              <a:gd name="T15" fmla="*/ 76 h 710"/>
              <a:gd name="T16" fmla="*/ 2323 w 2715"/>
              <a:gd name="T17" fmla="*/ 145 h 710"/>
              <a:gd name="T18" fmla="*/ 2519 w 2715"/>
              <a:gd name="T19" fmla="*/ 226 h 710"/>
              <a:gd name="T20" fmla="*/ 2688 w 2715"/>
              <a:gd name="T21" fmla="*/ 333 h 710"/>
              <a:gd name="T22" fmla="*/ 2543 w 2715"/>
              <a:gd name="T23" fmla="*/ 460 h 710"/>
              <a:gd name="T24" fmla="*/ 2539 w 2715"/>
              <a:gd name="T25" fmla="*/ 579 h 710"/>
              <a:gd name="T26" fmla="*/ 2292 w 2715"/>
              <a:gd name="T27" fmla="*/ 673 h 710"/>
              <a:gd name="T28" fmla="*/ 1754 w 2715"/>
              <a:gd name="T29" fmla="*/ 643 h 710"/>
              <a:gd name="T30" fmla="*/ 1506 w 2715"/>
              <a:gd name="T31" fmla="*/ 638 h 710"/>
              <a:gd name="T32" fmla="*/ 1215 w 2715"/>
              <a:gd name="T33" fmla="*/ 684 h 710"/>
              <a:gd name="T34" fmla="*/ 802 w 2715"/>
              <a:gd name="T35" fmla="*/ 626 h 710"/>
              <a:gd name="T36" fmla="*/ 487 w 2715"/>
              <a:gd name="T37" fmla="*/ 627 h 710"/>
              <a:gd name="T38" fmla="*/ 275 w 2715"/>
              <a:gd name="T39" fmla="*/ 697 h 7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715" h="710">
                <a:moveTo>
                  <a:pt x="275" y="697"/>
                </a:moveTo>
                <a:cubicBezTo>
                  <a:pt x="233" y="699"/>
                  <a:pt x="193" y="678"/>
                  <a:pt x="153" y="668"/>
                </a:cubicBezTo>
                <a:cubicBezTo>
                  <a:pt x="128" y="662"/>
                  <a:pt x="99" y="663"/>
                  <a:pt x="75" y="653"/>
                </a:cubicBezTo>
                <a:cubicBezTo>
                  <a:pt x="0" y="621"/>
                  <a:pt x="2" y="543"/>
                  <a:pt x="29" y="478"/>
                </a:cubicBezTo>
                <a:cubicBezTo>
                  <a:pt x="91" y="327"/>
                  <a:pt x="334" y="264"/>
                  <a:pt x="475" y="217"/>
                </a:cubicBezTo>
                <a:cubicBezTo>
                  <a:pt x="595" y="176"/>
                  <a:pt x="719" y="154"/>
                  <a:pt x="841" y="121"/>
                </a:cubicBezTo>
                <a:cubicBezTo>
                  <a:pt x="920" y="100"/>
                  <a:pt x="998" y="73"/>
                  <a:pt x="1078" y="56"/>
                </a:cubicBezTo>
                <a:cubicBezTo>
                  <a:pt x="1349" y="0"/>
                  <a:pt x="1621" y="51"/>
                  <a:pt x="1892" y="76"/>
                </a:cubicBezTo>
                <a:cubicBezTo>
                  <a:pt x="2033" y="88"/>
                  <a:pt x="2185" y="111"/>
                  <a:pt x="2323" y="145"/>
                </a:cubicBezTo>
                <a:cubicBezTo>
                  <a:pt x="2392" y="162"/>
                  <a:pt x="2458" y="190"/>
                  <a:pt x="2519" y="226"/>
                </a:cubicBezTo>
                <a:cubicBezTo>
                  <a:pt x="2552" y="246"/>
                  <a:pt x="2673" y="296"/>
                  <a:pt x="2688" y="333"/>
                </a:cubicBezTo>
                <a:cubicBezTo>
                  <a:pt x="2715" y="402"/>
                  <a:pt x="2584" y="439"/>
                  <a:pt x="2543" y="460"/>
                </a:cubicBezTo>
                <a:cubicBezTo>
                  <a:pt x="2456" y="504"/>
                  <a:pt x="2553" y="513"/>
                  <a:pt x="2539" y="579"/>
                </a:cubicBezTo>
                <a:cubicBezTo>
                  <a:pt x="2526" y="638"/>
                  <a:pt x="2334" y="665"/>
                  <a:pt x="2292" y="673"/>
                </a:cubicBezTo>
                <a:cubicBezTo>
                  <a:pt x="2110" y="710"/>
                  <a:pt x="1934" y="662"/>
                  <a:pt x="1754" y="643"/>
                </a:cubicBezTo>
                <a:cubicBezTo>
                  <a:pt x="1673" y="634"/>
                  <a:pt x="1588" y="634"/>
                  <a:pt x="1506" y="638"/>
                </a:cubicBezTo>
                <a:cubicBezTo>
                  <a:pt x="1407" y="644"/>
                  <a:pt x="1314" y="673"/>
                  <a:pt x="1215" y="684"/>
                </a:cubicBezTo>
                <a:cubicBezTo>
                  <a:pt x="1071" y="701"/>
                  <a:pt x="946" y="629"/>
                  <a:pt x="802" y="626"/>
                </a:cubicBezTo>
                <a:cubicBezTo>
                  <a:pt x="699" y="625"/>
                  <a:pt x="590" y="620"/>
                  <a:pt x="487" y="627"/>
                </a:cubicBezTo>
                <a:cubicBezTo>
                  <a:pt x="409" y="632"/>
                  <a:pt x="352" y="692"/>
                  <a:pt x="275" y="697"/>
                </a:cubicBezTo>
                <a:close/>
              </a:path>
            </a:pathLst>
          </a:custGeom>
          <a:gradFill rotWithShape="1">
            <a:gsLst>
              <a:gs pos="0">
                <a:schemeClr val="accent2">
                  <a:alpha val="30000"/>
                </a:schemeClr>
              </a:gs>
              <a:gs pos="100000">
                <a:schemeClr val="accent2">
                  <a:gamma/>
                  <a:tint val="85882"/>
                  <a:invGamma/>
                  <a:alpha val="0"/>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lIns="130585" tIns="65294" rIns="130585" bIns="65294"/>
          <a:lstStyle/>
          <a:p>
            <a:endParaRPr lang="vi-VN"/>
          </a:p>
        </p:txBody>
      </p:sp>
      <p:sp>
        <p:nvSpPr>
          <p:cNvPr id="3127" name="Freeform 55"/>
          <p:cNvSpPr>
            <a:spLocks/>
          </p:cNvSpPr>
          <p:nvPr/>
        </p:nvSpPr>
        <p:spPr bwMode="gray">
          <a:xfrm>
            <a:off x="10622283" y="7724776"/>
            <a:ext cx="4003040" cy="413384"/>
          </a:xfrm>
          <a:custGeom>
            <a:avLst/>
            <a:gdLst>
              <a:gd name="T0" fmla="*/ 0 w 2788"/>
              <a:gd name="T1" fmla="*/ 381 h 381"/>
              <a:gd name="T2" fmla="*/ 697 w 2788"/>
              <a:gd name="T3" fmla="*/ 102 h 381"/>
              <a:gd name="T4" fmla="*/ 1662 w 2788"/>
              <a:gd name="T5" fmla="*/ 3 h 381"/>
              <a:gd name="T6" fmla="*/ 2231 w 2788"/>
              <a:gd name="T7" fmla="*/ 87 h 381"/>
              <a:gd name="T8" fmla="*/ 2540 w 2788"/>
              <a:gd name="T9" fmla="*/ 162 h 381"/>
              <a:gd name="T10" fmla="*/ 2788 w 2788"/>
              <a:gd name="T11" fmla="*/ 261 h 381"/>
            </a:gdLst>
            <a:ahLst/>
            <a:cxnLst>
              <a:cxn ang="0">
                <a:pos x="T0" y="T1"/>
              </a:cxn>
              <a:cxn ang="0">
                <a:pos x="T2" y="T3"/>
              </a:cxn>
              <a:cxn ang="0">
                <a:pos x="T4" y="T5"/>
              </a:cxn>
              <a:cxn ang="0">
                <a:pos x="T6" y="T7"/>
              </a:cxn>
              <a:cxn ang="0">
                <a:pos x="T8" y="T9"/>
              </a:cxn>
              <a:cxn ang="0">
                <a:pos x="T10" y="T11"/>
              </a:cxn>
            </a:cxnLst>
            <a:rect l="0" t="0" r="r" b="b"/>
            <a:pathLst>
              <a:path w="2788" h="381">
                <a:moveTo>
                  <a:pt x="0" y="381"/>
                </a:moveTo>
                <a:cubicBezTo>
                  <a:pt x="222" y="255"/>
                  <a:pt x="443" y="150"/>
                  <a:pt x="697" y="102"/>
                </a:cubicBezTo>
                <a:cubicBezTo>
                  <a:pt x="1008" y="42"/>
                  <a:pt x="1344" y="9"/>
                  <a:pt x="1662" y="3"/>
                </a:cubicBezTo>
                <a:cubicBezTo>
                  <a:pt x="1859" y="0"/>
                  <a:pt x="2041" y="48"/>
                  <a:pt x="2231" y="87"/>
                </a:cubicBezTo>
                <a:cubicBezTo>
                  <a:pt x="2336" y="108"/>
                  <a:pt x="2438" y="126"/>
                  <a:pt x="2540" y="162"/>
                </a:cubicBezTo>
                <a:cubicBezTo>
                  <a:pt x="2605" y="185"/>
                  <a:pt x="2735" y="213"/>
                  <a:pt x="2788" y="261"/>
                </a:cubicBezTo>
              </a:path>
            </a:pathLst>
          </a:custGeom>
          <a:noFill/>
          <a:ln w="12700" cap="rnd">
            <a:solidFill>
              <a:srgbClr val="503F23"/>
            </a:solidFill>
            <a:prstDash val="solid"/>
            <a:round/>
            <a:headEnd/>
            <a:tailEnd/>
          </a:ln>
          <a:extLst>
            <a:ext uri="{909E8E84-426E-40DD-AFC4-6F175D3DCCD1}">
              <a14:hiddenFill xmlns:a14="http://schemas.microsoft.com/office/drawing/2010/main">
                <a:solidFill>
                  <a:srgbClr val="FFFFFF"/>
                </a:solidFill>
              </a14:hiddenFill>
            </a:ext>
          </a:extLst>
        </p:spPr>
        <p:txBody>
          <a:bodyPr lIns="130585" tIns="65294" rIns="130585" bIns="65294"/>
          <a:lstStyle/>
          <a:p>
            <a:endParaRPr lang="vi-VN"/>
          </a:p>
        </p:txBody>
      </p:sp>
      <p:grpSp>
        <p:nvGrpSpPr>
          <p:cNvPr id="3128" name="Group 56"/>
          <p:cNvGrpSpPr>
            <a:grpSpLocks/>
          </p:cNvGrpSpPr>
          <p:nvPr/>
        </p:nvGrpSpPr>
        <p:grpSpPr bwMode="auto">
          <a:xfrm rot="-1631738">
            <a:off x="13281664" y="7404736"/>
            <a:ext cx="416560" cy="377190"/>
            <a:chOff x="2448" y="1200"/>
            <a:chExt cx="634" cy="757"/>
          </a:xfrm>
        </p:grpSpPr>
        <p:sp>
          <p:nvSpPr>
            <p:cNvPr id="3129" name="Freeform 57"/>
            <p:cNvSpPr>
              <a:spLocks/>
            </p:cNvSpPr>
            <p:nvPr/>
          </p:nvSpPr>
          <p:spPr bwMode="gray">
            <a:xfrm>
              <a:off x="2489" y="1281"/>
              <a:ext cx="593" cy="676"/>
            </a:xfrm>
            <a:custGeom>
              <a:avLst/>
              <a:gdLst>
                <a:gd name="T0" fmla="*/ 93 w 251"/>
                <a:gd name="T1" fmla="*/ 166 h 286"/>
                <a:gd name="T2" fmla="*/ 145 w 251"/>
                <a:gd name="T3" fmla="*/ 213 h 286"/>
                <a:gd name="T4" fmla="*/ 188 w 251"/>
                <a:gd name="T5" fmla="*/ 223 h 286"/>
                <a:gd name="T6" fmla="*/ 187 w 251"/>
                <a:gd name="T7" fmla="*/ 280 h 286"/>
                <a:gd name="T8" fmla="*/ 59 w 251"/>
                <a:gd name="T9" fmla="*/ 257 h 286"/>
                <a:gd name="T10" fmla="*/ 14 w 251"/>
                <a:gd name="T11" fmla="*/ 102 h 286"/>
                <a:gd name="T12" fmla="*/ 251 w 251"/>
                <a:gd name="T13" fmla="*/ 87 h 286"/>
                <a:gd name="T14" fmla="*/ 228 w 251"/>
                <a:gd name="T15" fmla="*/ 145 h 286"/>
                <a:gd name="T16" fmla="*/ 95 w 251"/>
                <a:gd name="T17" fmla="*/ 155 h 286"/>
                <a:gd name="T18" fmla="*/ 93 w 251"/>
                <a:gd name="T19" fmla="*/ 166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1" h="286">
                  <a:moveTo>
                    <a:pt x="93" y="166"/>
                  </a:moveTo>
                  <a:cubicBezTo>
                    <a:pt x="87" y="204"/>
                    <a:pt x="110" y="209"/>
                    <a:pt x="145" y="213"/>
                  </a:cubicBezTo>
                  <a:cubicBezTo>
                    <a:pt x="168" y="216"/>
                    <a:pt x="173" y="201"/>
                    <a:pt x="188" y="223"/>
                  </a:cubicBezTo>
                  <a:cubicBezTo>
                    <a:pt x="197" y="236"/>
                    <a:pt x="189" y="266"/>
                    <a:pt x="187" y="280"/>
                  </a:cubicBezTo>
                  <a:cubicBezTo>
                    <a:pt x="144" y="281"/>
                    <a:pt x="95" y="286"/>
                    <a:pt x="59" y="257"/>
                  </a:cubicBezTo>
                  <a:cubicBezTo>
                    <a:pt x="16" y="223"/>
                    <a:pt x="0" y="153"/>
                    <a:pt x="14" y="102"/>
                  </a:cubicBezTo>
                  <a:cubicBezTo>
                    <a:pt x="41" y="0"/>
                    <a:pt x="190" y="35"/>
                    <a:pt x="251" y="87"/>
                  </a:cubicBezTo>
                  <a:cubicBezTo>
                    <a:pt x="250" y="108"/>
                    <a:pt x="243" y="129"/>
                    <a:pt x="228" y="145"/>
                  </a:cubicBezTo>
                  <a:cubicBezTo>
                    <a:pt x="209" y="164"/>
                    <a:pt x="127" y="27"/>
                    <a:pt x="95" y="155"/>
                  </a:cubicBezTo>
                  <a:cubicBezTo>
                    <a:pt x="94" y="159"/>
                    <a:pt x="93" y="163"/>
                    <a:pt x="93" y="166"/>
                  </a:cubicBezTo>
                  <a:close/>
                </a:path>
              </a:pathLst>
            </a:custGeom>
            <a:gradFill rotWithShape="1">
              <a:gsLst>
                <a:gs pos="0">
                  <a:schemeClr val="accent1"/>
                </a:gs>
                <a:gs pos="100000">
                  <a:schemeClr val="accent1">
                    <a:gamma/>
                    <a:shade val="72941"/>
                    <a:invGamma/>
                  </a:schemeClr>
                </a:gs>
              </a:gsLst>
              <a:lin ang="5400000" scaled="1"/>
            </a:gradFill>
            <a:ln w="3175" cmpd="sng">
              <a:solidFill>
                <a:srgbClr val="5F5F5F"/>
              </a:solidFill>
              <a:round/>
              <a:headEnd/>
              <a:tailEnd/>
            </a:ln>
          </p:spPr>
          <p:txBody>
            <a:bodyPr/>
            <a:lstStyle/>
            <a:p>
              <a:endParaRPr lang="vi-VN"/>
            </a:p>
          </p:txBody>
        </p:sp>
        <p:sp>
          <p:nvSpPr>
            <p:cNvPr id="3130" name="Freeform 58"/>
            <p:cNvSpPr>
              <a:spLocks/>
            </p:cNvSpPr>
            <p:nvPr/>
          </p:nvSpPr>
          <p:spPr bwMode="gray">
            <a:xfrm>
              <a:off x="2448" y="1200"/>
              <a:ext cx="593" cy="676"/>
            </a:xfrm>
            <a:custGeom>
              <a:avLst/>
              <a:gdLst>
                <a:gd name="T0" fmla="*/ 93 w 251"/>
                <a:gd name="T1" fmla="*/ 166 h 286"/>
                <a:gd name="T2" fmla="*/ 146 w 251"/>
                <a:gd name="T3" fmla="*/ 213 h 286"/>
                <a:gd name="T4" fmla="*/ 188 w 251"/>
                <a:gd name="T5" fmla="*/ 223 h 286"/>
                <a:gd name="T6" fmla="*/ 187 w 251"/>
                <a:gd name="T7" fmla="*/ 280 h 286"/>
                <a:gd name="T8" fmla="*/ 59 w 251"/>
                <a:gd name="T9" fmla="*/ 257 h 286"/>
                <a:gd name="T10" fmla="*/ 14 w 251"/>
                <a:gd name="T11" fmla="*/ 102 h 286"/>
                <a:gd name="T12" fmla="*/ 251 w 251"/>
                <a:gd name="T13" fmla="*/ 87 h 286"/>
                <a:gd name="T14" fmla="*/ 228 w 251"/>
                <a:gd name="T15" fmla="*/ 145 h 286"/>
                <a:gd name="T16" fmla="*/ 95 w 251"/>
                <a:gd name="T17" fmla="*/ 155 h 286"/>
                <a:gd name="T18" fmla="*/ 93 w 251"/>
                <a:gd name="T19" fmla="*/ 166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1" h="286">
                  <a:moveTo>
                    <a:pt x="93" y="166"/>
                  </a:moveTo>
                  <a:cubicBezTo>
                    <a:pt x="87" y="205"/>
                    <a:pt x="110" y="209"/>
                    <a:pt x="146" y="213"/>
                  </a:cubicBezTo>
                  <a:cubicBezTo>
                    <a:pt x="168" y="216"/>
                    <a:pt x="173" y="201"/>
                    <a:pt x="188" y="223"/>
                  </a:cubicBezTo>
                  <a:cubicBezTo>
                    <a:pt x="197" y="236"/>
                    <a:pt x="189" y="266"/>
                    <a:pt x="187" y="280"/>
                  </a:cubicBezTo>
                  <a:cubicBezTo>
                    <a:pt x="144" y="281"/>
                    <a:pt x="95" y="286"/>
                    <a:pt x="59" y="257"/>
                  </a:cubicBezTo>
                  <a:cubicBezTo>
                    <a:pt x="16" y="223"/>
                    <a:pt x="0" y="153"/>
                    <a:pt x="14" y="102"/>
                  </a:cubicBezTo>
                  <a:cubicBezTo>
                    <a:pt x="41" y="0"/>
                    <a:pt x="190" y="35"/>
                    <a:pt x="251" y="87"/>
                  </a:cubicBezTo>
                  <a:cubicBezTo>
                    <a:pt x="250" y="108"/>
                    <a:pt x="243" y="130"/>
                    <a:pt x="228" y="145"/>
                  </a:cubicBezTo>
                  <a:cubicBezTo>
                    <a:pt x="209" y="164"/>
                    <a:pt x="127" y="28"/>
                    <a:pt x="95" y="155"/>
                  </a:cubicBezTo>
                  <a:cubicBezTo>
                    <a:pt x="94" y="159"/>
                    <a:pt x="93" y="163"/>
                    <a:pt x="93" y="166"/>
                  </a:cubicBezTo>
                  <a:close/>
                </a:path>
              </a:pathLst>
            </a:custGeom>
            <a:gradFill rotWithShape="1">
              <a:gsLst>
                <a:gs pos="0">
                  <a:schemeClr val="accent1">
                    <a:gamma/>
                    <a:tint val="40784"/>
                    <a:invGamma/>
                  </a:schemeClr>
                </a:gs>
                <a:gs pos="100000">
                  <a:schemeClr val="accent1"/>
                </a:gs>
              </a:gsLst>
              <a:lin ang="5400000" scaled="1"/>
            </a:gradFill>
            <a:ln w="3175" cmpd="sng">
              <a:solidFill>
                <a:srgbClr val="5F5F5F"/>
              </a:solidFill>
              <a:round/>
              <a:headEnd/>
              <a:tailEnd/>
            </a:ln>
          </p:spPr>
          <p:txBody>
            <a:bodyPr/>
            <a:lstStyle/>
            <a:p>
              <a:endParaRPr lang="vi-VN"/>
            </a:p>
          </p:txBody>
        </p:sp>
      </p:grpSp>
      <p:grpSp>
        <p:nvGrpSpPr>
          <p:cNvPr id="3131" name="Group 59"/>
          <p:cNvGrpSpPr>
            <a:grpSpLocks/>
          </p:cNvGrpSpPr>
          <p:nvPr/>
        </p:nvGrpSpPr>
        <p:grpSpPr bwMode="auto">
          <a:xfrm>
            <a:off x="12390127" y="7452364"/>
            <a:ext cx="421640" cy="300990"/>
            <a:chOff x="3324" y="788"/>
            <a:chExt cx="482" cy="458"/>
          </a:xfrm>
        </p:grpSpPr>
        <p:sp>
          <p:nvSpPr>
            <p:cNvPr id="3132" name="Freeform 60"/>
            <p:cNvSpPr>
              <a:spLocks/>
            </p:cNvSpPr>
            <p:nvPr/>
          </p:nvSpPr>
          <p:spPr bwMode="gray">
            <a:xfrm rot="16043336" flipH="1">
              <a:off x="3346" y="802"/>
              <a:ext cx="422" cy="466"/>
            </a:xfrm>
            <a:custGeom>
              <a:avLst/>
              <a:gdLst>
                <a:gd name="T0" fmla="*/ 1456 w 1623"/>
                <a:gd name="T1" fmla="*/ 263 h 1792"/>
                <a:gd name="T2" fmla="*/ 1340 w 1623"/>
                <a:gd name="T3" fmla="*/ 161 h 1792"/>
                <a:gd name="T4" fmla="*/ 221 w 1623"/>
                <a:gd name="T5" fmla="*/ 621 h 1792"/>
                <a:gd name="T6" fmla="*/ 394 w 1623"/>
                <a:gd name="T7" fmla="*/ 684 h 1792"/>
                <a:gd name="T8" fmla="*/ 988 w 1623"/>
                <a:gd name="T9" fmla="*/ 520 h 1792"/>
                <a:gd name="T10" fmla="*/ 1035 w 1623"/>
                <a:gd name="T11" fmla="*/ 690 h 1792"/>
                <a:gd name="T12" fmla="*/ 1002 w 1623"/>
                <a:gd name="T13" fmla="*/ 935 h 1792"/>
                <a:gd name="T14" fmla="*/ 776 w 1623"/>
                <a:gd name="T15" fmla="*/ 1362 h 1792"/>
                <a:gd name="T16" fmla="*/ 1456 w 1623"/>
                <a:gd name="T17" fmla="*/ 263 h 1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23" h="1792">
                  <a:moveTo>
                    <a:pt x="1456" y="263"/>
                  </a:moveTo>
                  <a:cubicBezTo>
                    <a:pt x="1432" y="218"/>
                    <a:pt x="1390" y="185"/>
                    <a:pt x="1340" y="161"/>
                  </a:cubicBezTo>
                  <a:cubicBezTo>
                    <a:pt x="967" y="0"/>
                    <a:pt x="0" y="352"/>
                    <a:pt x="221" y="621"/>
                  </a:cubicBezTo>
                  <a:cubicBezTo>
                    <a:pt x="289" y="705"/>
                    <a:pt x="289" y="678"/>
                    <a:pt x="394" y="684"/>
                  </a:cubicBezTo>
                  <a:cubicBezTo>
                    <a:pt x="618" y="693"/>
                    <a:pt x="785" y="532"/>
                    <a:pt x="988" y="520"/>
                  </a:cubicBezTo>
                  <a:cubicBezTo>
                    <a:pt x="1017" y="567"/>
                    <a:pt x="1032" y="624"/>
                    <a:pt x="1035" y="690"/>
                  </a:cubicBezTo>
                  <a:cubicBezTo>
                    <a:pt x="1037" y="759"/>
                    <a:pt x="1045" y="823"/>
                    <a:pt x="1002" y="935"/>
                  </a:cubicBezTo>
                  <a:cubicBezTo>
                    <a:pt x="955" y="1108"/>
                    <a:pt x="862" y="1278"/>
                    <a:pt x="776" y="1362"/>
                  </a:cubicBezTo>
                  <a:cubicBezTo>
                    <a:pt x="1274" y="1792"/>
                    <a:pt x="1623" y="582"/>
                    <a:pt x="1456" y="263"/>
                  </a:cubicBezTo>
                  <a:close/>
                </a:path>
              </a:pathLst>
            </a:custGeom>
            <a:gradFill rotWithShape="1">
              <a:gsLst>
                <a:gs pos="0">
                  <a:schemeClr val="folHlink"/>
                </a:gs>
                <a:gs pos="100000">
                  <a:schemeClr val="folHlink">
                    <a:gamma/>
                    <a:shade val="80000"/>
                    <a:invGamma/>
                  </a:schemeClr>
                </a:gs>
              </a:gsLst>
              <a:lin ang="5400000" scaled="1"/>
            </a:gradFill>
            <a:ln w="3175" cmpd="sng">
              <a:solidFill>
                <a:srgbClr val="5F5F5F"/>
              </a:solidFill>
              <a:round/>
              <a:headEnd/>
              <a:tailEnd/>
            </a:ln>
          </p:spPr>
          <p:txBody>
            <a:bodyPr/>
            <a:lstStyle/>
            <a:p>
              <a:endParaRPr lang="vi-VN"/>
            </a:p>
          </p:txBody>
        </p:sp>
        <p:sp>
          <p:nvSpPr>
            <p:cNvPr id="3133" name="Freeform 61"/>
            <p:cNvSpPr>
              <a:spLocks/>
            </p:cNvSpPr>
            <p:nvPr/>
          </p:nvSpPr>
          <p:spPr bwMode="gray">
            <a:xfrm rot="16043336" flipH="1">
              <a:off x="3362" y="766"/>
              <a:ext cx="422" cy="466"/>
            </a:xfrm>
            <a:custGeom>
              <a:avLst/>
              <a:gdLst>
                <a:gd name="T0" fmla="*/ 1456 w 1623"/>
                <a:gd name="T1" fmla="*/ 263 h 1792"/>
                <a:gd name="T2" fmla="*/ 1340 w 1623"/>
                <a:gd name="T3" fmla="*/ 161 h 1792"/>
                <a:gd name="T4" fmla="*/ 221 w 1623"/>
                <a:gd name="T5" fmla="*/ 621 h 1792"/>
                <a:gd name="T6" fmla="*/ 394 w 1623"/>
                <a:gd name="T7" fmla="*/ 684 h 1792"/>
                <a:gd name="T8" fmla="*/ 988 w 1623"/>
                <a:gd name="T9" fmla="*/ 520 h 1792"/>
                <a:gd name="T10" fmla="*/ 1035 w 1623"/>
                <a:gd name="T11" fmla="*/ 690 h 1792"/>
                <a:gd name="T12" fmla="*/ 1002 w 1623"/>
                <a:gd name="T13" fmla="*/ 935 h 1792"/>
                <a:gd name="T14" fmla="*/ 776 w 1623"/>
                <a:gd name="T15" fmla="*/ 1362 h 1792"/>
                <a:gd name="T16" fmla="*/ 1456 w 1623"/>
                <a:gd name="T17" fmla="*/ 263 h 1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23" h="1792">
                  <a:moveTo>
                    <a:pt x="1456" y="263"/>
                  </a:moveTo>
                  <a:cubicBezTo>
                    <a:pt x="1432" y="218"/>
                    <a:pt x="1390" y="185"/>
                    <a:pt x="1340" y="161"/>
                  </a:cubicBezTo>
                  <a:cubicBezTo>
                    <a:pt x="967" y="0"/>
                    <a:pt x="0" y="352"/>
                    <a:pt x="221" y="621"/>
                  </a:cubicBezTo>
                  <a:cubicBezTo>
                    <a:pt x="289" y="705"/>
                    <a:pt x="289" y="678"/>
                    <a:pt x="394" y="684"/>
                  </a:cubicBezTo>
                  <a:cubicBezTo>
                    <a:pt x="618" y="693"/>
                    <a:pt x="785" y="532"/>
                    <a:pt x="988" y="520"/>
                  </a:cubicBezTo>
                  <a:cubicBezTo>
                    <a:pt x="1017" y="567"/>
                    <a:pt x="1032" y="624"/>
                    <a:pt x="1035" y="690"/>
                  </a:cubicBezTo>
                  <a:cubicBezTo>
                    <a:pt x="1037" y="759"/>
                    <a:pt x="1045" y="823"/>
                    <a:pt x="1002" y="935"/>
                  </a:cubicBezTo>
                  <a:cubicBezTo>
                    <a:pt x="955" y="1108"/>
                    <a:pt x="862" y="1278"/>
                    <a:pt x="776" y="1362"/>
                  </a:cubicBezTo>
                  <a:cubicBezTo>
                    <a:pt x="1274" y="1792"/>
                    <a:pt x="1623" y="582"/>
                    <a:pt x="1456" y="263"/>
                  </a:cubicBezTo>
                  <a:close/>
                </a:path>
              </a:pathLst>
            </a:custGeom>
            <a:gradFill rotWithShape="1">
              <a:gsLst>
                <a:gs pos="0">
                  <a:schemeClr val="folHlink">
                    <a:gamma/>
                    <a:tint val="40784"/>
                    <a:invGamma/>
                  </a:schemeClr>
                </a:gs>
                <a:gs pos="100000">
                  <a:schemeClr val="folHlink"/>
                </a:gs>
              </a:gsLst>
              <a:lin ang="5400000" scaled="1"/>
            </a:gradFill>
            <a:ln w="3175" cmpd="sng">
              <a:solidFill>
                <a:srgbClr val="5F5F5F"/>
              </a:solidFill>
              <a:round/>
              <a:headEnd/>
              <a:tailEnd/>
            </a:ln>
          </p:spPr>
          <p:txBody>
            <a:bodyPr/>
            <a:lstStyle/>
            <a:p>
              <a:endParaRPr lang="vi-VN"/>
            </a:p>
          </p:txBody>
        </p:sp>
        <p:sp>
          <p:nvSpPr>
            <p:cNvPr id="3134" name="Freeform 62"/>
            <p:cNvSpPr>
              <a:spLocks/>
            </p:cNvSpPr>
            <p:nvPr/>
          </p:nvSpPr>
          <p:spPr bwMode="gray">
            <a:xfrm rot="122014" flipH="1">
              <a:off x="3451" y="1010"/>
              <a:ext cx="92" cy="79"/>
            </a:xfrm>
            <a:custGeom>
              <a:avLst/>
              <a:gdLst>
                <a:gd name="T0" fmla="*/ 0 w 238"/>
                <a:gd name="T1" fmla="*/ 155 h 203"/>
                <a:gd name="T2" fmla="*/ 138 w 238"/>
                <a:gd name="T3" fmla="*/ 123 h 203"/>
                <a:gd name="T4" fmla="*/ 184 w 238"/>
                <a:gd name="T5" fmla="*/ 37 h 203"/>
                <a:gd name="T6" fmla="*/ 218 w 238"/>
                <a:gd name="T7" fmla="*/ 33 h 203"/>
                <a:gd name="T8" fmla="*/ 208 w 238"/>
                <a:gd name="T9" fmla="*/ 151 h 203"/>
                <a:gd name="T10" fmla="*/ 28 w 238"/>
                <a:gd name="T11" fmla="*/ 183 h 203"/>
                <a:gd name="T12" fmla="*/ 0 w 238"/>
                <a:gd name="T13" fmla="*/ 155 h 203"/>
              </a:gdLst>
              <a:ahLst/>
              <a:cxnLst>
                <a:cxn ang="0">
                  <a:pos x="T0" y="T1"/>
                </a:cxn>
                <a:cxn ang="0">
                  <a:pos x="T2" y="T3"/>
                </a:cxn>
                <a:cxn ang="0">
                  <a:pos x="T4" y="T5"/>
                </a:cxn>
                <a:cxn ang="0">
                  <a:pos x="T6" y="T7"/>
                </a:cxn>
                <a:cxn ang="0">
                  <a:pos x="T8" y="T9"/>
                </a:cxn>
                <a:cxn ang="0">
                  <a:pos x="T10" y="T11"/>
                </a:cxn>
                <a:cxn ang="0">
                  <a:pos x="T12" y="T13"/>
                </a:cxn>
              </a:cxnLst>
              <a:rect l="0" t="0" r="r" b="b"/>
              <a:pathLst>
                <a:path w="238" h="203">
                  <a:moveTo>
                    <a:pt x="0" y="155"/>
                  </a:moveTo>
                  <a:cubicBezTo>
                    <a:pt x="46" y="141"/>
                    <a:pt x="92" y="135"/>
                    <a:pt x="138" y="123"/>
                  </a:cubicBezTo>
                  <a:cubicBezTo>
                    <a:pt x="204" y="107"/>
                    <a:pt x="190" y="87"/>
                    <a:pt x="184" y="37"/>
                  </a:cubicBezTo>
                  <a:cubicBezTo>
                    <a:pt x="185" y="0"/>
                    <a:pt x="209" y="9"/>
                    <a:pt x="218" y="33"/>
                  </a:cubicBezTo>
                  <a:cubicBezTo>
                    <a:pt x="234" y="73"/>
                    <a:pt x="238" y="119"/>
                    <a:pt x="208" y="151"/>
                  </a:cubicBezTo>
                  <a:cubicBezTo>
                    <a:pt x="173" y="173"/>
                    <a:pt x="142" y="203"/>
                    <a:pt x="28" y="183"/>
                  </a:cubicBezTo>
                  <a:cubicBezTo>
                    <a:pt x="16" y="177"/>
                    <a:pt x="6" y="169"/>
                    <a:pt x="0" y="155"/>
                  </a:cubicBezTo>
                </a:path>
              </a:pathLst>
            </a:custGeom>
            <a:solidFill>
              <a:srgbClr val="FFFFFF">
                <a:alpha val="60001"/>
              </a:srgbClr>
            </a:solidFill>
            <a:ln>
              <a:noFill/>
            </a:ln>
            <a:extLst>
              <a:ext uri="{91240B29-F687-4F45-9708-019B960494DF}">
                <a14:hiddenLine xmlns:a14="http://schemas.microsoft.com/office/drawing/2010/main" w="3175" cmpd="sng">
                  <a:solidFill>
                    <a:srgbClr val="5F5F5F"/>
                  </a:solidFill>
                  <a:round/>
                  <a:headEnd/>
                  <a:tailEnd/>
                </a14:hiddenLine>
              </a:ext>
            </a:extLst>
          </p:spPr>
          <p:txBody>
            <a:bodyPr/>
            <a:lstStyle/>
            <a:p>
              <a:endParaRPr lang="vi-VN"/>
            </a:p>
          </p:txBody>
        </p:sp>
      </p:grpSp>
      <p:grpSp>
        <p:nvGrpSpPr>
          <p:cNvPr id="3135" name="Group 63"/>
          <p:cNvGrpSpPr>
            <a:grpSpLocks/>
          </p:cNvGrpSpPr>
          <p:nvPr/>
        </p:nvGrpSpPr>
        <p:grpSpPr bwMode="auto">
          <a:xfrm rot="-1559867">
            <a:off x="11407143" y="7450456"/>
            <a:ext cx="391160" cy="388620"/>
            <a:chOff x="2942" y="357"/>
            <a:chExt cx="752" cy="1001"/>
          </a:xfrm>
        </p:grpSpPr>
        <p:sp>
          <p:nvSpPr>
            <p:cNvPr id="3136" name="Freeform 64"/>
            <p:cNvSpPr>
              <a:spLocks noEditPoints="1"/>
            </p:cNvSpPr>
            <p:nvPr/>
          </p:nvSpPr>
          <p:spPr bwMode="gray">
            <a:xfrm>
              <a:off x="2976" y="432"/>
              <a:ext cx="718" cy="926"/>
            </a:xfrm>
            <a:custGeom>
              <a:avLst/>
              <a:gdLst>
                <a:gd name="T0" fmla="*/ 189 w 304"/>
                <a:gd name="T1" fmla="*/ 25 h 392"/>
                <a:gd name="T2" fmla="*/ 77 w 304"/>
                <a:gd name="T3" fmla="*/ 115 h 392"/>
                <a:gd name="T4" fmla="*/ 24 w 304"/>
                <a:gd name="T5" fmla="*/ 243 h 392"/>
                <a:gd name="T6" fmla="*/ 8 w 304"/>
                <a:gd name="T7" fmla="*/ 340 h 392"/>
                <a:gd name="T8" fmla="*/ 101 w 304"/>
                <a:gd name="T9" fmla="*/ 392 h 392"/>
                <a:gd name="T10" fmla="*/ 183 w 304"/>
                <a:gd name="T11" fmla="*/ 372 h 392"/>
                <a:gd name="T12" fmla="*/ 233 w 304"/>
                <a:gd name="T13" fmla="*/ 315 h 392"/>
                <a:gd name="T14" fmla="*/ 177 w 304"/>
                <a:gd name="T15" fmla="*/ 241 h 392"/>
                <a:gd name="T16" fmla="*/ 294 w 304"/>
                <a:gd name="T17" fmla="*/ 154 h 392"/>
                <a:gd name="T18" fmla="*/ 189 w 304"/>
                <a:gd name="T19" fmla="*/ 25 h 392"/>
                <a:gd name="T20" fmla="*/ 137 w 304"/>
                <a:gd name="T21" fmla="*/ 332 h 392"/>
                <a:gd name="T22" fmla="*/ 82 w 304"/>
                <a:gd name="T23" fmla="*/ 306 h 392"/>
                <a:gd name="T24" fmla="*/ 137 w 304"/>
                <a:gd name="T25" fmla="*/ 332 h 392"/>
                <a:gd name="T26" fmla="*/ 133 w 304"/>
                <a:gd name="T27" fmla="*/ 148 h 392"/>
                <a:gd name="T28" fmla="*/ 222 w 304"/>
                <a:gd name="T29" fmla="*/ 134 h 392"/>
                <a:gd name="T30" fmla="*/ 133 w 304"/>
                <a:gd name="T31" fmla="*/ 148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04" h="392">
                  <a:moveTo>
                    <a:pt x="189" y="25"/>
                  </a:moveTo>
                  <a:cubicBezTo>
                    <a:pt x="124" y="0"/>
                    <a:pt x="97" y="67"/>
                    <a:pt x="77" y="115"/>
                  </a:cubicBezTo>
                  <a:cubicBezTo>
                    <a:pt x="59" y="158"/>
                    <a:pt x="35" y="198"/>
                    <a:pt x="24" y="243"/>
                  </a:cubicBezTo>
                  <a:cubicBezTo>
                    <a:pt x="18" y="269"/>
                    <a:pt x="0" y="314"/>
                    <a:pt x="8" y="340"/>
                  </a:cubicBezTo>
                  <a:cubicBezTo>
                    <a:pt x="19" y="380"/>
                    <a:pt x="59" y="392"/>
                    <a:pt x="101" y="392"/>
                  </a:cubicBezTo>
                  <a:cubicBezTo>
                    <a:pt x="132" y="391"/>
                    <a:pt x="163" y="383"/>
                    <a:pt x="183" y="372"/>
                  </a:cubicBezTo>
                  <a:cubicBezTo>
                    <a:pt x="206" y="361"/>
                    <a:pt x="231" y="342"/>
                    <a:pt x="233" y="315"/>
                  </a:cubicBezTo>
                  <a:cubicBezTo>
                    <a:pt x="235" y="299"/>
                    <a:pt x="194" y="228"/>
                    <a:pt x="177" y="241"/>
                  </a:cubicBezTo>
                  <a:cubicBezTo>
                    <a:pt x="214" y="214"/>
                    <a:pt x="283" y="213"/>
                    <a:pt x="294" y="154"/>
                  </a:cubicBezTo>
                  <a:cubicBezTo>
                    <a:pt x="304" y="109"/>
                    <a:pt x="229" y="40"/>
                    <a:pt x="189" y="25"/>
                  </a:cubicBezTo>
                  <a:close/>
                  <a:moveTo>
                    <a:pt x="137" y="332"/>
                  </a:moveTo>
                  <a:cubicBezTo>
                    <a:pt x="115" y="347"/>
                    <a:pt x="80" y="336"/>
                    <a:pt x="82" y="306"/>
                  </a:cubicBezTo>
                  <a:cubicBezTo>
                    <a:pt x="86" y="250"/>
                    <a:pt x="192" y="293"/>
                    <a:pt x="137" y="332"/>
                  </a:cubicBezTo>
                  <a:close/>
                  <a:moveTo>
                    <a:pt x="133" y="148"/>
                  </a:moveTo>
                  <a:cubicBezTo>
                    <a:pt x="132" y="97"/>
                    <a:pt x="209" y="86"/>
                    <a:pt x="222" y="134"/>
                  </a:cubicBezTo>
                  <a:cubicBezTo>
                    <a:pt x="238" y="195"/>
                    <a:pt x="134" y="219"/>
                    <a:pt x="133" y="148"/>
                  </a:cubicBezTo>
                  <a:close/>
                </a:path>
              </a:pathLst>
            </a:custGeom>
            <a:gradFill rotWithShape="1">
              <a:gsLst>
                <a:gs pos="0">
                  <a:schemeClr val="hlink"/>
                </a:gs>
                <a:gs pos="100000">
                  <a:schemeClr val="hlink">
                    <a:gamma/>
                    <a:shade val="69804"/>
                    <a:invGamma/>
                  </a:schemeClr>
                </a:gs>
              </a:gsLst>
              <a:lin ang="5400000" scaled="1"/>
            </a:gradFill>
            <a:ln w="3175" cmpd="sng">
              <a:solidFill>
                <a:srgbClr val="5F5F5F"/>
              </a:solidFill>
              <a:round/>
              <a:headEnd/>
              <a:tailEnd/>
            </a:ln>
          </p:spPr>
          <p:txBody>
            <a:bodyPr/>
            <a:lstStyle/>
            <a:p>
              <a:endParaRPr lang="vi-VN"/>
            </a:p>
          </p:txBody>
        </p:sp>
        <p:sp>
          <p:nvSpPr>
            <p:cNvPr id="3137" name="Freeform 65"/>
            <p:cNvSpPr>
              <a:spLocks noEditPoints="1"/>
            </p:cNvSpPr>
            <p:nvPr/>
          </p:nvSpPr>
          <p:spPr bwMode="gray">
            <a:xfrm>
              <a:off x="2942" y="357"/>
              <a:ext cx="716" cy="926"/>
            </a:xfrm>
            <a:custGeom>
              <a:avLst/>
              <a:gdLst>
                <a:gd name="T0" fmla="*/ 189 w 303"/>
                <a:gd name="T1" fmla="*/ 25 h 392"/>
                <a:gd name="T2" fmla="*/ 77 w 303"/>
                <a:gd name="T3" fmla="*/ 115 h 392"/>
                <a:gd name="T4" fmla="*/ 24 w 303"/>
                <a:gd name="T5" fmla="*/ 243 h 392"/>
                <a:gd name="T6" fmla="*/ 7 w 303"/>
                <a:gd name="T7" fmla="*/ 340 h 392"/>
                <a:gd name="T8" fmla="*/ 101 w 303"/>
                <a:gd name="T9" fmla="*/ 391 h 392"/>
                <a:gd name="T10" fmla="*/ 183 w 303"/>
                <a:gd name="T11" fmla="*/ 372 h 392"/>
                <a:gd name="T12" fmla="*/ 233 w 303"/>
                <a:gd name="T13" fmla="*/ 315 h 392"/>
                <a:gd name="T14" fmla="*/ 177 w 303"/>
                <a:gd name="T15" fmla="*/ 241 h 392"/>
                <a:gd name="T16" fmla="*/ 294 w 303"/>
                <a:gd name="T17" fmla="*/ 154 h 392"/>
                <a:gd name="T18" fmla="*/ 189 w 303"/>
                <a:gd name="T19" fmla="*/ 25 h 392"/>
                <a:gd name="T20" fmla="*/ 137 w 303"/>
                <a:gd name="T21" fmla="*/ 332 h 392"/>
                <a:gd name="T22" fmla="*/ 82 w 303"/>
                <a:gd name="T23" fmla="*/ 306 h 392"/>
                <a:gd name="T24" fmla="*/ 137 w 303"/>
                <a:gd name="T25" fmla="*/ 332 h 392"/>
                <a:gd name="T26" fmla="*/ 133 w 303"/>
                <a:gd name="T27" fmla="*/ 147 h 392"/>
                <a:gd name="T28" fmla="*/ 222 w 303"/>
                <a:gd name="T29" fmla="*/ 134 h 392"/>
                <a:gd name="T30" fmla="*/ 133 w 303"/>
                <a:gd name="T31" fmla="*/ 147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03" h="392">
                  <a:moveTo>
                    <a:pt x="189" y="25"/>
                  </a:moveTo>
                  <a:cubicBezTo>
                    <a:pt x="123" y="0"/>
                    <a:pt x="97" y="67"/>
                    <a:pt x="77" y="115"/>
                  </a:cubicBezTo>
                  <a:cubicBezTo>
                    <a:pt x="59" y="157"/>
                    <a:pt x="34" y="198"/>
                    <a:pt x="24" y="243"/>
                  </a:cubicBezTo>
                  <a:cubicBezTo>
                    <a:pt x="18" y="269"/>
                    <a:pt x="0" y="314"/>
                    <a:pt x="7" y="340"/>
                  </a:cubicBezTo>
                  <a:cubicBezTo>
                    <a:pt x="18" y="380"/>
                    <a:pt x="59" y="392"/>
                    <a:pt x="101" y="391"/>
                  </a:cubicBezTo>
                  <a:cubicBezTo>
                    <a:pt x="131" y="391"/>
                    <a:pt x="163" y="383"/>
                    <a:pt x="183" y="372"/>
                  </a:cubicBezTo>
                  <a:cubicBezTo>
                    <a:pt x="205" y="361"/>
                    <a:pt x="231" y="342"/>
                    <a:pt x="233" y="315"/>
                  </a:cubicBezTo>
                  <a:cubicBezTo>
                    <a:pt x="234" y="299"/>
                    <a:pt x="194" y="228"/>
                    <a:pt x="177" y="241"/>
                  </a:cubicBezTo>
                  <a:cubicBezTo>
                    <a:pt x="214" y="214"/>
                    <a:pt x="282" y="213"/>
                    <a:pt x="294" y="154"/>
                  </a:cubicBezTo>
                  <a:cubicBezTo>
                    <a:pt x="303" y="109"/>
                    <a:pt x="229" y="40"/>
                    <a:pt x="189" y="25"/>
                  </a:cubicBezTo>
                  <a:close/>
                  <a:moveTo>
                    <a:pt x="137" y="332"/>
                  </a:moveTo>
                  <a:cubicBezTo>
                    <a:pt x="115" y="347"/>
                    <a:pt x="80" y="336"/>
                    <a:pt x="82" y="306"/>
                  </a:cubicBezTo>
                  <a:cubicBezTo>
                    <a:pt x="86" y="249"/>
                    <a:pt x="192" y="293"/>
                    <a:pt x="137" y="332"/>
                  </a:cubicBezTo>
                  <a:close/>
                  <a:moveTo>
                    <a:pt x="133" y="147"/>
                  </a:moveTo>
                  <a:cubicBezTo>
                    <a:pt x="132" y="97"/>
                    <a:pt x="209" y="86"/>
                    <a:pt x="222" y="134"/>
                  </a:cubicBezTo>
                  <a:cubicBezTo>
                    <a:pt x="238" y="194"/>
                    <a:pt x="134" y="219"/>
                    <a:pt x="133" y="147"/>
                  </a:cubicBezTo>
                  <a:close/>
                </a:path>
              </a:pathLst>
            </a:custGeom>
            <a:gradFill rotWithShape="1">
              <a:gsLst>
                <a:gs pos="0">
                  <a:schemeClr val="hlink">
                    <a:gamma/>
                    <a:tint val="47451"/>
                    <a:invGamma/>
                  </a:schemeClr>
                </a:gs>
                <a:gs pos="100000">
                  <a:schemeClr val="hlink"/>
                </a:gs>
              </a:gsLst>
              <a:lin ang="5400000" scaled="1"/>
            </a:gradFill>
            <a:ln w="3175" cmpd="sng">
              <a:solidFill>
                <a:srgbClr val="5F5F5F"/>
              </a:solidFill>
              <a:round/>
              <a:headEnd/>
              <a:tailEnd/>
            </a:ln>
          </p:spPr>
          <p:txBody>
            <a:bodyPr/>
            <a:lstStyle/>
            <a:p>
              <a:endParaRPr lang="vi-VN"/>
            </a:p>
          </p:txBody>
        </p:sp>
      </p:grpSp>
      <p:grpSp>
        <p:nvGrpSpPr>
          <p:cNvPr id="3138" name="Group 66"/>
          <p:cNvGrpSpPr>
            <a:grpSpLocks/>
          </p:cNvGrpSpPr>
          <p:nvPr/>
        </p:nvGrpSpPr>
        <p:grpSpPr bwMode="auto">
          <a:xfrm rot="-1127993">
            <a:off x="14094466" y="7555234"/>
            <a:ext cx="330200" cy="339090"/>
            <a:chOff x="3072" y="96"/>
            <a:chExt cx="1220" cy="1654"/>
          </a:xfrm>
        </p:grpSpPr>
        <p:grpSp>
          <p:nvGrpSpPr>
            <p:cNvPr id="3139" name="Group 67"/>
            <p:cNvGrpSpPr>
              <a:grpSpLocks/>
            </p:cNvGrpSpPr>
            <p:nvPr/>
          </p:nvGrpSpPr>
          <p:grpSpPr bwMode="auto">
            <a:xfrm>
              <a:off x="3154" y="144"/>
              <a:ext cx="1138" cy="1606"/>
              <a:chOff x="4153" y="-160"/>
              <a:chExt cx="1138" cy="1606"/>
            </a:xfrm>
          </p:grpSpPr>
          <p:sp>
            <p:nvSpPr>
              <p:cNvPr id="3140" name="Freeform 68"/>
              <p:cNvSpPr>
                <a:spLocks/>
              </p:cNvSpPr>
              <p:nvPr/>
            </p:nvSpPr>
            <p:spPr bwMode="gray">
              <a:xfrm>
                <a:off x="4191" y="-160"/>
                <a:ext cx="1100" cy="1260"/>
              </a:xfrm>
              <a:custGeom>
                <a:avLst/>
                <a:gdLst>
                  <a:gd name="T0" fmla="*/ 361 w 550"/>
                  <a:gd name="T1" fmla="*/ 240 h 629"/>
                  <a:gd name="T2" fmla="*/ 127 w 550"/>
                  <a:gd name="T3" fmla="*/ 326 h 629"/>
                  <a:gd name="T4" fmla="*/ 74 w 550"/>
                  <a:gd name="T5" fmla="*/ 584 h 629"/>
                  <a:gd name="T6" fmla="*/ 169 w 550"/>
                  <a:gd name="T7" fmla="*/ 545 h 629"/>
                  <a:gd name="T8" fmla="*/ 190 w 550"/>
                  <a:gd name="T9" fmla="*/ 399 h 629"/>
                  <a:gd name="T10" fmla="*/ 342 w 550"/>
                  <a:gd name="T11" fmla="*/ 420 h 629"/>
                  <a:gd name="T12" fmla="*/ 472 w 550"/>
                  <a:gd name="T13" fmla="*/ 294 h 629"/>
                  <a:gd name="T14" fmla="*/ 352 w 550"/>
                  <a:gd name="T15" fmla="*/ 38 h 629"/>
                  <a:gd name="T16" fmla="*/ 175 w 550"/>
                  <a:gd name="T17" fmla="*/ 35 h 629"/>
                  <a:gd name="T18" fmla="*/ 85 w 550"/>
                  <a:gd name="T19" fmla="*/ 177 h 629"/>
                  <a:gd name="T20" fmla="*/ 222 w 550"/>
                  <a:gd name="T21" fmla="*/ 213 h 629"/>
                  <a:gd name="T22" fmla="*/ 294 w 550"/>
                  <a:gd name="T23" fmla="*/ 147 h 629"/>
                  <a:gd name="T24" fmla="*/ 361 w 550"/>
                  <a:gd name="T25" fmla="*/ 240 h 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50" h="629">
                    <a:moveTo>
                      <a:pt x="361" y="240"/>
                    </a:moveTo>
                    <a:cubicBezTo>
                      <a:pt x="372" y="345"/>
                      <a:pt x="184" y="311"/>
                      <a:pt x="127" y="326"/>
                    </a:cubicBezTo>
                    <a:cubicBezTo>
                      <a:pt x="53" y="346"/>
                      <a:pt x="0" y="528"/>
                      <a:pt x="74" y="584"/>
                    </a:cubicBezTo>
                    <a:cubicBezTo>
                      <a:pt x="133" y="629"/>
                      <a:pt x="163" y="594"/>
                      <a:pt x="169" y="545"/>
                    </a:cubicBezTo>
                    <a:cubicBezTo>
                      <a:pt x="175" y="500"/>
                      <a:pt x="133" y="426"/>
                      <a:pt x="190" y="399"/>
                    </a:cubicBezTo>
                    <a:cubicBezTo>
                      <a:pt x="238" y="377"/>
                      <a:pt x="287" y="441"/>
                      <a:pt x="342" y="420"/>
                    </a:cubicBezTo>
                    <a:cubicBezTo>
                      <a:pt x="397" y="399"/>
                      <a:pt x="440" y="341"/>
                      <a:pt x="472" y="294"/>
                    </a:cubicBezTo>
                    <a:cubicBezTo>
                      <a:pt x="550" y="180"/>
                      <a:pt x="460" y="80"/>
                      <a:pt x="352" y="38"/>
                    </a:cubicBezTo>
                    <a:cubicBezTo>
                      <a:pt x="287" y="14"/>
                      <a:pt x="236" y="0"/>
                      <a:pt x="175" y="35"/>
                    </a:cubicBezTo>
                    <a:cubicBezTo>
                      <a:pt x="127" y="62"/>
                      <a:pt x="65" y="114"/>
                      <a:pt x="85" y="177"/>
                    </a:cubicBezTo>
                    <a:cubicBezTo>
                      <a:pt x="108" y="248"/>
                      <a:pt x="168" y="218"/>
                      <a:pt x="222" y="213"/>
                    </a:cubicBezTo>
                    <a:cubicBezTo>
                      <a:pt x="229" y="212"/>
                      <a:pt x="232" y="133"/>
                      <a:pt x="294" y="147"/>
                    </a:cubicBezTo>
                    <a:cubicBezTo>
                      <a:pt x="332" y="155"/>
                      <a:pt x="357" y="203"/>
                      <a:pt x="361" y="240"/>
                    </a:cubicBezTo>
                    <a:close/>
                  </a:path>
                </a:pathLst>
              </a:custGeom>
              <a:gradFill rotWithShape="1">
                <a:gsLst>
                  <a:gs pos="0">
                    <a:schemeClr val="accent2"/>
                  </a:gs>
                  <a:gs pos="100000">
                    <a:schemeClr val="accent2">
                      <a:gamma/>
                      <a:shade val="80000"/>
                      <a:invGamma/>
                    </a:schemeClr>
                  </a:gs>
                </a:gsLst>
                <a:lin ang="5400000" scaled="1"/>
              </a:gradFill>
              <a:ln w="3175" cmpd="sng">
                <a:solidFill>
                  <a:srgbClr val="5F5F5F"/>
                </a:solidFill>
                <a:round/>
                <a:headEnd/>
                <a:tailEnd/>
              </a:ln>
            </p:spPr>
            <p:txBody>
              <a:bodyPr/>
              <a:lstStyle/>
              <a:p>
                <a:endParaRPr lang="vi-VN"/>
              </a:p>
            </p:txBody>
          </p:sp>
          <p:sp>
            <p:nvSpPr>
              <p:cNvPr id="3141" name="Freeform 69"/>
              <p:cNvSpPr>
                <a:spLocks/>
              </p:cNvSpPr>
              <p:nvPr/>
            </p:nvSpPr>
            <p:spPr bwMode="gray">
              <a:xfrm>
                <a:off x="4153" y="1062"/>
                <a:ext cx="420" cy="384"/>
              </a:xfrm>
              <a:custGeom>
                <a:avLst/>
                <a:gdLst>
                  <a:gd name="T0" fmla="*/ 111 w 210"/>
                  <a:gd name="T1" fmla="*/ 176 h 192"/>
                  <a:gd name="T2" fmla="*/ 179 w 210"/>
                  <a:gd name="T3" fmla="*/ 82 h 192"/>
                  <a:gd name="T4" fmla="*/ 111 w 210"/>
                  <a:gd name="T5" fmla="*/ 176 h 192"/>
                </a:gdLst>
                <a:ahLst/>
                <a:cxnLst>
                  <a:cxn ang="0">
                    <a:pos x="T0" y="T1"/>
                  </a:cxn>
                  <a:cxn ang="0">
                    <a:pos x="T2" y="T3"/>
                  </a:cxn>
                  <a:cxn ang="0">
                    <a:pos x="T4" y="T5"/>
                  </a:cxn>
                </a:cxnLst>
                <a:rect l="0" t="0" r="r" b="b"/>
                <a:pathLst>
                  <a:path w="210" h="192">
                    <a:moveTo>
                      <a:pt x="111" y="176"/>
                    </a:moveTo>
                    <a:cubicBezTo>
                      <a:pt x="160" y="192"/>
                      <a:pt x="210" y="126"/>
                      <a:pt x="179" y="82"/>
                    </a:cubicBezTo>
                    <a:cubicBezTo>
                      <a:pt x="123" y="0"/>
                      <a:pt x="0" y="141"/>
                      <a:pt x="111" y="176"/>
                    </a:cubicBezTo>
                    <a:close/>
                  </a:path>
                </a:pathLst>
              </a:custGeom>
              <a:gradFill rotWithShape="1">
                <a:gsLst>
                  <a:gs pos="0">
                    <a:schemeClr val="accent2"/>
                  </a:gs>
                  <a:gs pos="100000">
                    <a:schemeClr val="accent2">
                      <a:gamma/>
                      <a:shade val="82353"/>
                      <a:invGamma/>
                    </a:schemeClr>
                  </a:gs>
                </a:gsLst>
                <a:path path="rect">
                  <a:fillToRect l="50000" t="50000" r="50000" b="50000"/>
                </a:path>
              </a:gradFill>
              <a:ln w="3175" cmpd="sng">
                <a:solidFill>
                  <a:srgbClr val="5F5F5F"/>
                </a:solidFill>
                <a:round/>
                <a:headEnd/>
                <a:tailEnd/>
              </a:ln>
            </p:spPr>
            <p:txBody>
              <a:bodyPr/>
              <a:lstStyle/>
              <a:p>
                <a:endParaRPr lang="vi-VN"/>
              </a:p>
            </p:txBody>
          </p:sp>
        </p:grpSp>
        <p:grpSp>
          <p:nvGrpSpPr>
            <p:cNvPr id="3142" name="Group 70"/>
            <p:cNvGrpSpPr>
              <a:grpSpLocks/>
            </p:cNvGrpSpPr>
            <p:nvPr/>
          </p:nvGrpSpPr>
          <p:grpSpPr bwMode="auto">
            <a:xfrm>
              <a:off x="3072" y="96"/>
              <a:ext cx="1138" cy="1606"/>
              <a:chOff x="4153" y="-160"/>
              <a:chExt cx="1138" cy="1606"/>
            </a:xfrm>
          </p:grpSpPr>
          <p:sp>
            <p:nvSpPr>
              <p:cNvPr id="3143" name="Freeform 71"/>
              <p:cNvSpPr>
                <a:spLocks/>
              </p:cNvSpPr>
              <p:nvPr/>
            </p:nvSpPr>
            <p:spPr bwMode="gray">
              <a:xfrm>
                <a:off x="4191" y="-160"/>
                <a:ext cx="1100" cy="1260"/>
              </a:xfrm>
              <a:custGeom>
                <a:avLst/>
                <a:gdLst>
                  <a:gd name="T0" fmla="*/ 361 w 550"/>
                  <a:gd name="T1" fmla="*/ 240 h 629"/>
                  <a:gd name="T2" fmla="*/ 127 w 550"/>
                  <a:gd name="T3" fmla="*/ 326 h 629"/>
                  <a:gd name="T4" fmla="*/ 74 w 550"/>
                  <a:gd name="T5" fmla="*/ 584 h 629"/>
                  <a:gd name="T6" fmla="*/ 169 w 550"/>
                  <a:gd name="T7" fmla="*/ 545 h 629"/>
                  <a:gd name="T8" fmla="*/ 190 w 550"/>
                  <a:gd name="T9" fmla="*/ 399 h 629"/>
                  <a:gd name="T10" fmla="*/ 342 w 550"/>
                  <a:gd name="T11" fmla="*/ 420 h 629"/>
                  <a:gd name="T12" fmla="*/ 472 w 550"/>
                  <a:gd name="T13" fmla="*/ 294 h 629"/>
                  <a:gd name="T14" fmla="*/ 352 w 550"/>
                  <a:gd name="T15" fmla="*/ 38 h 629"/>
                  <a:gd name="T16" fmla="*/ 175 w 550"/>
                  <a:gd name="T17" fmla="*/ 35 h 629"/>
                  <a:gd name="T18" fmla="*/ 85 w 550"/>
                  <a:gd name="T19" fmla="*/ 177 h 629"/>
                  <a:gd name="T20" fmla="*/ 222 w 550"/>
                  <a:gd name="T21" fmla="*/ 213 h 629"/>
                  <a:gd name="T22" fmla="*/ 294 w 550"/>
                  <a:gd name="T23" fmla="*/ 147 h 629"/>
                  <a:gd name="T24" fmla="*/ 361 w 550"/>
                  <a:gd name="T25" fmla="*/ 240 h 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50" h="629">
                    <a:moveTo>
                      <a:pt x="361" y="240"/>
                    </a:moveTo>
                    <a:cubicBezTo>
                      <a:pt x="372" y="345"/>
                      <a:pt x="184" y="311"/>
                      <a:pt x="127" y="326"/>
                    </a:cubicBezTo>
                    <a:cubicBezTo>
                      <a:pt x="53" y="346"/>
                      <a:pt x="0" y="528"/>
                      <a:pt x="74" y="584"/>
                    </a:cubicBezTo>
                    <a:cubicBezTo>
                      <a:pt x="133" y="629"/>
                      <a:pt x="163" y="594"/>
                      <a:pt x="169" y="545"/>
                    </a:cubicBezTo>
                    <a:cubicBezTo>
                      <a:pt x="175" y="500"/>
                      <a:pt x="133" y="426"/>
                      <a:pt x="190" y="399"/>
                    </a:cubicBezTo>
                    <a:cubicBezTo>
                      <a:pt x="238" y="377"/>
                      <a:pt x="287" y="441"/>
                      <a:pt x="342" y="420"/>
                    </a:cubicBezTo>
                    <a:cubicBezTo>
                      <a:pt x="397" y="399"/>
                      <a:pt x="440" y="341"/>
                      <a:pt x="472" y="294"/>
                    </a:cubicBezTo>
                    <a:cubicBezTo>
                      <a:pt x="550" y="180"/>
                      <a:pt x="460" y="80"/>
                      <a:pt x="352" y="38"/>
                    </a:cubicBezTo>
                    <a:cubicBezTo>
                      <a:pt x="287" y="14"/>
                      <a:pt x="236" y="0"/>
                      <a:pt x="175" y="35"/>
                    </a:cubicBezTo>
                    <a:cubicBezTo>
                      <a:pt x="127" y="62"/>
                      <a:pt x="65" y="114"/>
                      <a:pt x="85" y="177"/>
                    </a:cubicBezTo>
                    <a:cubicBezTo>
                      <a:pt x="108" y="248"/>
                      <a:pt x="168" y="218"/>
                      <a:pt x="222" y="213"/>
                    </a:cubicBezTo>
                    <a:cubicBezTo>
                      <a:pt x="229" y="212"/>
                      <a:pt x="232" y="133"/>
                      <a:pt x="294" y="147"/>
                    </a:cubicBezTo>
                    <a:cubicBezTo>
                      <a:pt x="332" y="155"/>
                      <a:pt x="357" y="203"/>
                      <a:pt x="361" y="240"/>
                    </a:cubicBezTo>
                    <a:close/>
                  </a:path>
                </a:pathLst>
              </a:custGeom>
              <a:gradFill rotWithShape="1">
                <a:gsLst>
                  <a:gs pos="0">
                    <a:schemeClr val="accent2">
                      <a:gamma/>
                      <a:tint val="50980"/>
                      <a:invGamma/>
                    </a:schemeClr>
                  </a:gs>
                  <a:gs pos="100000">
                    <a:schemeClr val="accent2"/>
                  </a:gs>
                </a:gsLst>
                <a:lin ang="5400000" scaled="1"/>
              </a:gradFill>
              <a:ln w="3175" cmpd="sng">
                <a:solidFill>
                  <a:srgbClr val="5F5F5F"/>
                </a:solidFill>
                <a:round/>
                <a:headEnd/>
                <a:tailEnd/>
              </a:ln>
            </p:spPr>
            <p:txBody>
              <a:bodyPr/>
              <a:lstStyle/>
              <a:p>
                <a:endParaRPr lang="vi-VN"/>
              </a:p>
            </p:txBody>
          </p:sp>
          <p:sp>
            <p:nvSpPr>
              <p:cNvPr id="3144" name="Freeform 72"/>
              <p:cNvSpPr>
                <a:spLocks/>
              </p:cNvSpPr>
              <p:nvPr/>
            </p:nvSpPr>
            <p:spPr bwMode="gray">
              <a:xfrm>
                <a:off x="4153" y="1062"/>
                <a:ext cx="420" cy="384"/>
              </a:xfrm>
              <a:custGeom>
                <a:avLst/>
                <a:gdLst>
                  <a:gd name="T0" fmla="*/ 111 w 210"/>
                  <a:gd name="T1" fmla="*/ 176 h 192"/>
                  <a:gd name="T2" fmla="*/ 179 w 210"/>
                  <a:gd name="T3" fmla="*/ 82 h 192"/>
                  <a:gd name="T4" fmla="*/ 111 w 210"/>
                  <a:gd name="T5" fmla="*/ 176 h 192"/>
                </a:gdLst>
                <a:ahLst/>
                <a:cxnLst>
                  <a:cxn ang="0">
                    <a:pos x="T0" y="T1"/>
                  </a:cxn>
                  <a:cxn ang="0">
                    <a:pos x="T2" y="T3"/>
                  </a:cxn>
                  <a:cxn ang="0">
                    <a:pos x="T4" y="T5"/>
                  </a:cxn>
                </a:cxnLst>
                <a:rect l="0" t="0" r="r" b="b"/>
                <a:pathLst>
                  <a:path w="210" h="192">
                    <a:moveTo>
                      <a:pt x="111" y="176"/>
                    </a:moveTo>
                    <a:cubicBezTo>
                      <a:pt x="160" y="192"/>
                      <a:pt x="210" y="126"/>
                      <a:pt x="179" y="82"/>
                    </a:cubicBezTo>
                    <a:cubicBezTo>
                      <a:pt x="123" y="0"/>
                      <a:pt x="0" y="141"/>
                      <a:pt x="111" y="176"/>
                    </a:cubicBezTo>
                    <a:close/>
                  </a:path>
                </a:pathLst>
              </a:custGeom>
              <a:solidFill>
                <a:schemeClr val="accent2"/>
              </a:solidFill>
              <a:ln w="3175" cmpd="sng">
                <a:solidFill>
                  <a:srgbClr val="5F5F5F"/>
                </a:solidFill>
                <a:round/>
                <a:headEnd/>
                <a:tailEnd/>
              </a:ln>
            </p:spPr>
            <p:txBody>
              <a:bodyPr/>
              <a:lstStyle/>
              <a:p>
                <a:endParaRPr lang="vi-VN"/>
              </a:p>
            </p:txBody>
          </p:sp>
        </p:grpSp>
        <p:sp>
          <p:nvSpPr>
            <p:cNvPr id="3145" name="Freeform 73"/>
            <p:cNvSpPr>
              <a:spLocks/>
            </p:cNvSpPr>
            <p:nvPr/>
          </p:nvSpPr>
          <p:spPr bwMode="gray">
            <a:xfrm>
              <a:off x="3343" y="168"/>
              <a:ext cx="260" cy="218"/>
            </a:xfrm>
            <a:custGeom>
              <a:avLst/>
              <a:gdLst>
                <a:gd name="T0" fmla="*/ 27 w 130"/>
                <a:gd name="T1" fmla="*/ 96 h 109"/>
                <a:gd name="T2" fmla="*/ 6 w 130"/>
                <a:gd name="T3" fmla="*/ 38 h 109"/>
                <a:gd name="T4" fmla="*/ 48 w 130"/>
                <a:gd name="T5" fmla="*/ 9 h 109"/>
                <a:gd name="T6" fmla="*/ 67 w 130"/>
                <a:gd name="T7" fmla="*/ 0 h 109"/>
                <a:gd name="T8" fmla="*/ 58 w 130"/>
                <a:gd name="T9" fmla="*/ 35 h 109"/>
                <a:gd name="T10" fmla="*/ 130 w 130"/>
                <a:gd name="T11" fmla="*/ 92 h 109"/>
                <a:gd name="T12" fmla="*/ 83 w 130"/>
                <a:gd name="T13" fmla="*/ 109 h 109"/>
                <a:gd name="T14" fmla="*/ 27 w 130"/>
                <a:gd name="T15" fmla="*/ 96 h 1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0" h="109">
                  <a:moveTo>
                    <a:pt x="27" y="96"/>
                  </a:moveTo>
                  <a:cubicBezTo>
                    <a:pt x="3" y="83"/>
                    <a:pt x="0" y="61"/>
                    <a:pt x="6" y="38"/>
                  </a:cubicBezTo>
                  <a:cubicBezTo>
                    <a:pt x="20" y="27"/>
                    <a:pt x="34" y="17"/>
                    <a:pt x="48" y="9"/>
                  </a:cubicBezTo>
                  <a:cubicBezTo>
                    <a:pt x="54" y="6"/>
                    <a:pt x="61" y="3"/>
                    <a:pt x="67" y="0"/>
                  </a:cubicBezTo>
                  <a:cubicBezTo>
                    <a:pt x="62" y="10"/>
                    <a:pt x="59" y="22"/>
                    <a:pt x="58" y="35"/>
                  </a:cubicBezTo>
                  <a:cubicBezTo>
                    <a:pt x="54" y="81"/>
                    <a:pt x="99" y="76"/>
                    <a:pt x="130" y="92"/>
                  </a:cubicBezTo>
                  <a:cubicBezTo>
                    <a:pt x="120" y="104"/>
                    <a:pt x="102" y="109"/>
                    <a:pt x="83" y="109"/>
                  </a:cubicBezTo>
                  <a:cubicBezTo>
                    <a:pt x="62" y="109"/>
                    <a:pt x="41" y="103"/>
                    <a:pt x="27" y="96"/>
                  </a:cubicBezTo>
                </a:path>
              </a:pathLst>
            </a:custGeom>
            <a:solidFill>
              <a:srgbClr val="FFFFFF">
                <a:alpha val="70000"/>
              </a:srgbClr>
            </a:solidFill>
            <a:ln>
              <a:noFill/>
            </a:ln>
            <a:extLst>
              <a:ext uri="{91240B29-F687-4F45-9708-019B960494DF}">
                <a14:hiddenLine xmlns:a14="http://schemas.microsoft.com/office/drawing/2010/main" w="3175" cmpd="sng">
                  <a:solidFill>
                    <a:srgbClr val="5F5F5F"/>
                  </a:solidFill>
                  <a:round/>
                  <a:headEnd/>
                  <a:tailEnd/>
                </a14:hiddenLine>
              </a:ext>
            </a:extLst>
          </p:spPr>
          <p:txBody>
            <a:bodyPr/>
            <a:lstStyle/>
            <a:p>
              <a:endParaRPr lang="vi-VN"/>
            </a:p>
          </p:txBody>
        </p:sp>
        <p:sp>
          <p:nvSpPr>
            <p:cNvPr id="3146" name="Freeform 74"/>
            <p:cNvSpPr>
              <a:spLocks/>
            </p:cNvSpPr>
            <p:nvPr/>
          </p:nvSpPr>
          <p:spPr bwMode="gray">
            <a:xfrm>
              <a:off x="3328" y="1418"/>
              <a:ext cx="114" cy="121"/>
            </a:xfrm>
            <a:custGeom>
              <a:avLst/>
              <a:gdLst>
                <a:gd name="T0" fmla="*/ 18 w 57"/>
                <a:gd name="T1" fmla="*/ 22 h 60"/>
                <a:gd name="T2" fmla="*/ 31 w 57"/>
                <a:gd name="T3" fmla="*/ 57 h 60"/>
                <a:gd name="T4" fmla="*/ 18 w 57"/>
                <a:gd name="T5" fmla="*/ 60 h 60"/>
                <a:gd name="T6" fmla="*/ 18 w 57"/>
                <a:gd name="T7" fmla="*/ 22 h 60"/>
              </a:gdLst>
              <a:ahLst/>
              <a:cxnLst>
                <a:cxn ang="0">
                  <a:pos x="T0" y="T1"/>
                </a:cxn>
                <a:cxn ang="0">
                  <a:pos x="T2" y="T3"/>
                </a:cxn>
                <a:cxn ang="0">
                  <a:pos x="T4" y="T5"/>
                </a:cxn>
                <a:cxn ang="0">
                  <a:pos x="T6" y="T7"/>
                </a:cxn>
              </a:cxnLst>
              <a:rect l="0" t="0" r="r" b="b"/>
              <a:pathLst>
                <a:path w="57" h="60">
                  <a:moveTo>
                    <a:pt x="18" y="22"/>
                  </a:moveTo>
                  <a:cubicBezTo>
                    <a:pt x="46" y="0"/>
                    <a:pt x="57" y="46"/>
                    <a:pt x="31" y="57"/>
                  </a:cubicBezTo>
                  <a:cubicBezTo>
                    <a:pt x="26" y="59"/>
                    <a:pt x="22" y="60"/>
                    <a:pt x="18" y="60"/>
                  </a:cubicBezTo>
                  <a:cubicBezTo>
                    <a:pt x="0" y="60"/>
                    <a:pt x="3" y="35"/>
                    <a:pt x="18" y="22"/>
                  </a:cubicBezTo>
                </a:path>
              </a:pathLst>
            </a:custGeom>
            <a:solidFill>
              <a:srgbClr val="FFFFFF">
                <a:alpha val="70000"/>
              </a:srgbClr>
            </a:solidFill>
            <a:ln>
              <a:noFill/>
            </a:ln>
            <a:extLst>
              <a:ext uri="{91240B29-F687-4F45-9708-019B960494DF}">
                <a14:hiddenLine xmlns:a14="http://schemas.microsoft.com/office/drawing/2010/main" w="3175" cmpd="sng">
                  <a:solidFill>
                    <a:srgbClr val="5F5F5F"/>
                  </a:solidFill>
                  <a:round/>
                  <a:headEnd/>
                  <a:tailEnd/>
                </a14:hiddenLine>
              </a:ext>
            </a:extLst>
          </p:spPr>
          <p:txBody>
            <a:bodyPr/>
            <a:lstStyle/>
            <a:p>
              <a:endParaRPr lang="vi-VN"/>
            </a:p>
          </p:txBody>
        </p:sp>
      </p:grpSp>
      <p:sp>
        <p:nvSpPr>
          <p:cNvPr id="3147" name="Rectangle 75"/>
          <p:cNvSpPr>
            <a:spLocks noGrp="1" noChangeArrowheads="1"/>
          </p:cNvSpPr>
          <p:nvPr>
            <p:ph type="dt" sz="half" idx="2"/>
          </p:nvPr>
        </p:nvSpPr>
        <p:spPr bwMode="auto">
          <a:xfrm>
            <a:off x="731520" y="7680964"/>
            <a:ext cx="3413760" cy="3848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0585" tIns="65294" rIns="130585" bIns="65294" numCol="1" anchor="t" anchorCtr="0" compatLnSpc="1">
            <a:prstTxWarp prst="textNoShape">
              <a:avLst/>
            </a:prstTxWarp>
          </a:bodyPr>
          <a:lstStyle>
            <a:lvl1pPr algn="l">
              <a:defRPr sz="2000"/>
            </a:lvl1pPr>
          </a:lstStyle>
          <a:p>
            <a:fld id="{D8C4406F-76C2-4B69-A355-EB3BAB0D5089}" type="datetimeFigureOut">
              <a:rPr lang="en-US"/>
              <a:pPr/>
              <a:t>9/29/2021</a:t>
            </a:fld>
            <a:endParaRPr lang="en-US"/>
          </a:p>
        </p:txBody>
      </p:sp>
      <p:sp>
        <p:nvSpPr>
          <p:cNvPr id="3148" name="Rectangle 76"/>
          <p:cNvSpPr>
            <a:spLocks noGrp="1" noChangeArrowheads="1"/>
          </p:cNvSpPr>
          <p:nvPr>
            <p:ph type="ftr" sz="quarter" idx="3"/>
          </p:nvPr>
        </p:nvSpPr>
        <p:spPr bwMode="auto">
          <a:xfrm>
            <a:off x="4998720" y="7680964"/>
            <a:ext cx="4632960" cy="3848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0585" tIns="65294" rIns="130585" bIns="65294" numCol="1" anchor="t" anchorCtr="0" compatLnSpc="1">
            <a:prstTxWarp prst="textNoShape">
              <a:avLst/>
            </a:prstTxWarp>
          </a:bodyPr>
          <a:lstStyle>
            <a:lvl1pPr>
              <a:defRPr sz="2000"/>
            </a:lvl1pPr>
          </a:lstStyle>
          <a:p>
            <a:endParaRPr lang="en-US"/>
          </a:p>
        </p:txBody>
      </p:sp>
      <p:sp>
        <p:nvSpPr>
          <p:cNvPr id="3149" name="Rectangle 77"/>
          <p:cNvSpPr>
            <a:spLocks noGrp="1" noChangeArrowheads="1"/>
          </p:cNvSpPr>
          <p:nvPr>
            <p:ph type="sldNum" sz="quarter" idx="4"/>
          </p:nvPr>
        </p:nvSpPr>
        <p:spPr bwMode="gray">
          <a:xfrm>
            <a:off x="10485120" y="7680964"/>
            <a:ext cx="731520" cy="3848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0585" tIns="65294" rIns="130585" bIns="65294" numCol="1" anchor="t" anchorCtr="0" compatLnSpc="1">
            <a:prstTxWarp prst="textNoShape">
              <a:avLst/>
            </a:prstTxWarp>
          </a:bodyPr>
          <a:lstStyle>
            <a:lvl1pPr algn="r">
              <a:defRPr sz="2000"/>
            </a:lvl1pPr>
          </a:lstStyle>
          <a:p>
            <a:fld id="{95C59FE7-0FC8-456F-B428-50A396FD895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727" r:id="rId13"/>
    <p:sldLayoutId id="2147483728" r:id="rId14"/>
  </p:sldLayoutIdLst>
  <p:txStyles>
    <p:titleStyle>
      <a:lvl1pPr algn="l" rtl="0" eaLnBrk="0" fontAlgn="base" hangingPunct="0">
        <a:spcBef>
          <a:spcPct val="0"/>
        </a:spcBef>
        <a:spcAft>
          <a:spcPct val="0"/>
        </a:spcAft>
        <a:defRPr sz="5000" b="1">
          <a:solidFill>
            <a:schemeClr val="tx1"/>
          </a:solidFill>
          <a:latin typeface="+mj-lt"/>
          <a:ea typeface="+mj-ea"/>
          <a:cs typeface="+mj-cs"/>
        </a:defRPr>
      </a:lvl1pPr>
      <a:lvl2pPr algn="l" rtl="0" eaLnBrk="0" fontAlgn="base" hangingPunct="0">
        <a:spcBef>
          <a:spcPct val="0"/>
        </a:spcBef>
        <a:spcAft>
          <a:spcPct val="0"/>
        </a:spcAft>
        <a:defRPr sz="5000" b="1">
          <a:solidFill>
            <a:schemeClr val="tx1"/>
          </a:solidFill>
          <a:latin typeface="Arial" charset="0"/>
        </a:defRPr>
      </a:lvl2pPr>
      <a:lvl3pPr algn="l" rtl="0" eaLnBrk="0" fontAlgn="base" hangingPunct="0">
        <a:spcBef>
          <a:spcPct val="0"/>
        </a:spcBef>
        <a:spcAft>
          <a:spcPct val="0"/>
        </a:spcAft>
        <a:defRPr sz="5000" b="1">
          <a:solidFill>
            <a:schemeClr val="tx1"/>
          </a:solidFill>
          <a:latin typeface="Arial" charset="0"/>
        </a:defRPr>
      </a:lvl3pPr>
      <a:lvl4pPr algn="l" rtl="0" eaLnBrk="0" fontAlgn="base" hangingPunct="0">
        <a:spcBef>
          <a:spcPct val="0"/>
        </a:spcBef>
        <a:spcAft>
          <a:spcPct val="0"/>
        </a:spcAft>
        <a:defRPr sz="5000" b="1">
          <a:solidFill>
            <a:schemeClr val="tx1"/>
          </a:solidFill>
          <a:latin typeface="Arial" charset="0"/>
        </a:defRPr>
      </a:lvl4pPr>
      <a:lvl5pPr algn="l" rtl="0" eaLnBrk="0" fontAlgn="base" hangingPunct="0">
        <a:spcBef>
          <a:spcPct val="0"/>
        </a:spcBef>
        <a:spcAft>
          <a:spcPct val="0"/>
        </a:spcAft>
        <a:defRPr sz="5000" b="1">
          <a:solidFill>
            <a:schemeClr val="tx1"/>
          </a:solidFill>
          <a:latin typeface="Arial" charset="0"/>
        </a:defRPr>
      </a:lvl5pPr>
      <a:lvl6pPr marL="652933" algn="ctr" rtl="0" fontAlgn="base">
        <a:spcBef>
          <a:spcPct val="0"/>
        </a:spcBef>
        <a:spcAft>
          <a:spcPct val="0"/>
        </a:spcAft>
        <a:defRPr sz="5000" b="1">
          <a:solidFill>
            <a:schemeClr val="tx2"/>
          </a:solidFill>
          <a:latin typeface="Arial" charset="0"/>
        </a:defRPr>
      </a:lvl6pPr>
      <a:lvl7pPr marL="1305868" algn="ctr" rtl="0" fontAlgn="base">
        <a:spcBef>
          <a:spcPct val="0"/>
        </a:spcBef>
        <a:spcAft>
          <a:spcPct val="0"/>
        </a:spcAft>
        <a:defRPr sz="5000" b="1">
          <a:solidFill>
            <a:schemeClr val="tx2"/>
          </a:solidFill>
          <a:latin typeface="Arial" charset="0"/>
        </a:defRPr>
      </a:lvl7pPr>
      <a:lvl8pPr marL="1958803" algn="ctr" rtl="0" fontAlgn="base">
        <a:spcBef>
          <a:spcPct val="0"/>
        </a:spcBef>
        <a:spcAft>
          <a:spcPct val="0"/>
        </a:spcAft>
        <a:defRPr sz="5000" b="1">
          <a:solidFill>
            <a:schemeClr val="tx2"/>
          </a:solidFill>
          <a:latin typeface="Arial" charset="0"/>
        </a:defRPr>
      </a:lvl8pPr>
      <a:lvl9pPr marL="2611738" algn="ctr" rtl="0" fontAlgn="base">
        <a:spcBef>
          <a:spcPct val="0"/>
        </a:spcBef>
        <a:spcAft>
          <a:spcPct val="0"/>
        </a:spcAft>
        <a:defRPr sz="5000" b="1">
          <a:solidFill>
            <a:schemeClr val="tx2"/>
          </a:solidFill>
          <a:latin typeface="Arial" charset="0"/>
        </a:defRPr>
      </a:lvl9pPr>
    </p:titleStyle>
    <p:bodyStyle>
      <a:lvl1pPr marL="489701" indent="-489701" algn="l" rtl="0" eaLnBrk="0" fontAlgn="base" hangingPunct="0">
        <a:spcBef>
          <a:spcPct val="20000"/>
        </a:spcBef>
        <a:spcAft>
          <a:spcPct val="0"/>
        </a:spcAft>
        <a:buChar char="•"/>
        <a:defRPr sz="4600">
          <a:solidFill>
            <a:schemeClr val="tx1"/>
          </a:solidFill>
          <a:latin typeface="+mn-lt"/>
          <a:ea typeface="+mn-ea"/>
          <a:cs typeface="+mn-cs"/>
        </a:defRPr>
      </a:lvl1pPr>
      <a:lvl2pPr marL="1061020" indent="-408085" algn="l" rtl="0" eaLnBrk="0" fontAlgn="base" hangingPunct="0">
        <a:spcBef>
          <a:spcPct val="20000"/>
        </a:spcBef>
        <a:spcAft>
          <a:spcPct val="0"/>
        </a:spcAft>
        <a:buChar char="–"/>
        <a:defRPr sz="4000">
          <a:solidFill>
            <a:schemeClr val="tx1"/>
          </a:solidFill>
          <a:latin typeface="+mn-lt"/>
        </a:defRPr>
      </a:lvl2pPr>
      <a:lvl3pPr marL="1632334" indent="-326465" algn="l" rtl="0" eaLnBrk="0" fontAlgn="base" hangingPunct="0">
        <a:spcBef>
          <a:spcPct val="20000"/>
        </a:spcBef>
        <a:spcAft>
          <a:spcPct val="0"/>
        </a:spcAft>
        <a:buChar char="•"/>
        <a:defRPr sz="3400">
          <a:solidFill>
            <a:schemeClr val="tx1"/>
          </a:solidFill>
          <a:latin typeface="+mn-lt"/>
        </a:defRPr>
      </a:lvl3pPr>
      <a:lvl4pPr marL="2285269" indent="-326465" algn="l" rtl="0" eaLnBrk="0" fontAlgn="base" hangingPunct="0">
        <a:spcBef>
          <a:spcPct val="20000"/>
        </a:spcBef>
        <a:spcAft>
          <a:spcPct val="0"/>
        </a:spcAft>
        <a:buChar char="–"/>
        <a:defRPr sz="2900">
          <a:solidFill>
            <a:schemeClr val="tx1"/>
          </a:solidFill>
          <a:latin typeface="+mn-lt"/>
        </a:defRPr>
      </a:lvl4pPr>
      <a:lvl5pPr marL="2938202" indent="-326465" algn="l" rtl="0" eaLnBrk="0" fontAlgn="base" hangingPunct="0">
        <a:spcBef>
          <a:spcPct val="20000"/>
        </a:spcBef>
        <a:spcAft>
          <a:spcPct val="0"/>
        </a:spcAft>
        <a:buChar char="»"/>
        <a:defRPr sz="2900">
          <a:solidFill>
            <a:schemeClr val="tx1"/>
          </a:solidFill>
          <a:latin typeface="+mn-lt"/>
        </a:defRPr>
      </a:lvl5pPr>
      <a:lvl6pPr marL="3591136" indent="-326465" algn="l" rtl="0" fontAlgn="base">
        <a:spcBef>
          <a:spcPct val="20000"/>
        </a:spcBef>
        <a:spcAft>
          <a:spcPct val="0"/>
        </a:spcAft>
        <a:buChar char="»"/>
        <a:defRPr sz="2900">
          <a:solidFill>
            <a:schemeClr val="tx1"/>
          </a:solidFill>
          <a:latin typeface="+mn-lt"/>
        </a:defRPr>
      </a:lvl6pPr>
      <a:lvl7pPr marL="4244069" indent="-326465" algn="l" rtl="0" fontAlgn="base">
        <a:spcBef>
          <a:spcPct val="20000"/>
        </a:spcBef>
        <a:spcAft>
          <a:spcPct val="0"/>
        </a:spcAft>
        <a:buChar char="»"/>
        <a:defRPr sz="2900">
          <a:solidFill>
            <a:schemeClr val="tx1"/>
          </a:solidFill>
          <a:latin typeface="+mn-lt"/>
        </a:defRPr>
      </a:lvl7pPr>
      <a:lvl8pPr marL="4897007" indent="-326465" algn="l" rtl="0" fontAlgn="base">
        <a:spcBef>
          <a:spcPct val="20000"/>
        </a:spcBef>
        <a:spcAft>
          <a:spcPct val="0"/>
        </a:spcAft>
        <a:buChar char="»"/>
        <a:defRPr sz="2900">
          <a:solidFill>
            <a:schemeClr val="tx1"/>
          </a:solidFill>
          <a:latin typeface="+mn-lt"/>
        </a:defRPr>
      </a:lvl8pPr>
      <a:lvl9pPr marL="5549937" indent="-326465" algn="l" rtl="0" fontAlgn="base">
        <a:spcBef>
          <a:spcPct val="20000"/>
        </a:spcBef>
        <a:spcAft>
          <a:spcPct val="0"/>
        </a:spcAft>
        <a:buChar char="»"/>
        <a:defRPr sz="2900">
          <a:solidFill>
            <a:schemeClr val="tx1"/>
          </a:solidFill>
          <a:latin typeface="+mn-lt"/>
        </a:defRPr>
      </a:lvl9pPr>
    </p:bodyStyle>
    <p:otherStyle>
      <a:defPPr>
        <a:defRPr lang="en-US"/>
      </a:defPPr>
      <a:lvl1pPr marL="0" algn="l" defTabSz="1305868" rtl="0" eaLnBrk="1" latinLnBrk="0" hangingPunct="1">
        <a:defRPr sz="2600" kern="1200">
          <a:solidFill>
            <a:schemeClr val="tx1"/>
          </a:solidFill>
          <a:latin typeface="+mn-lt"/>
          <a:ea typeface="+mn-ea"/>
          <a:cs typeface="+mn-cs"/>
        </a:defRPr>
      </a:lvl1pPr>
      <a:lvl2pPr marL="652933" algn="l" defTabSz="1305868" rtl="0" eaLnBrk="1" latinLnBrk="0" hangingPunct="1">
        <a:defRPr sz="2600" kern="1200">
          <a:solidFill>
            <a:schemeClr val="tx1"/>
          </a:solidFill>
          <a:latin typeface="+mn-lt"/>
          <a:ea typeface="+mn-ea"/>
          <a:cs typeface="+mn-cs"/>
        </a:defRPr>
      </a:lvl2pPr>
      <a:lvl3pPr marL="1305868" algn="l" defTabSz="1305868" rtl="0" eaLnBrk="1" latinLnBrk="0" hangingPunct="1">
        <a:defRPr sz="2600" kern="1200">
          <a:solidFill>
            <a:schemeClr val="tx1"/>
          </a:solidFill>
          <a:latin typeface="+mn-lt"/>
          <a:ea typeface="+mn-ea"/>
          <a:cs typeface="+mn-cs"/>
        </a:defRPr>
      </a:lvl3pPr>
      <a:lvl4pPr marL="1958803" algn="l" defTabSz="1305868" rtl="0" eaLnBrk="1" latinLnBrk="0" hangingPunct="1">
        <a:defRPr sz="2600" kern="1200">
          <a:solidFill>
            <a:schemeClr val="tx1"/>
          </a:solidFill>
          <a:latin typeface="+mn-lt"/>
          <a:ea typeface="+mn-ea"/>
          <a:cs typeface="+mn-cs"/>
        </a:defRPr>
      </a:lvl4pPr>
      <a:lvl5pPr marL="2611738" algn="l" defTabSz="1305868" rtl="0" eaLnBrk="1" latinLnBrk="0" hangingPunct="1">
        <a:defRPr sz="2600" kern="1200">
          <a:solidFill>
            <a:schemeClr val="tx1"/>
          </a:solidFill>
          <a:latin typeface="+mn-lt"/>
          <a:ea typeface="+mn-ea"/>
          <a:cs typeface="+mn-cs"/>
        </a:defRPr>
      </a:lvl5pPr>
      <a:lvl6pPr marL="3264668" algn="l" defTabSz="1305868" rtl="0" eaLnBrk="1" latinLnBrk="0" hangingPunct="1">
        <a:defRPr sz="2600" kern="1200">
          <a:solidFill>
            <a:schemeClr val="tx1"/>
          </a:solidFill>
          <a:latin typeface="+mn-lt"/>
          <a:ea typeface="+mn-ea"/>
          <a:cs typeface="+mn-cs"/>
        </a:defRPr>
      </a:lvl6pPr>
      <a:lvl7pPr marL="3917604" algn="l" defTabSz="1305868" rtl="0" eaLnBrk="1" latinLnBrk="0" hangingPunct="1">
        <a:defRPr sz="2600" kern="1200">
          <a:solidFill>
            <a:schemeClr val="tx1"/>
          </a:solidFill>
          <a:latin typeface="+mn-lt"/>
          <a:ea typeface="+mn-ea"/>
          <a:cs typeface="+mn-cs"/>
        </a:defRPr>
      </a:lvl7pPr>
      <a:lvl8pPr marL="4570536" algn="l" defTabSz="1305868" rtl="0" eaLnBrk="1" latinLnBrk="0" hangingPunct="1">
        <a:defRPr sz="2600" kern="1200">
          <a:solidFill>
            <a:schemeClr val="tx1"/>
          </a:solidFill>
          <a:latin typeface="+mn-lt"/>
          <a:ea typeface="+mn-ea"/>
          <a:cs typeface="+mn-cs"/>
        </a:defRPr>
      </a:lvl8pPr>
      <a:lvl9pPr marL="5223475" algn="l" defTabSz="1305868" rtl="0" eaLnBrk="1" latinLnBrk="0" hangingPunct="1">
        <a:defRPr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23.wmf"/><Relationship Id="rId13" Type="http://schemas.openxmlformats.org/officeDocument/2006/relationships/image" Target="../media/image32.wmf"/><Relationship Id="rId18" Type="http://schemas.openxmlformats.org/officeDocument/2006/relationships/oleObject" Target="../embeddings/oleObject22.bin"/><Relationship Id="rId3" Type="http://schemas.openxmlformats.org/officeDocument/2006/relationships/image" Target="../media/image18.wmf"/><Relationship Id="rId7" Type="http://schemas.openxmlformats.org/officeDocument/2006/relationships/image" Target="../media/image22.wmf"/><Relationship Id="rId12" Type="http://schemas.openxmlformats.org/officeDocument/2006/relationships/oleObject" Target="../embeddings/oleObject19.bin"/><Relationship Id="rId17" Type="http://schemas.openxmlformats.org/officeDocument/2006/relationships/image" Target="../media/image34.wmf"/><Relationship Id="rId2" Type="http://schemas.openxmlformats.org/officeDocument/2006/relationships/slideLayout" Target="../slideLayouts/slideLayout2.xml"/><Relationship Id="rId16" Type="http://schemas.openxmlformats.org/officeDocument/2006/relationships/oleObject" Target="../embeddings/oleObject21.bin"/><Relationship Id="rId1" Type="http://schemas.openxmlformats.org/officeDocument/2006/relationships/vmlDrawing" Target="../drawings/vmlDrawing6.vml"/><Relationship Id="rId6" Type="http://schemas.openxmlformats.org/officeDocument/2006/relationships/image" Target="../media/image21.wmf"/><Relationship Id="rId11" Type="http://schemas.openxmlformats.org/officeDocument/2006/relationships/image" Target="../media/image26.wmf"/><Relationship Id="rId5" Type="http://schemas.openxmlformats.org/officeDocument/2006/relationships/image" Target="../media/image20.wmf"/><Relationship Id="rId15" Type="http://schemas.openxmlformats.org/officeDocument/2006/relationships/image" Target="../media/image33.wmf"/><Relationship Id="rId10" Type="http://schemas.openxmlformats.org/officeDocument/2006/relationships/image" Target="../media/image25.wmf"/><Relationship Id="rId4" Type="http://schemas.openxmlformats.org/officeDocument/2006/relationships/image" Target="../media/image19.wmf"/><Relationship Id="rId9" Type="http://schemas.openxmlformats.org/officeDocument/2006/relationships/image" Target="../media/image24.wmf"/><Relationship Id="rId14" Type="http://schemas.openxmlformats.org/officeDocument/2006/relationships/oleObject" Target="../embeddings/oleObject20.bin"/></Relationships>
</file>

<file path=ppt/slides/_rels/slide11.xml.rels><?xml version="1.0" encoding="UTF-8" standalone="yes"?>
<Relationships xmlns="http://schemas.openxmlformats.org/package/2006/relationships"><Relationship Id="rId8" Type="http://schemas.openxmlformats.org/officeDocument/2006/relationships/image" Target="../media/image23.wmf"/><Relationship Id="rId13" Type="http://schemas.openxmlformats.org/officeDocument/2006/relationships/image" Target="../media/image35.wmf"/><Relationship Id="rId3" Type="http://schemas.openxmlformats.org/officeDocument/2006/relationships/image" Target="../media/image18.wmf"/><Relationship Id="rId7" Type="http://schemas.openxmlformats.org/officeDocument/2006/relationships/image" Target="../media/image22.wmf"/><Relationship Id="rId12" Type="http://schemas.openxmlformats.org/officeDocument/2006/relationships/oleObject" Target="../embeddings/oleObject23.bin"/><Relationship Id="rId17" Type="http://schemas.openxmlformats.org/officeDocument/2006/relationships/image" Target="../media/image34.wmf"/><Relationship Id="rId2" Type="http://schemas.openxmlformats.org/officeDocument/2006/relationships/slideLayout" Target="../slideLayouts/slideLayout2.xml"/><Relationship Id="rId16" Type="http://schemas.openxmlformats.org/officeDocument/2006/relationships/oleObject" Target="../embeddings/oleObject25.bin"/><Relationship Id="rId1" Type="http://schemas.openxmlformats.org/officeDocument/2006/relationships/vmlDrawing" Target="../drawings/vmlDrawing7.vml"/><Relationship Id="rId6" Type="http://schemas.openxmlformats.org/officeDocument/2006/relationships/image" Target="../media/image21.wmf"/><Relationship Id="rId11" Type="http://schemas.openxmlformats.org/officeDocument/2006/relationships/image" Target="../media/image26.wmf"/><Relationship Id="rId5" Type="http://schemas.openxmlformats.org/officeDocument/2006/relationships/image" Target="../media/image20.wmf"/><Relationship Id="rId15" Type="http://schemas.openxmlformats.org/officeDocument/2006/relationships/image" Target="../media/image36.wmf"/><Relationship Id="rId10" Type="http://schemas.openxmlformats.org/officeDocument/2006/relationships/image" Target="../media/image25.wmf"/><Relationship Id="rId4" Type="http://schemas.openxmlformats.org/officeDocument/2006/relationships/image" Target="../media/image19.wmf"/><Relationship Id="rId9" Type="http://schemas.openxmlformats.org/officeDocument/2006/relationships/image" Target="../media/image24.wmf"/><Relationship Id="rId14" Type="http://schemas.openxmlformats.org/officeDocument/2006/relationships/oleObject" Target="../embeddings/oleObject24.bin"/></Relationships>
</file>

<file path=ppt/slides/_rels/slide12.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7.jpeg"/><Relationship Id="rId4" Type="http://schemas.openxmlformats.org/officeDocument/2006/relationships/image" Target="../media/image6.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4.xml"/><Relationship Id="rId1" Type="http://schemas.openxmlformats.org/officeDocument/2006/relationships/vmlDrawing" Target="../drawings/vmlDrawing2.vml"/><Relationship Id="rId5" Type="http://schemas.openxmlformats.org/officeDocument/2006/relationships/oleObject" Target="../embeddings/oleObject3.bin"/><Relationship Id="rId4" Type="http://schemas.openxmlformats.org/officeDocument/2006/relationships/image" Target="../media/image8.wmf"/></Relationships>
</file>

<file path=ppt/slides/_rels/slide7.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10.wmf"/><Relationship Id="rId5" Type="http://schemas.openxmlformats.org/officeDocument/2006/relationships/oleObject" Target="../embeddings/oleObject5.bin"/><Relationship Id="rId4" Type="http://schemas.openxmlformats.org/officeDocument/2006/relationships/image" Target="../media/image9.wmf"/><Relationship Id="rId9" Type="http://schemas.openxmlformats.org/officeDocument/2006/relationships/oleObject" Target="../embeddings/oleObject7.bin"/></Relationships>
</file>

<file path=ppt/slides/_rels/slide8.xml.rels><?xml version="1.0" encoding="UTF-8" standalone="yes"?>
<Relationships xmlns="http://schemas.openxmlformats.org/package/2006/relationships"><Relationship Id="rId8" Type="http://schemas.openxmlformats.org/officeDocument/2006/relationships/image" Target="../media/image23.wmf"/><Relationship Id="rId13" Type="http://schemas.openxmlformats.org/officeDocument/2006/relationships/image" Target="../media/image28.wmf"/><Relationship Id="rId18" Type="http://schemas.openxmlformats.org/officeDocument/2006/relationships/image" Target="../media/image13.wmf"/><Relationship Id="rId26" Type="http://schemas.openxmlformats.org/officeDocument/2006/relationships/oleObject" Target="../embeddings/oleObject14.bin"/><Relationship Id="rId3" Type="http://schemas.openxmlformats.org/officeDocument/2006/relationships/image" Target="../media/image18.wmf"/><Relationship Id="rId21" Type="http://schemas.openxmlformats.org/officeDocument/2006/relationships/image" Target="../media/image14.wmf"/><Relationship Id="rId7" Type="http://schemas.openxmlformats.org/officeDocument/2006/relationships/image" Target="../media/image22.wmf"/><Relationship Id="rId12" Type="http://schemas.openxmlformats.org/officeDocument/2006/relationships/image" Target="../media/image27.wmf"/><Relationship Id="rId17" Type="http://schemas.openxmlformats.org/officeDocument/2006/relationships/oleObject" Target="../embeddings/oleObject9.bin"/><Relationship Id="rId25" Type="http://schemas.openxmlformats.org/officeDocument/2006/relationships/image" Target="../media/image16.wmf"/><Relationship Id="rId2" Type="http://schemas.openxmlformats.org/officeDocument/2006/relationships/slideLayout" Target="../slideLayouts/slideLayout7.xml"/><Relationship Id="rId16" Type="http://schemas.openxmlformats.org/officeDocument/2006/relationships/image" Target="../media/image12.wmf"/><Relationship Id="rId20" Type="http://schemas.openxmlformats.org/officeDocument/2006/relationships/oleObject" Target="../embeddings/oleObject11.bin"/><Relationship Id="rId1" Type="http://schemas.openxmlformats.org/officeDocument/2006/relationships/vmlDrawing" Target="../drawings/vmlDrawing4.vml"/><Relationship Id="rId6" Type="http://schemas.openxmlformats.org/officeDocument/2006/relationships/image" Target="../media/image21.wmf"/><Relationship Id="rId11" Type="http://schemas.openxmlformats.org/officeDocument/2006/relationships/image" Target="../media/image26.wmf"/><Relationship Id="rId24" Type="http://schemas.openxmlformats.org/officeDocument/2006/relationships/oleObject" Target="../embeddings/oleObject13.bin"/><Relationship Id="rId5" Type="http://schemas.openxmlformats.org/officeDocument/2006/relationships/image" Target="../media/image20.wmf"/><Relationship Id="rId15" Type="http://schemas.openxmlformats.org/officeDocument/2006/relationships/oleObject" Target="../embeddings/oleObject8.bin"/><Relationship Id="rId23" Type="http://schemas.openxmlformats.org/officeDocument/2006/relationships/image" Target="../media/image15.wmf"/><Relationship Id="rId10" Type="http://schemas.openxmlformats.org/officeDocument/2006/relationships/image" Target="../media/image25.wmf"/><Relationship Id="rId19" Type="http://schemas.openxmlformats.org/officeDocument/2006/relationships/oleObject" Target="../embeddings/oleObject10.bin"/><Relationship Id="rId4" Type="http://schemas.openxmlformats.org/officeDocument/2006/relationships/image" Target="../media/image19.wmf"/><Relationship Id="rId9" Type="http://schemas.openxmlformats.org/officeDocument/2006/relationships/image" Target="../media/image24.wmf"/><Relationship Id="rId14" Type="http://schemas.openxmlformats.org/officeDocument/2006/relationships/image" Target="../media/image29.wmf"/><Relationship Id="rId22" Type="http://schemas.openxmlformats.org/officeDocument/2006/relationships/oleObject" Target="../embeddings/oleObject12.bin"/><Relationship Id="rId27" Type="http://schemas.openxmlformats.org/officeDocument/2006/relationships/image" Target="../media/image17.wmf"/></Relationships>
</file>

<file path=ppt/slides/_rels/slide9.xml.rels><?xml version="1.0" encoding="UTF-8" standalone="yes"?>
<Relationships xmlns="http://schemas.openxmlformats.org/package/2006/relationships"><Relationship Id="rId8" Type="http://schemas.openxmlformats.org/officeDocument/2006/relationships/image" Target="../media/image23.wmf"/><Relationship Id="rId13" Type="http://schemas.openxmlformats.org/officeDocument/2006/relationships/image" Target="../media/image12.wmf"/><Relationship Id="rId18" Type="http://schemas.openxmlformats.org/officeDocument/2006/relationships/oleObject" Target="../embeddings/oleObject18.bin"/><Relationship Id="rId3" Type="http://schemas.openxmlformats.org/officeDocument/2006/relationships/image" Target="../media/image18.wmf"/><Relationship Id="rId7" Type="http://schemas.openxmlformats.org/officeDocument/2006/relationships/image" Target="../media/image22.wmf"/><Relationship Id="rId12" Type="http://schemas.openxmlformats.org/officeDocument/2006/relationships/oleObject" Target="../embeddings/oleObject15.bin"/><Relationship Id="rId17" Type="http://schemas.openxmlformats.org/officeDocument/2006/relationships/image" Target="../media/image30.wmf"/><Relationship Id="rId2" Type="http://schemas.openxmlformats.org/officeDocument/2006/relationships/slideLayout" Target="../slideLayouts/slideLayout7.xml"/><Relationship Id="rId16" Type="http://schemas.openxmlformats.org/officeDocument/2006/relationships/oleObject" Target="../embeddings/oleObject17.bin"/><Relationship Id="rId1" Type="http://schemas.openxmlformats.org/officeDocument/2006/relationships/vmlDrawing" Target="../drawings/vmlDrawing5.vml"/><Relationship Id="rId6" Type="http://schemas.openxmlformats.org/officeDocument/2006/relationships/image" Target="../media/image21.wmf"/><Relationship Id="rId11" Type="http://schemas.openxmlformats.org/officeDocument/2006/relationships/image" Target="../media/image26.wmf"/><Relationship Id="rId5" Type="http://schemas.openxmlformats.org/officeDocument/2006/relationships/image" Target="../media/image20.wmf"/><Relationship Id="rId15" Type="http://schemas.openxmlformats.org/officeDocument/2006/relationships/image" Target="../media/image13.wmf"/><Relationship Id="rId10" Type="http://schemas.openxmlformats.org/officeDocument/2006/relationships/image" Target="../media/image25.wmf"/><Relationship Id="rId19" Type="http://schemas.openxmlformats.org/officeDocument/2006/relationships/image" Target="../media/image31.wmf"/><Relationship Id="rId4" Type="http://schemas.openxmlformats.org/officeDocument/2006/relationships/image" Target="../media/image19.wmf"/><Relationship Id="rId9" Type="http://schemas.openxmlformats.org/officeDocument/2006/relationships/image" Target="../media/image24.wmf"/><Relationship Id="rId14" Type="http://schemas.openxmlformats.org/officeDocument/2006/relationships/oleObject" Target="../embeddings/oleObject16.bin"/></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xmlns="" id="{F63B40A5-809E-4862-AAFE-7CF0A7114BFA}"/>
              </a:ext>
            </a:extLst>
          </p:cNvPr>
          <p:cNvSpPr/>
          <p:nvPr/>
        </p:nvSpPr>
        <p:spPr>
          <a:xfrm>
            <a:off x="0" y="1295400"/>
            <a:ext cx="9220200" cy="51054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sz="6900" b="1" u="sng">
                <a:solidFill>
                  <a:schemeClr val="accent6">
                    <a:lumMod val="50000"/>
                  </a:schemeClr>
                </a:solidFill>
              </a:rPr>
              <a:t>Tiết </a:t>
            </a:r>
            <a:r>
              <a:rPr lang="vi-VN" sz="6900" b="1" u="sng" smtClean="0">
                <a:solidFill>
                  <a:schemeClr val="accent6">
                    <a:lumMod val="50000"/>
                  </a:schemeClr>
                </a:solidFill>
              </a:rPr>
              <a:t>12</a:t>
            </a:r>
            <a:r>
              <a:rPr lang="en-US" sz="6900" b="1" smtClean="0">
                <a:solidFill>
                  <a:schemeClr val="accent6">
                    <a:lumMod val="50000"/>
                  </a:schemeClr>
                </a:solidFill>
              </a:rPr>
              <a:t>: </a:t>
            </a:r>
            <a:r>
              <a:rPr lang="vi-VN" sz="6900" b="1" i="1">
                <a:solidFill>
                  <a:schemeClr val="accent6">
                    <a:lumMod val="50000"/>
                  </a:schemeClr>
                </a:solidFill>
              </a:rPr>
              <a:t>Một số hệ thức về cạnh và góc trong tam giác vuông (tiết </a:t>
            </a:r>
            <a:r>
              <a:rPr lang="vi-VN" sz="6900" b="1" i="1" smtClean="0">
                <a:solidFill>
                  <a:schemeClr val="accent6">
                    <a:lumMod val="50000"/>
                  </a:schemeClr>
                </a:solidFill>
              </a:rPr>
              <a:t>4)</a:t>
            </a:r>
            <a:endParaRPr lang="en-US" sz="6900" b="1"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4632042"/>
      </p:ext>
    </p:extLst>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52" name="Picture 4"/>
          <p:cNvPicPr>
            <a:picLocks noChangeAspect="1" noChangeArrowheads="1"/>
          </p:cNvPicPr>
          <p:nvPr/>
        </p:nvPicPr>
        <p:blipFill>
          <a:blip r:embed="rId3"/>
          <a:srcRect/>
          <a:stretch>
            <a:fillRect/>
          </a:stretch>
        </p:blipFill>
        <p:spPr bwMode="auto">
          <a:xfrm>
            <a:off x="7330440" y="3592830"/>
            <a:ext cx="5029200" cy="274320"/>
          </a:xfrm>
          <a:prstGeom prst="rect">
            <a:avLst/>
          </a:prstGeom>
          <a:noFill/>
          <a:ln w="9525">
            <a:noFill/>
            <a:miter lim="800000"/>
            <a:headEnd/>
            <a:tailEnd/>
          </a:ln>
        </p:spPr>
      </p:pic>
      <p:pic>
        <p:nvPicPr>
          <p:cNvPr id="7353" name="Picture 5"/>
          <p:cNvPicPr>
            <a:picLocks noChangeAspect="1" noChangeArrowheads="1"/>
          </p:cNvPicPr>
          <p:nvPr/>
        </p:nvPicPr>
        <p:blipFill>
          <a:blip r:embed="rId4"/>
          <a:srcRect/>
          <a:stretch>
            <a:fillRect/>
          </a:stretch>
        </p:blipFill>
        <p:spPr bwMode="auto">
          <a:xfrm>
            <a:off x="7307581" y="3581401"/>
            <a:ext cx="422910" cy="651510"/>
          </a:xfrm>
          <a:prstGeom prst="rect">
            <a:avLst/>
          </a:prstGeom>
          <a:noFill/>
          <a:ln w="9525">
            <a:noFill/>
            <a:miter lim="800000"/>
            <a:headEnd/>
            <a:tailEnd/>
          </a:ln>
        </p:spPr>
      </p:pic>
      <p:pic>
        <p:nvPicPr>
          <p:cNvPr id="7354" name="Picture 6"/>
          <p:cNvPicPr>
            <a:picLocks noChangeAspect="1" noChangeArrowheads="1"/>
          </p:cNvPicPr>
          <p:nvPr/>
        </p:nvPicPr>
        <p:blipFill>
          <a:blip r:embed="rId5"/>
          <a:srcRect/>
          <a:stretch>
            <a:fillRect/>
          </a:stretch>
        </p:blipFill>
        <p:spPr bwMode="auto">
          <a:xfrm>
            <a:off x="12068176" y="3562351"/>
            <a:ext cx="422910" cy="651510"/>
          </a:xfrm>
          <a:prstGeom prst="rect">
            <a:avLst/>
          </a:prstGeom>
          <a:noFill/>
          <a:ln w="9525">
            <a:noFill/>
            <a:miter lim="800000"/>
            <a:headEnd/>
            <a:tailEnd/>
          </a:ln>
        </p:spPr>
      </p:pic>
      <p:pic>
        <p:nvPicPr>
          <p:cNvPr id="7355" name="Picture 8"/>
          <p:cNvPicPr>
            <a:picLocks noChangeAspect="1" noChangeArrowheads="1"/>
          </p:cNvPicPr>
          <p:nvPr/>
        </p:nvPicPr>
        <p:blipFill>
          <a:blip r:embed="rId6"/>
          <a:srcRect/>
          <a:stretch>
            <a:fillRect/>
          </a:stretch>
        </p:blipFill>
        <p:spPr bwMode="auto">
          <a:xfrm>
            <a:off x="7347586" y="1992630"/>
            <a:ext cx="2297430" cy="1851660"/>
          </a:xfrm>
          <a:prstGeom prst="rect">
            <a:avLst/>
          </a:prstGeom>
          <a:noFill/>
          <a:ln w="9525">
            <a:noFill/>
            <a:miter lim="800000"/>
            <a:headEnd/>
            <a:tailEnd/>
          </a:ln>
        </p:spPr>
      </p:pic>
      <p:pic>
        <p:nvPicPr>
          <p:cNvPr id="7356" name="Picture 9"/>
          <p:cNvPicPr>
            <a:picLocks noChangeAspect="1" noChangeArrowheads="1"/>
          </p:cNvPicPr>
          <p:nvPr/>
        </p:nvPicPr>
        <p:blipFill>
          <a:blip r:embed="rId7"/>
          <a:srcRect/>
          <a:stretch>
            <a:fillRect/>
          </a:stretch>
        </p:blipFill>
        <p:spPr bwMode="auto">
          <a:xfrm>
            <a:off x="7747636" y="3249931"/>
            <a:ext cx="720090" cy="582930"/>
          </a:xfrm>
          <a:prstGeom prst="rect">
            <a:avLst/>
          </a:prstGeom>
          <a:noFill/>
          <a:ln w="9525">
            <a:noFill/>
            <a:miter lim="800000"/>
            <a:headEnd/>
            <a:tailEnd/>
          </a:ln>
        </p:spPr>
      </p:pic>
      <p:pic>
        <p:nvPicPr>
          <p:cNvPr id="7357" name="Picture 10"/>
          <p:cNvPicPr>
            <a:picLocks noChangeAspect="1" noChangeArrowheads="1"/>
          </p:cNvPicPr>
          <p:nvPr/>
        </p:nvPicPr>
        <p:blipFill>
          <a:blip r:embed="rId8"/>
          <a:srcRect/>
          <a:stretch>
            <a:fillRect/>
          </a:stretch>
        </p:blipFill>
        <p:spPr bwMode="auto">
          <a:xfrm>
            <a:off x="9368791" y="2000250"/>
            <a:ext cx="3006090" cy="1851660"/>
          </a:xfrm>
          <a:prstGeom prst="rect">
            <a:avLst/>
          </a:prstGeom>
          <a:noFill/>
          <a:ln w="9525">
            <a:noFill/>
            <a:miter lim="800000"/>
            <a:headEnd/>
            <a:tailEnd/>
          </a:ln>
        </p:spPr>
      </p:pic>
      <p:pic>
        <p:nvPicPr>
          <p:cNvPr id="7358" name="Picture 12"/>
          <p:cNvPicPr>
            <a:picLocks noChangeAspect="1" noChangeArrowheads="1"/>
          </p:cNvPicPr>
          <p:nvPr/>
        </p:nvPicPr>
        <p:blipFill>
          <a:blip r:embed="rId9"/>
          <a:srcRect/>
          <a:stretch>
            <a:fillRect/>
          </a:stretch>
        </p:blipFill>
        <p:spPr bwMode="auto">
          <a:xfrm>
            <a:off x="9336406" y="1632586"/>
            <a:ext cx="422910" cy="662940"/>
          </a:xfrm>
          <a:prstGeom prst="rect">
            <a:avLst/>
          </a:prstGeom>
          <a:noFill/>
          <a:ln w="9525">
            <a:noFill/>
            <a:miter lim="800000"/>
            <a:headEnd/>
            <a:tailEnd/>
          </a:ln>
        </p:spPr>
      </p:pic>
      <p:pic>
        <p:nvPicPr>
          <p:cNvPr id="7359" name="Picture 13"/>
          <p:cNvPicPr>
            <a:picLocks noChangeAspect="1" noChangeArrowheads="1"/>
          </p:cNvPicPr>
          <p:nvPr/>
        </p:nvPicPr>
        <p:blipFill>
          <a:blip r:embed="rId10"/>
          <a:srcRect/>
          <a:stretch>
            <a:fillRect/>
          </a:stretch>
        </p:blipFill>
        <p:spPr bwMode="auto">
          <a:xfrm>
            <a:off x="9364980" y="2021206"/>
            <a:ext cx="434340" cy="1851660"/>
          </a:xfrm>
          <a:prstGeom prst="rect">
            <a:avLst/>
          </a:prstGeom>
          <a:noFill/>
          <a:ln w="9525">
            <a:noFill/>
            <a:miter lim="800000"/>
            <a:headEnd/>
            <a:tailEnd/>
          </a:ln>
        </p:spPr>
      </p:pic>
      <p:pic>
        <p:nvPicPr>
          <p:cNvPr id="7360" name="Picture 14"/>
          <p:cNvPicPr>
            <a:picLocks noChangeAspect="1" noChangeArrowheads="1"/>
          </p:cNvPicPr>
          <p:nvPr/>
        </p:nvPicPr>
        <p:blipFill>
          <a:blip r:embed="rId11"/>
          <a:srcRect/>
          <a:stretch>
            <a:fillRect/>
          </a:stretch>
        </p:blipFill>
        <p:spPr bwMode="auto">
          <a:xfrm>
            <a:off x="9265920" y="3592831"/>
            <a:ext cx="525780" cy="720090"/>
          </a:xfrm>
          <a:prstGeom prst="rect">
            <a:avLst/>
          </a:prstGeom>
          <a:noFill/>
          <a:ln w="9525">
            <a:noFill/>
            <a:miter lim="800000"/>
            <a:headEnd/>
            <a:tailEnd/>
          </a:ln>
        </p:spPr>
      </p:pic>
      <p:sp>
        <p:nvSpPr>
          <p:cNvPr id="14" name="Text Box 23"/>
          <p:cNvSpPr txBox="1">
            <a:spLocks noChangeArrowheads="1"/>
          </p:cNvSpPr>
          <p:nvPr/>
        </p:nvSpPr>
        <p:spPr bwMode="auto">
          <a:xfrm>
            <a:off x="10336531" y="3653790"/>
            <a:ext cx="948690" cy="387798"/>
          </a:xfrm>
          <a:prstGeom prst="rect">
            <a:avLst/>
          </a:prstGeom>
          <a:noFill/>
          <a:ln w="9525">
            <a:noFill/>
            <a:miter lim="800000"/>
            <a:headEnd/>
            <a:tailEnd/>
          </a:ln>
        </p:spPr>
        <p:txBody>
          <a:bodyPr>
            <a:spAutoFit/>
          </a:bodyPr>
          <a:lstStyle/>
          <a:p>
            <a:pPr>
              <a:spcBef>
                <a:spcPct val="50000"/>
              </a:spcBef>
            </a:pPr>
            <a:r>
              <a:rPr lang="en-US" sz="1920" b="1">
                <a:solidFill>
                  <a:srgbClr val="000000"/>
                </a:solidFill>
              </a:rPr>
              <a:t>11 - x</a:t>
            </a:r>
            <a:endParaRPr lang="vi-VN" sz="1920" b="1">
              <a:solidFill>
                <a:srgbClr val="000000"/>
              </a:solidFill>
            </a:endParaRPr>
          </a:p>
        </p:txBody>
      </p:sp>
      <p:sp>
        <p:nvSpPr>
          <p:cNvPr id="17" name="Text Box 23"/>
          <p:cNvSpPr txBox="1">
            <a:spLocks noChangeArrowheads="1"/>
          </p:cNvSpPr>
          <p:nvPr/>
        </p:nvSpPr>
        <p:spPr bwMode="auto">
          <a:xfrm>
            <a:off x="8315326" y="3638550"/>
            <a:ext cx="948690" cy="387798"/>
          </a:xfrm>
          <a:prstGeom prst="rect">
            <a:avLst/>
          </a:prstGeom>
          <a:noFill/>
          <a:ln w="9525">
            <a:noFill/>
            <a:miter lim="800000"/>
            <a:headEnd/>
            <a:tailEnd/>
          </a:ln>
        </p:spPr>
        <p:txBody>
          <a:bodyPr>
            <a:spAutoFit/>
          </a:bodyPr>
          <a:lstStyle/>
          <a:p>
            <a:pPr>
              <a:spcBef>
                <a:spcPct val="50000"/>
              </a:spcBef>
            </a:pPr>
            <a:r>
              <a:rPr lang="en-US" sz="1920" b="1">
                <a:solidFill>
                  <a:srgbClr val="000000"/>
                </a:solidFill>
              </a:rPr>
              <a:t>x</a:t>
            </a:r>
            <a:endParaRPr lang="vi-VN" sz="1920" b="1">
              <a:solidFill>
                <a:srgbClr val="000000"/>
              </a:solidFill>
            </a:endParaRPr>
          </a:p>
        </p:txBody>
      </p:sp>
      <p:sp>
        <p:nvSpPr>
          <p:cNvPr id="7363" name="TextBox 17"/>
          <p:cNvSpPr txBox="1">
            <a:spLocks noChangeArrowheads="1"/>
          </p:cNvSpPr>
          <p:nvPr/>
        </p:nvSpPr>
        <p:spPr bwMode="auto">
          <a:xfrm>
            <a:off x="11311890" y="3360420"/>
            <a:ext cx="897256" cy="369332"/>
          </a:xfrm>
          <a:prstGeom prst="rect">
            <a:avLst/>
          </a:prstGeom>
          <a:noFill/>
          <a:ln w="9525">
            <a:noFill/>
            <a:miter lim="800000"/>
            <a:headEnd/>
            <a:tailEnd/>
          </a:ln>
        </p:spPr>
        <p:txBody>
          <a:bodyPr>
            <a:spAutoFit/>
          </a:bodyPr>
          <a:lstStyle/>
          <a:p>
            <a:r>
              <a:rPr lang="en-US">
                <a:latin typeface="Calibri" pitchFamily="34" charset="0"/>
              </a:rPr>
              <a:t>30</a:t>
            </a:r>
            <a:r>
              <a:rPr lang="en-US" baseline="30000">
                <a:latin typeface="Calibri" pitchFamily="34" charset="0"/>
              </a:rPr>
              <a:t>0</a:t>
            </a:r>
            <a:endParaRPr lang="en-US">
              <a:latin typeface="Calibri" pitchFamily="34" charset="0"/>
            </a:endParaRPr>
          </a:p>
        </p:txBody>
      </p:sp>
      <p:sp>
        <p:nvSpPr>
          <p:cNvPr id="19" name="Freeform 15"/>
          <p:cNvSpPr>
            <a:spLocks/>
          </p:cNvSpPr>
          <p:nvPr/>
        </p:nvSpPr>
        <p:spPr bwMode="auto">
          <a:xfrm>
            <a:off x="7593331" y="3762376"/>
            <a:ext cx="4545330" cy="497204"/>
          </a:xfrm>
          <a:custGeom>
            <a:avLst/>
            <a:gdLst>
              <a:gd name="T0" fmla="*/ 0 w 2544"/>
              <a:gd name="T1" fmla="*/ 2147483647 h 584"/>
              <a:gd name="T2" fmla="*/ 2147483647 w 2544"/>
              <a:gd name="T3" fmla="*/ 2147483647 h 584"/>
              <a:gd name="T4" fmla="*/ 2147483647 w 2544"/>
              <a:gd name="T5" fmla="*/ 0 h 584"/>
              <a:gd name="T6" fmla="*/ 0 60000 65536"/>
              <a:gd name="T7" fmla="*/ 0 60000 65536"/>
              <a:gd name="T8" fmla="*/ 0 60000 65536"/>
              <a:gd name="T9" fmla="*/ 0 w 2544"/>
              <a:gd name="T10" fmla="*/ 0 h 584"/>
              <a:gd name="T11" fmla="*/ 2544 w 2544"/>
              <a:gd name="T12" fmla="*/ 584 h 584"/>
            </a:gdLst>
            <a:ahLst/>
            <a:cxnLst>
              <a:cxn ang="T6">
                <a:pos x="T0" y="T1"/>
              </a:cxn>
              <a:cxn ang="T7">
                <a:pos x="T2" y="T3"/>
              </a:cxn>
              <a:cxn ang="T8">
                <a:pos x="T4" y="T5"/>
              </a:cxn>
            </a:cxnLst>
            <a:rect l="T9" t="T10" r="T11" b="T12"/>
            <a:pathLst>
              <a:path w="2544" h="584">
                <a:moveTo>
                  <a:pt x="0" y="48"/>
                </a:moveTo>
                <a:cubicBezTo>
                  <a:pt x="412" y="316"/>
                  <a:pt x="824" y="584"/>
                  <a:pt x="1248" y="576"/>
                </a:cubicBezTo>
                <a:cubicBezTo>
                  <a:pt x="1672" y="568"/>
                  <a:pt x="2344" y="40"/>
                  <a:pt x="2544" y="0"/>
                </a:cubicBezTo>
              </a:path>
            </a:pathLst>
          </a:custGeom>
          <a:noFill/>
          <a:ln w="9525" cap="flat">
            <a:solidFill>
              <a:schemeClr val="tx1"/>
            </a:solidFill>
            <a:prstDash val="sysDot"/>
            <a:round/>
            <a:headEnd/>
            <a:tailEnd/>
          </a:ln>
        </p:spPr>
        <p:txBody>
          <a:bodyPr/>
          <a:lstStyle/>
          <a:p>
            <a:endParaRPr lang="en-US"/>
          </a:p>
        </p:txBody>
      </p:sp>
      <p:sp>
        <p:nvSpPr>
          <p:cNvPr id="20" name="TextBox 19"/>
          <p:cNvSpPr txBox="1">
            <a:spLocks noChangeArrowheads="1"/>
          </p:cNvSpPr>
          <p:nvPr/>
        </p:nvSpPr>
        <p:spPr bwMode="auto">
          <a:xfrm>
            <a:off x="9547860" y="4232910"/>
            <a:ext cx="731520" cy="369332"/>
          </a:xfrm>
          <a:prstGeom prst="rect">
            <a:avLst/>
          </a:prstGeom>
          <a:noFill/>
          <a:ln w="9525">
            <a:noFill/>
            <a:miter lim="800000"/>
            <a:headEnd/>
            <a:tailEnd/>
          </a:ln>
        </p:spPr>
        <p:txBody>
          <a:bodyPr>
            <a:spAutoFit/>
          </a:bodyPr>
          <a:lstStyle/>
          <a:p>
            <a:r>
              <a:rPr lang="en-US">
                <a:latin typeface="Calibri" pitchFamily="34" charset="0"/>
              </a:rPr>
              <a:t>11</a:t>
            </a:r>
          </a:p>
        </p:txBody>
      </p:sp>
      <p:graphicFrame>
        <p:nvGraphicFramePr>
          <p:cNvPr id="22" name="Object 180"/>
          <p:cNvGraphicFramePr>
            <a:graphicFrameLocks noChangeAspect="1"/>
          </p:cNvGraphicFramePr>
          <p:nvPr/>
        </p:nvGraphicFramePr>
        <p:xfrm>
          <a:off x="1278256" y="3568066"/>
          <a:ext cx="941070" cy="386714"/>
        </p:xfrm>
        <a:graphic>
          <a:graphicData uri="http://schemas.openxmlformats.org/presentationml/2006/ole">
            <mc:AlternateContent xmlns:mc="http://schemas.openxmlformats.org/markup-compatibility/2006">
              <mc:Choice xmlns:v="urn:schemas-microsoft-com:vml" Requires="v">
                <p:oleObj spid="_x0000_s17410" name="Equation" r:id="rId12" imgW="431425" imgH="177646" progId="Equation.DSMT4">
                  <p:embed/>
                </p:oleObj>
              </mc:Choice>
              <mc:Fallback>
                <p:oleObj name="Equation" r:id="rId12" imgW="431425" imgH="177646" progId="Equation.DSMT4">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278256" y="3568066"/>
                        <a:ext cx="941070" cy="38671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5" name="TextBox 24"/>
          <p:cNvSpPr txBox="1">
            <a:spLocks noChangeArrowheads="1"/>
          </p:cNvSpPr>
          <p:nvPr/>
        </p:nvSpPr>
        <p:spPr bwMode="auto">
          <a:xfrm>
            <a:off x="501016" y="3438526"/>
            <a:ext cx="4309110" cy="535531"/>
          </a:xfrm>
          <a:prstGeom prst="rect">
            <a:avLst/>
          </a:prstGeom>
          <a:noFill/>
          <a:ln w="9525">
            <a:noFill/>
            <a:miter lim="800000"/>
            <a:headEnd/>
            <a:tailEnd/>
          </a:ln>
        </p:spPr>
        <p:txBody>
          <a:bodyPr>
            <a:spAutoFit/>
          </a:bodyPr>
          <a:lstStyle/>
          <a:p>
            <a:r>
              <a:rPr lang="en-US" sz="2880">
                <a:latin typeface="Times New Roman" pitchFamily="18" charset="0"/>
                <a:cs typeface="Times New Roman" pitchFamily="18" charset="0"/>
              </a:rPr>
              <a:t>Xét            vuông tại N có:</a:t>
            </a:r>
          </a:p>
        </p:txBody>
      </p:sp>
      <p:sp>
        <p:nvSpPr>
          <p:cNvPr id="26" name="TextBox 25"/>
          <p:cNvSpPr txBox="1">
            <a:spLocks noChangeArrowheads="1"/>
          </p:cNvSpPr>
          <p:nvPr/>
        </p:nvSpPr>
        <p:spPr bwMode="auto">
          <a:xfrm>
            <a:off x="476250" y="4185286"/>
            <a:ext cx="4541520" cy="535531"/>
          </a:xfrm>
          <a:prstGeom prst="rect">
            <a:avLst/>
          </a:prstGeom>
          <a:noFill/>
          <a:ln w="9525">
            <a:noFill/>
            <a:miter lim="800000"/>
            <a:headEnd/>
            <a:tailEnd/>
          </a:ln>
        </p:spPr>
        <p:txBody>
          <a:bodyPr>
            <a:spAutoFit/>
          </a:bodyPr>
          <a:lstStyle/>
          <a:p>
            <a:r>
              <a:rPr lang="en-US" sz="2880">
                <a:latin typeface="Times New Roman" pitchFamily="18" charset="0"/>
                <a:cs typeface="Times New Roman" pitchFamily="18" charset="0"/>
              </a:rPr>
              <a:t>AN = BN</a:t>
            </a:r>
            <a:r>
              <a:rPr lang="en-US" sz="2880" i="1">
                <a:latin typeface="Times New Roman" pitchFamily="18" charset="0"/>
                <a:cs typeface="Times New Roman" pitchFamily="18" charset="0"/>
              </a:rPr>
              <a:t>.tan</a:t>
            </a:r>
            <a:r>
              <a:rPr lang="en-US" sz="2880">
                <a:latin typeface="Times New Roman" pitchFamily="18" charset="0"/>
                <a:cs typeface="Times New Roman" pitchFamily="18" charset="0"/>
              </a:rPr>
              <a:t>38</a:t>
            </a:r>
            <a:r>
              <a:rPr lang="en-US" sz="2880" baseline="30000">
                <a:latin typeface="Times New Roman" pitchFamily="18" charset="0"/>
                <a:cs typeface="Times New Roman" pitchFamily="18" charset="0"/>
              </a:rPr>
              <a:t>0 </a:t>
            </a:r>
            <a:r>
              <a:rPr lang="en-US" sz="2880">
                <a:latin typeface="Times New Roman" pitchFamily="18" charset="0"/>
                <a:cs typeface="Times New Roman" pitchFamily="18" charset="0"/>
              </a:rPr>
              <a:t> = x</a:t>
            </a:r>
            <a:r>
              <a:rPr lang="en-US" sz="2880" i="1">
                <a:latin typeface="Times New Roman" pitchFamily="18" charset="0"/>
                <a:cs typeface="Times New Roman" pitchFamily="18" charset="0"/>
              </a:rPr>
              <a:t>.tan</a:t>
            </a:r>
            <a:r>
              <a:rPr lang="en-US" sz="2880">
                <a:latin typeface="Times New Roman" pitchFamily="18" charset="0"/>
                <a:cs typeface="Times New Roman" pitchFamily="18" charset="0"/>
              </a:rPr>
              <a:t>38</a:t>
            </a:r>
            <a:r>
              <a:rPr lang="en-US" sz="2880" baseline="30000">
                <a:latin typeface="Times New Roman" pitchFamily="18" charset="0"/>
                <a:cs typeface="Times New Roman" pitchFamily="18" charset="0"/>
              </a:rPr>
              <a:t>0</a:t>
            </a:r>
            <a:r>
              <a:rPr lang="en-US" sz="2880">
                <a:latin typeface="Times New Roman" pitchFamily="18" charset="0"/>
                <a:cs typeface="Times New Roman" pitchFamily="18" charset="0"/>
              </a:rPr>
              <a:t> </a:t>
            </a:r>
          </a:p>
        </p:txBody>
      </p:sp>
      <p:sp>
        <p:nvSpPr>
          <p:cNvPr id="27" name="TextBox 26"/>
          <p:cNvSpPr txBox="1">
            <a:spLocks noChangeArrowheads="1"/>
          </p:cNvSpPr>
          <p:nvPr/>
        </p:nvSpPr>
        <p:spPr bwMode="auto">
          <a:xfrm>
            <a:off x="466726" y="5734051"/>
            <a:ext cx="5594984" cy="535531"/>
          </a:xfrm>
          <a:prstGeom prst="rect">
            <a:avLst/>
          </a:prstGeom>
          <a:noFill/>
          <a:ln w="9525">
            <a:noFill/>
            <a:miter lim="800000"/>
            <a:headEnd/>
            <a:tailEnd/>
          </a:ln>
        </p:spPr>
        <p:txBody>
          <a:bodyPr>
            <a:spAutoFit/>
          </a:bodyPr>
          <a:lstStyle/>
          <a:p>
            <a:r>
              <a:rPr lang="en-US" sz="2880">
                <a:latin typeface="Times New Roman" pitchFamily="18" charset="0"/>
                <a:cs typeface="Times New Roman" pitchFamily="18" charset="0"/>
              </a:rPr>
              <a:t>AN = CN.</a:t>
            </a:r>
            <a:r>
              <a:rPr lang="en-US" sz="2880" i="1">
                <a:latin typeface="Times New Roman" pitchFamily="18" charset="0"/>
                <a:cs typeface="Times New Roman" pitchFamily="18" charset="0"/>
              </a:rPr>
              <a:t>tan</a:t>
            </a:r>
            <a:r>
              <a:rPr lang="en-US" sz="2880">
                <a:latin typeface="Times New Roman" pitchFamily="18" charset="0"/>
                <a:cs typeface="Times New Roman" pitchFamily="18" charset="0"/>
              </a:rPr>
              <a:t>30</a:t>
            </a:r>
            <a:r>
              <a:rPr lang="en-US" sz="2880" baseline="30000">
                <a:latin typeface="Times New Roman" pitchFamily="18" charset="0"/>
                <a:cs typeface="Times New Roman" pitchFamily="18" charset="0"/>
              </a:rPr>
              <a:t>0</a:t>
            </a:r>
            <a:r>
              <a:rPr lang="en-US" sz="2880">
                <a:latin typeface="Times New Roman" pitchFamily="18" charset="0"/>
                <a:cs typeface="Times New Roman" pitchFamily="18" charset="0"/>
              </a:rPr>
              <a:t> = (11-x)</a:t>
            </a:r>
            <a:r>
              <a:rPr lang="en-US" sz="2880" i="1">
                <a:latin typeface="Times New Roman" pitchFamily="18" charset="0"/>
                <a:cs typeface="Times New Roman" pitchFamily="18" charset="0"/>
              </a:rPr>
              <a:t>.tan </a:t>
            </a:r>
            <a:r>
              <a:rPr lang="en-US" sz="2880">
                <a:latin typeface="Times New Roman" pitchFamily="18" charset="0"/>
                <a:cs typeface="Times New Roman" pitchFamily="18" charset="0"/>
              </a:rPr>
              <a:t>30</a:t>
            </a:r>
            <a:r>
              <a:rPr lang="en-US" sz="2880" baseline="30000">
                <a:latin typeface="Times New Roman" pitchFamily="18" charset="0"/>
                <a:cs typeface="Times New Roman" pitchFamily="18" charset="0"/>
              </a:rPr>
              <a:t>0</a:t>
            </a:r>
            <a:endParaRPr lang="en-US" sz="2880">
              <a:latin typeface="Times New Roman" pitchFamily="18" charset="0"/>
              <a:cs typeface="Times New Roman" pitchFamily="18" charset="0"/>
            </a:endParaRPr>
          </a:p>
        </p:txBody>
      </p:sp>
      <p:sp>
        <p:nvSpPr>
          <p:cNvPr id="28" name="TextBox 27"/>
          <p:cNvSpPr txBox="1">
            <a:spLocks noChangeArrowheads="1"/>
          </p:cNvSpPr>
          <p:nvPr/>
        </p:nvSpPr>
        <p:spPr bwMode="auto">
          <a:xfrm>
            <a:off x="459106" y="4941571"/>
            <a:ext cx="4318634" cy="535531"/>
          </a:xfrm>
          <a:prstGeom prst="rect">
            <a:avLst/>
          </a:prstGeom>
          <a:noFill/>
          <a:ln w="9525">
            <a:noFill/>
            <a:miter lim="800000"/>
            <a:headEnd/>
            <a:tailEnd/>
          </a:ln>
        </p:spPr>
        <p:txBody>
          <a:bodyPr>
            <a:spAutoFit/>
          </a:bodyPr>
          <a:lstStyle/>
          <a:p>
            <a:r>
              <a:rPr lang="en-US" sz="2880">
                <a:latin typeface="Times New Roman" pitchFamily="18" charset="0"/>
                <a:cs typeface="Times New Roman" pitchFamily="18" charset="0"/>
              </a:rPr>
              <a:t>Xét              vuông tại N có:</a:t>
            </a:r>
          </a:p>
        </p:txBody>
      </p:sp>
      <p:sp>
        <p:nvSpPr>
          <p:cNvPr id="30" name="TextBox 29"/>
          <p:cNvSpPr txBox="1">
            <a:spLocks noChangeArrowheads="1"/>
          </p:cNvSpPr>
          <p:nvPr/>
        </p:nvSpPr>
        <p:spPr bwMode="auto">
          <a:xfrm>
            <a:off x="474346" y="6524626"/>
            <a:ext cx="4975860" cy="535531"/>
          </a:xfrm>
          <a:prstGeom prst="rect">
            <a:avLst/>
          </a:prstGeom>
          <a:noFill/>
          <a:ln w="9525">
            <a:noFill/>
            <a:miter lim="800000"/>
            <a:headEnd/>
            <a:tailEnd/>
          </a:ln>
        </p:spPr>
        <p:txBody>
          <a:bodyPr>
            <a:spAutoFit/>
          </a:bodyPr>
          <a:lstStyle/>
          <a:p>
            <a:r>
              <a:rPr lang="en-US" sz="2880">
                <a:latin typeface="Times New Roman" pitchFamily="18" charset="0"/>
                <a:cs typeface="Times New Roman" pitchFamily="18" charset="0"/>
              </a:rPr>
              <a:t>         x</a:t>
            </a:r>
            <a:r>
              <a:rPr lang="en-US" sz="2880" i="1">
                <a:latin typeface="Times New Roman" pitchFamily="18" charset="0"/>
                <a:cs typeface="Times New Roman" pitchFamily="18" charset="0"/>
              </a:rPr>
              <a:t>.tan</a:t>
            </a:r>
            <a:r>
              <a:rPr lang="en-US" sz="2880">
                <a:latin typeface="Times New Roman" pitchFamily="18" charset="0"/>
                <a:cs typeface="Times New Roman" pitchFamily="18" charset="0"/>
              </a:rPr>
              <a:t>38</a:t>
            </a:r>
            <a:r>
              <a:rPr lang="en-US" sz="2880" baseline="30000">
                <a:latin typeface="Times New Roman" pitchFamily="18" charset="0"/>
                <a:cs typeface="Times New Roman" pitchFamily="18" charset="0"/>
              </a:rPr>
              <a:t>0</a:t>
            </a:r>
            <a:r>
              <a:rPr lang="en-US" sz="2880">
                <a:latin typeface="Times New Roman" pitchFamily="18" charset="0"/>
                <a:cs typeface="Times New Roman" pitchFamily="18" charset="0"/>
              </a:rPr>
              <a:t> = (11-x).</a:t>
            </a:r>
            <a:r>
              <a:rPr lang="en-US" sz="2880" i="1">
                <a:latin typeface="Times New Roman" pitchFamily="18" charset="0"/>
                <a:cs typeface="Times New Roman" pitchFamily="18" charset="0"/>
              </a:rPr>
              <a:t>tan</a:t>
            </a:r>
            <a:r>
              <a:rPr lang="en-US" sz="2880">
                <a:latin typeface="Times New Roman" pitchFamily="18" charset="0"/>
                <a:cs typeface="Times New Roman" pitchFamily="18" charset="0"/>
              </a:rPr>
              <a:t> 30</a:t>
            </a:r>
            <a:r>
              <a:rPr lang="en-US" sz="2880" baseline="30000">
                <a:latin typeface="Times New Roman" pitchFamily="18" charset="0"/>
                <a:cs typeface="Times New Roman" pitchFamily="18" charset="0"/>
              </a:rPr>
              <a:t>0</a:t>
            </a:r>
            <a:endParaRPr lang="en-US" sz="2880">
              <a:latin typeface="Times New Roman" pitchFamily="18" charset="0"/>
              <a:cs typeface="Times New Roman" pitchFamily="18" charset="0"/>
            </a:endParaRPr>
          </a:p>
        </p:txBody>
      </p:sp>
      <p:graphicFrame>
        <p:nvGraphicFramePr>
          <p:cNvPr id="31" name="Object 181"/>
          <p:cNvGraphicFramePr>
            <a:graphicFrameLocks noChangeAspect="1"/>
          </p:cNvGraphicFramePr>
          <p:nvPr/>
        </p:nvGraphicFramePr>
        <p:xfrm>
          <a:off x="1278256" y="5052060"/>
          <a:ext cx="967740" cy="417196"/>
        </p:xfrm>
        <a:graphic>
          <a:graphicData uri="http://schemas.openxmlformats.org/presentationml/2006/ole">
            <mc:AlternateContent xmlns:mc="http://schemas.openxmlformats.org/markup-compatibility/2006">
              <mc:Choice xmlns:v="urn:schemas-microsoft-com:vml" Requires="v">
                <p:oleObj spid="_x0000_s17411" name="Equation" r:id="rId14" imgW="444114" imgH="177646" progId="Equation.DSMT4">
                  <p:embed/>
                </p:oleObj>
              </mc:Choice>
              <mc:Fallback>
                <p:oleObj name="Equation" r:id="rId14" imgW="444114" imgH="177646" progId="Equation.DSMT4">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278256" y="5052060"/>
                        <a:ext cx="967740" cy="41719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 name="Object 182"/>
          <p:cNvGraphicFramePr>
            <a:graphicFrameLocks noChangeAspect="1"/>
          </p:cNvGraphicFramePr>
          <p:nvPr/>
        </p:nvGraphicFramePr>
        <p:xfrm>
          <a:off x="779146" y="6637020"/>
          <a:ext cx="554354" cy="441960"/>
        </p:xfrm>
        <a:graphic>
          <a:graphicData uri="http://schemas.openxmlformats.org/presentationml/2006/ole">
            <mc:AlternateContent xmlns:mc="http://schemas.openxmlformats.org/markup-compatibility/2006">
              <mc:Choice xmlns:v="urn:schemas-microsoft-com:vml" Requires="v">
                <p:oleObj spid="_x0000_s17412" name="Equation" r:id="rId16" imgW="190417" imgH="152334" progId="Equation.DSMT4">
                  <p:embed/>
                </p:oleObj>
              </mc:Choice>
              <mc:Fallback>
                <p:oleObj name="Equation" r:id="rId16" imgW="190417" imgH="152334" progId="Equation.DSMT4">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79146" y="6637020"/>
                        <a:ext cx="554354" cy="44196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 name="TextBox 32"/>
          <p:cNvSpPr txBox="1">
            <a:spLocks noChangeArrowheads="1"/>
          </p:cNvSpPr>
          <p:nvPr/>
        </p:nvSpPr>
        <p:spPr bwMode="auto">
          <a:xfrm>
            <a:off x="765810" y="1950721"/>
            <a:ext cx="3703320" cy="535531"/>
          </a:xfrm>
          <a:prstGeom prst="rect">
            <a:avLst/>
          </a:prstGeom>
          <a:solidFill>
            <a:schemeClr val="bg2"/>
          </a:solidFill>
          <a:ln w="9525">
            <a:noFill/>
            <a:miter lim="800000"/>
            <a:headEnd/>
            <a:tailEnd/>
          </a:ln>
        </p:spPr>
        <p:txBody>
          <a:bodyPr>
            <a:spAutoFit/>
          </a:bodyPr>
          <a:lstStyle/>
          <a:p>
            <a:r>
              <a:rPr lang="en-US" sz="2880">
                <a:latin typeface="Times New Roman" pitchFamily="18" charset="0"/>
                <a:cs typeface="Times New Roman" pitchFamily="18" charset="0"/>
              </a:rPr>
              <a:t>Đặt BN = x  ( 0&lt;x&lt;11)</a:t>
            </a:r>
          </a:p>
        </p:txBody>
      </p:sp>
      <p:sp>
        <p:nvSpPr>
          <p:cNvPr id="29" name="TextBox 28"/>
          <p:cNvSpPr txBox="1">
            <a:spLocks noChangeArrowheads="1"/>
          </p:cNvSpPr>
          <p:nvPr/>
        </p:nvSpPr>
        <p:spPr bwMode="auto">
          <a:xfrm>
            <a:off x="1487806" y="2733675"/>
            <a:ext cx="4311014" cy="609398"/>
          </a:xfrm>
          <a:prstGeom prst="rect">
            <a:avLst/>
          </a:prstGeom>
          <a:noFill/>
          <a:ln w="9525">
            <a:noFill/>
            <a:miter lim="800000"/>
            <a:headEnd/>
            <a:tailEnd/>
          </a:ln>
        </p:spPr>
        <p:txBody>
          <a:bodyPr>
            <a:spAutoFit/>
          </a:bodyPr>
          <a:lstStyle/>
          <a:p>
            <a:r>
              <a:rPr lang="en-US" sz="2880">
                <a:latin typeface="Times New Roman" pitchFamily="18" charset="0"/>
                <a:cs typeface="Times New Roman" pitchFamily="18" charset="0"/>
              </a:rPr>
              <a:t>CN </a:t>
            </a:r>
            <a:r>
              <a:rPr lang="en-US" sz="3360">
                <a:latin typeface="Times New Roman" pitchFamily="18" charset="0"/>
                <a:cs typeface="Times New Roman" pitchFamily="18" charset="0"/>
              </a:rPr>
              <a:t>=</a:t>
            </a:r>
            <a:r>
              <a:rPr lang="en-US" sz="2880">
                <a:latin typeface="Times New Roman" pitchFamily="18" charset="0"/>
                <a:cs typeface="Times New Roman" pitchFamily="18" charset="0"/>
              </a:rPr>
              <a:t>11-x</a:t>
            </a:r>
          </a:p>
        </p:txBody>
      </p:sp>
      <p:graphicFrame>
        <p:nvGraphicFramePr>
          <p:cNvPr id="34" name="Object 183"/>
          <p:cNvGraphicFramePr>
            <a:graphicFrameLocks noChangeAspect="1"/>
          </p:cNvGraphicFramePr>
          <p:nvPr/>
        </p:nvGraphicFramePr>
        <p:xfrm>
          <a:off x="950596" y="2817496"/>
          <a:ext cx="552450" cy="441960"/>
        </p:xfrm>
        <a:graphic>
          <a:graphicData uri="http://schemas.openxmlformats.org/presentationml/2006/ole">
            <mc:AlternateContent xmlns:mc="http://schemas.openxmlformats.org/markup-compatibility/2006">
              <mc:Choice xmlns:v="urn:schemas-microsoft-com:vml" Requires="v">
                <p:oleObj spid="_x0000_s17413" name="Equation" r:id="rId18" imgW="190417" imgH="152334" progId="Equation.DSMT4">
                  <p:embed/>
                </p:oleObj>
              </mc:Choice>
              <mc:Fallback>
                <p:oleObj name="Equation" r:id="rId18" imgW="190417" imgH="152334" progId="Equation.DSMT4">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950596" y="2817496"/>
                        <a:ext cx="552450" cy="44196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 name="Text Box 48"/>
          <p:cNvSpPr txBox="1">
            <a:spLocks noChangeArrowheads="1"/>
          </p:cNvSpPr>
          <p:nvPr/>
        </p:nvSpPr>
        <p:spPr bwMode="auto">
          <a:xfrm>
            <a:off x="1826896" y="396969"/>
            <a:ext cx="7246620" cy="609398"/>
          </a:xfrm>
          <a:prstGeom prst="rect">
            <a:avLst/>
          </a:prstGeom>
          <a:solidFill>
            <a:schemeClr val="accent1">
              <a:lumMod val="60000"/>
              <a:lumOff val="40000"/>
            </a:schemeClr>
          </a:solidFill>
          <a:ln>
            <a:solidFill>
              <a:schemeClr val="tx1"/>
            </a:solidFill>
          </a:ln>
          <a:effectLst/>
          <a:extLst/>
        </p:spPr>
        <p:txBody>
          <a:bodyPr>
            <a:spAutoFit/>
          </a:bodyPr>
          <a:lstStyle/>
          <a:p>
            <a:pPr algn="ctr">
              <a:spcBef>
                <a:spcPct val="50000"/>
              </a:spcBef>
              <a:defRPr/>
            </a:pPr>
            <a:r>
              <a:rPr lang="en-US" sz="2400" u="sng" dirty="0" err="1">
                <a:solidFill>
                  <a:srgbClr val="000000"/>
                </a:solidFill>
                <a:effectLst>
                  <a:outerShdw blurRad="38100" dist="38100" dir="2700000" algn="tl">
                    <a:srgbClr val="C0C0C0"/>
                  </a:outerShdw>
                </a:effectLst>
                <a:latin typeface="Tahoma" pitchFamily="34" charset="0"/>
              </a:rPr>
              <a:t>Cách</a:t>
            </a:r>
            <a:r>
              <a:rPr lang="en-US" sz="2400" u="sng" dirty="0">
                <a:solidFill>
                  <a:srgbClr val="000000"/>
                </a:solidFill>
                <a:effectLst>
                  <a:outerShdw blurRad="38100" dist="38100" dir="2700000" algn="tl">
                    <a:srgbClr val="C0C0C0"/>
                  </a:outerShdw>
                </a:effectLst>
                <a:latin typeface="Tahoma" pitchFamily="34" charset="0"/>
              </a:rPr>
              <a:t> 3</a:t>
            </a:r>
            <a:r>
              <a:rPr lang="en-US" sz="2400" dirty="0">
                <a:solidFill>
                  <a:srgbClr val="000000"/>
                </a:solidFill>
                <a:effectLst>
                  <a:outerShdw blurRad="38100" dist="38100" dir="2700000" algn="tl">
                    <a:srgbClr val="C0C0C0"/>
                  </a:outerShdw>
                </a:effectLst>
                <a:latin typeface="Tahoma" pitchFamily="34" charset="0"/>
              </a:rPr>
              <a:t>: </a:t>
            </a:r>
            <a:r>
              <a:rPr lang="en-US" sz="3360" dirty="0" err="1">
                <a:solidFill>
                  <a:srgbClr val="000000"/>
                </a:solidFill>
                <a:effectLst>
                  <a:outerShdw blurRad="38100" dist="38100" dir="2700000" algn="tl">
                    <a:srgbClr val="C0C0C0"/>
                  </a:outerShdw>
                </a:effectLst>
                <a:latin typeface="Tahoma" pitchFamily="34" charset="0"/>
              </a:rPr>
              <a:t>Liên</a:t>
            </a:r>
            <a:r>
              <a:rPr lang="en-US" sz="3360" dirty="0">
                <a:solidFill>
                  <a:srgbClr val="000000"/>
                </a:solidFill>
                <a:effectLst>
                  <a:outerShdw blurRad="38100" dist="38100" dir="2700000" algn="tl">
                    <a:srgbClr val="C0C0C0"/>
                  </a:outerShdw>
                </a:effectLst>
                <a:latin typeface="Tahoma" pitchFamily="34" charset="0"/>
              </a:rPr>
              <a:t> </a:t>
            </a:r>
            <a:r>
              <a:rPr lang="en-US" sz="3360" dirty="0" err="1">
                <a:solidFill>
                  <a:srgbClr val="000000"/>
                </a:solidFill>
                <a:effectLst>
                  <a:outerShdw blurRad="38100" dist="38100" dir="2700000" algn="tl">
                    <a:srgbClr val="C0C0C0"/>
                  </a:outerShdw>
                </a:effectLst>
                <a:latin typeface="Tahoma" pitchFamily="34" charset="0"/>
              </a:rPr>
              <a:t>hệ</a:t>
            </a:r>
            <a:r>
              <a:rPr lang="en-US" sz="3360" dirty="0">
                <a:solidFill>
                  <a:srgbClr val="000000"/>
                </a:solidFill>
                <a:effectLst>
                  <a:outerShdw blurRad="38100" dist="38100" dir="2700000" algn="tl">
                    <a:srgbClr val="C0C0C0"/>
                  </a:outerShdw>
                </a:effectLst>
                <a:latin typeface="Tahoma" pitchFamily="34" charset="0"/>
              </a:rPr>
              <a:t> </a:t>
            </a:r>
            <a:r>
              <a:rPr lang="en-US" sz="3360" dirty="0" err="1">
                <a:solidFill>
                  <a:srgbClr val="000000"/>
                </a:solidFill>
                <a:effectLst>
                  <a:outerShdw blurRad="38100" dist="38100" dir="2700000" algn="tl">
                    <a:srgbClr val="C0C0C0"/>
                  </a:outerShdw>
                </a:effectLst>
                <a:latin typeface="Tahoma" pitchFamily="34" charset="0"/>
              </a:rPr>
              <a:t>giữa</a:t>
            </a:r>
            <a:r>
              <a:rPr lang="en-US" sz="3360" dirty="0">
                <a:solidFill>
                  <a:srgbClr val="000000"/>
                </a:solidFill>
                <a:effectLst>
                  <a:outerShdw blurRad="38100" dist="38100" dir="2700000" algn="tl">
                    <a:srgbClr val="C0C0C0"/>
                  </a:outerShdw>
                </a:effectLst>
                <a:latin typeface="Tahoma" pitchFamily="34" charset="0"/>
              </a:rPr>
              <a:t> </a:t>
            </a:r>
            <a:r>
              <a:rPr lang="en-US" sz="3360" dirty="0" err="1">
                <a:solidFill>
                  <a:srgbClr val="000000"/>
                </a:solidFill>
                <a:effectLst>
                  <a:outerShdw blurRad="38100" dist="38100" dir="2700000" algn="tl">
                    <a:srgbClr val="C0C0C0"/>
                  </a:outerShdw>
                </a:effectLst>
                <a:latin typeface="Tahoma" pitchFamily="34" charset="0"/>
              </a:rPr>
              <a:t>đại</a:t>
            </a:r>
            <a:r>
              <a:rPr lang="en-US" sz="3360" dirty="0">
                <a:solidFill>
                  <a:srgbClr val="000000"/>
                </a:solidFill>
                <a:effectLst>
                  <a:outerShdw blurRad="38100" dist="38100" dir="2700000" algn="tl">
                    <a:srgbClr val="C0C0C0"/>
                  </a:outerShdw>
                </a:effectLst>
                <a:latin typeface="Tahoma" pitchFamily="34" charset="0"/>
              </a:rPr>
              <a:t> </a:t>
            </a:r>
            <a:r>
              <a:rPr lang="en-US" sz="3360" dirty="0" err="1">
                <a:solidFill>
                  <a:srgbClr val="000000"/>
                </a:solidFill>
                <a:effectLst>
                  <a:outerShdw blurRad="38100" dist="38100" dir="2700000" algn="tl">
                    <a:srgbClr val="C0C0C0"/>
                  </a:outerShdw>
                </a:effectLst>
                <a:latin typeface="Tahoma" pitchFamily="34" charset="0"/>
              </a:rPr>
              <a:t>số</a:t>
            </a:r>
            <a:r>
              <a:rPr lang="en-US" sz="3360" dirty="0">
                <a:solidFill>
                  <a:srgbClr val="000000"/>
                </a:solidFill>
                <a:effectLst>
                  <a:outerShdw blurRad="38100" dist="38100" dir="2700000" algn="tl">
                    <a:srgbClr val="C0C0C0"/>
                  </a:outerShdw>
                </a:effectLst>
                <a:latin typeface="Tahoma" pitchFamily="34" charset="0"/>
              </a:rPr>
              <a:t> </a:t>
            </a:r>
            <a:r>
              <a:rPr lang="en-US" sz="3360" dirty="0" err="1">
                <a:solidFill>
                  <a:srgbClr val="000000"/>
                </a:solidFill>
                <a:effectLst>
                  <a:outerShdw blurRad="38100" dist="38100" dir="2700000" algn="tl">
                    <a:srgbClr val="C0C0C0"/>
                  </a:outerShdw>
                </a:effectLst>
                <a:latin typeface="Tahoma" pitchFamily="34" charset="0"/>
              </a:rPr>
              <a:t>và</a:t>
            </a:r>
            <a:r>
              <a:rPr lang="en-US" sz="3360" dirty="0">
                <a:solidFill>
                  <a:srgbClr val="000000"/>
                </a:solidFill>
                <a:effectLst>
                  <a:outerShdw blurRad="38100" dist="38100" dir="2700000" algn="tl">
                    <a:srgbClr val="C0C0C0"/>
                  </a:outerShdw>
                </a:effectLst>
                <a:latin typeface="Tahoma" pitchFamily="34" charset="0"/>
              </a:rPr>
              <a:t> </a:t>
            </a:r>
            <a:r>
              <a:rPr lang="en-US" sz="3360" dirty="0" err="1">
                <a:solidFill>
                  <a:srgbClr val="000000"/>
                </a:solidFill>
                <a:effectLst>
                  <a:outerShdw blurRad="38100" dist="38100" dir="2700000" algn="tl">
                    <a:srgbClr val="C0C0C0"/>
                  </a:outerShdw>
                </a:effectLst>
                <a:latin typeface="Tahoma" pitchFamily="34" charset="0"/>
              </a:rPr>
              <a:t>hình</a:t>
            </a:r>
            <a:r>
              <a:rPr lang="en-US" sz="3360" dirty="0">
                <a:solidFill>
                  <a:srgbClr val="000000"/>
                </a:solidFill>
                <a:effectLst>
                  <a:outerShdw blurRad="38100" dist="38100" dir="2700000" algn="tl">
                    <a:srgbClr val="C0C0C0"/>
                  </a:outerShdw>
                </a:effectLst>
                <a:latin typeface="Tahoma" pitchFamily="34" charset="0"/>
              </a:rPr>
              <a:t> </a:t>
            </a:r>
            <a:r>
              <a:rPr lang="en-US" sz="3360" dirty="0" err="1">
                <a:solidFill>
                  <a:srgbClr val="000000"/>
                </a:solidFill>
                <a:effectLst>
                  <a:outerShdw blurRad="38100" dist="38100" dir="2700000" algn="tl">
                    <a:srgbClr val="C0C0C0"/>
                  </a:outerShdw>
                </a:effectLst>
                <a:latin typeface="Tahoma" pitchFamily="34" charset="0"/>
              </a:rPr>
              <a:t>học</a:t>
            </a:r>
            <a:endParaRPr lang="en-US" sz="3360" dirty="0">
              <a:solidFill>
                <a:srgbClr val="000000"/>
              </a:solidFill>
              <a:effectLst>
                <a:outerShdw blurRad="38100" dist="38100" dir="2700000" algn="tl">
                  <a:srgbClr val="C0C0C0"/>
                </a:outerShdw>
              </a:effectLst>
              <a:latin typeface="Tahoma" pitchFamily="34" charset="0"/>
            </a:endParaRPr>
          </a:p>
        </p:txBody>
      </p:sp>
    </p:spTree>
    <p:extLst>
      <p:ext uri="{BB962C8B-B14F-4D97-AF65-F5344CB8AC3E}">
        <p14:creationId xmlns:p14="http://schemas.microsoft.com/office/powerpoint/2010/main" val="806827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1000"/>
                                        <p:tgtEl>
                                          <p:spTgt spid="33"/>
                                        </p:tgtEl>
                                      </p:cBhvr>
                                    </p:animEffect>
                                    <p:anim calcmode="lin" valueType="num">
                                      <p:cBhvr>
                                        <p:cTn id="8" dur="1000" fill="hold"/>
                                        <p:tgtEl>
                                          <p:spTgt spid="33"/>
                                        </p:tgtEl>
                                        <p:attrNameLst>
                                          <p:attrName>ppt_x</p:attrName>
                                        </p:attrNameLst>
                                      </p:cBhvr>
                                      <p:tavLst>
                                        <p:tav tm="0">
                                          <p:val>
                                            <p:strVal val="#ppt_x"/>
                                          </p:val>
                                        </p:tav>
                                        <p:tav tm="100000">
                                          <p:val>
                                            <p:strVal val="#ppt_x"/>
                                          </p:val>
                                        </p:tav>
                                      </p:tavLst>
                                    </p:anim>
                                    <p:anim calcmode="lin" valueType="num">
                                      <p:cBhvr>
                                        <p:cTn id="9" dur="1000" fill="hold"/>
                                        <p:tgtEl>
                                          <p:spTgt spid="33"/>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wipe(left)">
                                      <p:cBhvr>
                                        <p:cTn id="13" dur="500"/>
                                        <p:tgtEl>
                                          <p:spTgt spid="17"/>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36"/>
                                        </p:tgtEl>
                                        <p:attrNameLst>
                                          <p:attrName>style.visibility</p:attrName>
                                        </p:attrNameLst>
                                      </p:cBhvr>
                                      <p:to>
                                        <p:strVal val="visible"/>
                                      </p:to>
                                    </p:set>
                                    <p:animEffect transition="in" filter="fade">
                                      <p:cBhvr>
                                        <p:cTn id="18" dur="2000"/>
                                        <p:tgtEl>
                                          <p:spTgt spid="36"/>
                                        </p:tgtEl>
                                      </p:cBhvr>
                                    </p:animEffect>
                                    <p:anim calcmode="lin" valueType="num">
                                      <p:cBhvr>
                                        <p:cTn id="19" dur="2000" fill="hold"/>
                                        <p:tgtEl>
                                          <p:spTgt spid="36"/>
                                        </p:tgtEl>
                                        <p:attrNameLst>
                                          <p:attrName>ppt_x</p:attrName>
                                        </p:attrNameLst>
                                      </p:cBhvr>
                                      <p:tavLst>
                                        <p:tav tm="0">
                                          <p:val>
                                            <p:strVal val="#ppt_x"/>
                                          </p:val>
                                        </p:tav>
                                        <p:tav tm="100000">
                                          <p:val>
                                            <p:strVal val="#ppt_x"/>
                                          </p:val>
                                        </p:tav>
                                      </p:tavLst>
                                    </p:anim>
                                    <p:anim calcmode="lin" valueType="num">
                                      <p:cBhvr>
                                        <p:cTn id="20" dur="2000" fill="hold"/>
                                        <p:tgtEl>
                                          <p:spTgt spid="36"/>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wipe(left)">
                                      <p:cBhvr>
                                        <p:cTn id="25" dur="500"/>
                                        <p:tgtEl>
                                          <p:spTgt spid="14"/>
                                        </p:tgtEl>
                                      </p:cBhvr>
                                    </p:animEffect>
                                  </p:childTnLst>
                                </p:cTn>
                              </p:par>
                            </p:childTnLst>
                          </p:cTn>
                        </p:par>
                        <p:par>
                          <p:cTn id="26" fill="hold">
                            <p:stCondLst>
                              <p:cond delay="500"/>
                            </p:stCondLst>
                            <p:childTnLst>
                              <p:par>
                                <p:cTn id="27" presetID="42" presetClass="entr" presetSubtype="0" fill="hold" grpId="0" nodeType="afterEffect">
                                  <p:stCondLst>
                                    <p:cond delay="0"/>
                                  </p:stCondLst>
                                  <p:childTnLst>
                                    <p:set>
                                      <p:cBhvr>
                                        <p:cTn id="28" dur="1" fill="hold">
                                          <p:stCondLst>
                                            <p:cond delay="0"/>
                                          </p:stCondLst>
                                        </p:cTn>
                                        <p:tgtEl>
                                          <p:spTgt spid="29"/>
                                        </p:tgtEl>
                                        <p:attrNameLst>
                                          <p:attrName>style.visibility</p:attrName>
                                        </p:attrNameLst>
                                      </p:cBhvr>
                                      <p:to>
                                        <p:strVal val="visible"/>
                                      </p:to>
                                    </p:set>
                                    <p:animEffect transition="in" filter="fade">
                                      <p:cBhvr>
                                        <p:cTn id="29" dur="1000"/>
                                        <p:tgtEl>
                                          <p:spTgt spid="29"/>
                                        </p:tgtEl>
                                      </p:cBhvr>
                                    </p:animEffect>
                                    <p:anim calcmode="lin" valueType="num">
                                      <p:cBhvr>
                                        <p:cTn id="30" dur="1000" fill="hold"/>
                                        <p:tgtEl>
                                          <p:spTgt spid="29"/>
                                        </p:tgtEl>
                                        <p:attrNameLst>
                                          <p:attrName>ppt_x</p:attrName>
                                        </p:attrNameLst>
                                      </p:cBhvr>
                                      <p:tavLst>
                                        <p:tav tm="0">
                                          <p:val>
                                            <p:strVal val="#ppt_x"/>
                                          </p:val>
                                        </p:tav>
                                        <p:tav tm="100000">
                                          <p:val>
                                            <p:strVal val="#ppt_x"/>
                                          </p:val>
                                        </p:tav>
                                      </p:tavLst>
                                    </p:anim>
                                    <p:anim calcmode="lin" valueType="num">
                                      <p:cBhvr>
                                        <p:cTn id="31" dur="1000" fill="hold"/>
                                        <p:tgtEl>
                                          <p:spTgt spid="29"/>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4"/>
                                        </p:tgtEl>
                                        <p:attrNameLst>
                                          <p:attrName>style.visibility</p:attrName>
                                        </p:attrNameLst>
                                      </p:cBhvr>
                                      <p:to>
                                        <p:strVal val="visible"/>
                                      </p:to>
                                    </p:set>
                                    <p:animEffect transition="in" filter="fade">
                                      <p:cBhvr>
                                        <p:cTn id="34" dur="1000"/>
                                        <p:tgtEl>
                                          <p:spTgt spid="34"/>
                                        </p:tgtEl>
                                      </p:cBhvr>
                                    </p:animEffect>
                                    <p:anim calcmode="lin" valueType="num">
                                      <p:cBhvr>
                                        <p:cTn id="35" dur="1000" fill="hold"/>
                                        <p:tgtEl>
                                          <p:spTgt spid="34"/>
                                        </p:tgtEl>
                                        <p:attrNameLst>
                                          <p:attrName>ppt_x</p:attrName>
                                        </p:attrNameLst>
                                      </p:cBhvr>
                                      <p:tavLst>
                                        <p:tav tm="0">
                                          <p:val>
                                            <p:strVal val="#ppt_x"/>
                                          </p:val>
                                        </p:tav>
                                        <p:tav tm="100000">
                                          <p:val>
                                            <p:strVal val="#ppt_x"/>
                                          </p:val>
                                        </p:tav>
                                      </p:tavLst>
                                    </p:anim>
                                    <p:anim calcmode="lin" valueType="num">
                                      <p:cBhvr>
                                        <p:cTn id="36" dur="1000" fill="hold"/>
                                        <p:tgtEl>
                                          <p:spTgt spid="34"/>
                                        </p:tgtEl>
                                        <p:attrNameLst>
                                          <p:attrName>ppt_y</p:attrName>
                                        </p:attrNameLst>
                                      </p:cBhvr>
                                      <p:tavLst>
                                        <p:tav tm="0">
                                          <p:val>
                                            <p:strVal val="#ppt_y+.1"/>
                                          </p:val>
                                        </p:tav>
                                        <p:tav tm="100000">
                                          <p:val>
                                            <p:strVal val="#ppt_y"/>
                                          </p:val>
                                        </p:tav>
                                      </p:tavLst>
                                    </p:anim>
                                  </p:childTnLst>
                                </p:cTn>
                              </p:par>
                              <p:par>
                                <p:cTn id="37" presetID="16" presetClass="exit" presetSubtype="21" fill="hold" grpId="0" nodeType="withEffect">
                                  <p:stCondLst>
                                    <p:cond delay="0"/>
                                  </p:stCondLst>
                                  <p:childTnLst>
                                    <p:animEffect transition="out" filter="barn(inVertical)">
                                      <p:cBhvr>
                                        <p:cTn id="38" dur="1000"/>
                                        <p:tgtEl>
                                          <p:spTgt spid="19"/>
                                        </p:tgtEl>
                                      </p:cBhvr>
                                    </p:animEffect>
                                    <p:set>
                                      <p:cBhvr>
                                        <p:cTn id="39" dur="1" fill="hold">
                                          <p:stCondLst>
                                            <p:cond delay="999"/>
                                          </p:stCondLst>
                                        </p:cTn>
                                        <p:tgtEl>
                                          <p:spTgt spid="19"/>
                                        </p:tgtEl>
                                        <p:attrNameLst>
                                          <p:attrName>style.visibility</p:attrName>
                                        </p:attrNameLst>
                                      </p:cBhvr>
                                      <p:to>
                                        <p:strVal val="hidden"/>
                                      </p:to>
                                    </p:set>
                                  </p:childTnLst>
                                </p:cTn>
                              </p:par>
                              <p:par>
                                <p:cTn id="40" presetID="16" presetClass="exit" presetSubtype="21" fill="hold" grpId="0" nodeType="withEffect">
                                  <p:stCondLst>
                                    <p:cond delay="0"/>
                                  </p:stCondLst>
                                  <p:childTnLst>
                                    <p:animEffect transition="out" filter="barn(inVertical)">
                                      <p:cBhvr>
                                        <p:cTn id="41" dur="1000"/>
                                        <p:tgtEl>
                                          <p:spTgt spid="20"/>
                                        </p:tgtEl>
                                      </p:cBhvr>
                                    </p:animEffect>
                                    <p:set>
                                      <p:cBhvr>
                                        <p:cTn id="42" dur="1" fill="hold">
                                          <p:stCondLst>
                                            <p:cond delay="999"/>
                                          </p:stCondLst>
                                        </p:cTn>
                                        <p:tgtEl>
                                          <p:spTgt spid="20"/>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fade">
                                      <p:cBhvr>
                                        <p:cTn id="47" dur="1000"/>
                                        <p:tgtEl>
                                          <p:spTgt spid="22"/>
                                        </p:tgtEl>
                                      </p:cBhvr>
                                    </p:animEffect>
                                    <p:anim calcmode="lin" valueType="num">
                                      <p:cBhvr>
                                        <p:cTn id="48" dur="1000" fill="hold"/>
                                        <p:tgtEl>
                                          <p:spTgt spid="22"/>
                                        </p:tgtEl>
                                        <p:attrNameLst>
                                          <p:attrName>ppt_x</p:attrName>
                                        </p:attrNameLst>
                                      </p:cBhvr>
                                      <p:tavLst>
                                        <p:tav tm="0">
                                          <p:val>
                                            <p:strVal val="#ppt_x"/>
                                          </p:val>
                                        </p:tav>
                                        <p:tav tm="100000">
                                          <p:val>
                                            <p:strVal val="#ppt_x"/>
                                          </p:val>
                                        </p:tav>
                                      </p:tavLst>
                                    </p:anim>
                                    <p:anim calcmode="lin" valueType="num">
                                      <p:cBhvr>
                                        <p:cTn id="49" dur="1000" fill="hold"/>
                                        <p:tgtEl>
                                          <p:spTgt spid="22"/>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0"/>
                                  </p:stCondLst>
                                  <p:childTnLst>
                                    <p:set>
                                      <p:cBhvr>
                                        <p:cTn id="51" dur="1" fill="hold">
                                          <p:stCondLst>
                                            <p:cond delay="0"/>
                                          </p:stCondLst>
                                        </p:cTn>
                                        <p:tgtEl>
                                          <p:spTgt spid="25"/>
                                        </p:tgtEl>
                                        <p:attrNameLst>
                                          <p:attrName>style.visibility</p:attrName>
                                        </p:attrNameLst>
                                      </p:cBhvr>
                                      <p:to>
                                        <p:strVal val="visible"/>
                                      </p:to>
                                    </p:set>
                                    <p:animEffect transition="in" filter="fade">
                                      <p:cBhvr>
                                        <p:cTn id="52" dur="1000"/>
                                        <p:tgtEl>
                                          <p:spTgt spid="25"/>
                                        </p:tgtEl>
                                      </p:cBhvr>
                                    </p:animEffect>
                                    <p:anim calcmode="lin" valueType="num">
                                      <p:cBhvr>
                                        <p:cTn id="53" dur="1000" fill="hold"/>
                                        <p:tgtEl>
                                          <p:spTgt spid="25"/>
                                        </p:tgtEl>
                                        <p:attrNameLst>
                                          <p:attrName>ppt_x</p:attrName>
                                        </p:attrNameLst>
                                      </p:cBhvr>
                                      <p:tavLst>
                                        <p:tav tm="0">
                                          <p:val>
                                            <p:strVal val="#ppt_x"/>
                                          </p:val>
                                        </p:tav>
                                        <p:tav tm="100000">
                                          <p:val>
                                            <p:strVal val="#ppt_x"/>
                                          </p:val>
                                        </p:tav>
                                      </p:tavLst>
                                    </p:anim>
                                    <p:anim calcmode="lin" valueType="num">
                                      <p:cBhvr>
                                        <p:cTn id="54"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grpId="0" nodeType="clickEffect">
                                  <p:stCondLst>
                                    <p:cond delay="0"/>
                                  </p:stCondLst>
                                  <p:childTnLst>
                                    <p:set>
                                      <p:cBhvr>
                                        <p:cTn id="58" dur="1" fill="hold">
                                          <p:stCondLst>
                                            <p:cond delay="0"/>
                                          </p:stCondLst>
                                        </p:cTn>
                                        <p:tgtEl>
                                          <p:spTgt spid="26"/>
                                        </p:tgtEl>
                                        <p:attrNameLst>
                                          <p:attrName>style.visibility</p:attrName>
                                        </p:attrNameLst>
                                      </p:cBhvr>
                                      <p:to>
                                        <p:strVal val="visible"/>
                                      </p:to>
                                    </p:set>
                                    <p:animEffect transition="in" filter="fade">
                                      <p:cBhvr>
                                        <p:cTn id="59" dur="1000"/>
                                        <p:tgtEl>
                                          <p:spTgt spid="26"/>
                                        </p:tgtEl>
                                      </p:cBhvr>
                                    </p:animEffect>
                                    <p:anim calcmode="lin" valueType="num">
                                      <p:cBhvr>
                                        <p:cTn id="60" dur="1000" fill="hold"/>
                                        <p:tgtEl>
                                          <p:spTgt spid="26"/>
                                        </p:tgtEl>
                                        <p:attrNameLst>
                                          <p:attrName>ppt_x</p:attrName>
                                        </p:attrNameLst>
                                      </p:cBhvr>
                                      <p:tavLst>
                                        <p:tav tm="0">
                                          <p:val>
                                            <p:strVal val="#ppt_x"/>
                                          </p:val>
                                        </p:tav>
                                        <p:tav tm="100000">
                                          <p:val>
                                            <p:strVal val="#ppt_x"/>
                                          </p:val>
                                        </p:tav>
                                      </p:tavLst>
                                    </p:anim>
                                    <p:anim calcmode="lin" valueType="num">
                                      <p:cBhvr>
                                        <p:cTn id="61"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42" presetClass="entr" presetSubtype="0" fill="hold" grpId="0" nodeType="clickEffect">
                                  <p:stCondLst>
                                    <p:cond delay="0"/>
                                  </p:stCondLst>
                                  <p:childTnLst>
                                    <p:set>
                                      <p:cBhvr>
                                        <p:cTn id="65" dur="1" fill="hold">
                                          <p:stCondLst>
                                            <p:cond delay="0"/>
                                          </p:stCondLst>
                                        </p:cTn>
                                        <p:tgtEl>
                                          <p:spTgt spid="28"/>
                                        </p:tgtEl>
                                        <p:attrNameLst>
                                          <p:attrName>style.visibility</p:attrName>
                                        </p:attrNameLst>
                                      </p:cBhvr>
                                      <p:to>
                                        <p:strVal val="visible"/>
                                      </p:to>
                                    </p:set>
                                    <p:animEffect transition="in" filter="fade">
                                      <p:cBhvr>
                                        <p:cTn id="66" dur="1000"/>
                                        <p:tgtEl>
                                          <p:spTgt spid="28"/>
                                        </p:tgtEl>
                                      </p:cBhvr>
                                    </p:animEffect>
                                    <p:anim calcmode="lin" valueType="num">
                                      <p:cBhvr>
                                        <p:cTn id="67" dur="1000" fill="hold"/>
                                        <p:tgtEl>
                                          <p:spTgt spid="28"/>
                                        </p:tgtEl>
                                        <p:attrNameLst>
                                          <p:attrName>ppt_x</p:attrName>
                                        </p:attrNameLst>
                                      </p:cBhvr>
                                      <p:tavLst>
                                        <p:tav tm="0">
                                          <p:val>
                                            <p:strVal val="#ppt_x"/>
                                          </p:val>
                                        </p:tav>
                                        <p:tav tm="100000">
                                          <p:val>
                                            <p:strVal val="#ppt_x"/>
                                          </p:val>
                                        </p:tav>
                                      </p:tavLst>
                                    </p:anim>
                                    <p:anim calcmode="lin" valueType="num">
                                      <p:cBhvr>
                                        <p:cTn id="68" dur="1000" fill="hold"/>
                                        <p:tgtEl>
                                          <p:spTgt spid="28"/>
                                        </p:tgtEl>
                                        <p:attrNameLst>
                                          <p:attrName>ppt_y</p:attrName>
                                        </p:attrNameLst>
                                      </p:cBhvr>
                                      <p:tavLst>
                                        <p:tav tm="0">
                                          <p:val>
                                            <p:strVal val="#ppt_y+.1"/>
                                          </p:val>
                                        </p:tav>
                                        <p:tav tm="100000">
                                          <p:val>
                                            <p:strVal val="#ppt_y"/>
                                          </p:val>
                                        </p:tav>
                                      </p:tavLst>
                                    </p:anim>
                                  </p:childTnLst>
                                </p:cTn>
                              </p:par>
                              <p:par>
                                <p:cTn id="69" presetID="42" presetClass="entr" presetSubtype="0" fill="hold" nodeType="withEffect">
                                  <p:stCondLst>
                                    <p:cond delay="0"/>
                                  </p:stCondLst>
                                  <p:childTnLst>
                                    <p:set>
                                      <p:cBhvr>
                                        <p:cTn id="70" dur="1" fill="hold">
                                          <p:stCondLst>
                                            <p:cond delay="0"/>
                                          </p:stCondLst>
                                        </p:cTn>
                                        <p:tgtEl>
                                          <p:spTgt spid="31"/>
                                        </p:tgtEl>
                                        <p:attrNameLst>
                                          <p:attrName>style.visibility</p:attrName>
                                        </p:attrNameLst>
                                      </p:cBhvr>
                                      <p:to>
                                        <p:strVal val="visible"/>
                                      </p:to>
                                    </p:set>
                                    <p:animEffect transition="in" filter="fade">
                                      <p:cBhvr>
                                        <p:cTn id="71" dur="1000"/>
                                        <p:tgtEl>
                                          <p:spTgt spid="31"/>
                                        </p:tgtEl>
                                      </p:cBhvr>
                                    </p:animEffect>
                                    <p:anim calcmode="lin" valueType="num">
                                      <p:cBhvr>
                                        <p:cTn id="72" dur="1000" fill="hold"/>
                                        <p:tgtEl>
                                          <p:spTgt spid="31"/>
                                        </p:tgtEl>
                                        <p:attrNameLst>
                                          <p:attrName>ppt_x</p:attrName>
                                        </p:attrNameLst>
                                      </p:cBhvr>
                                      <p:tavLst>
                                        <p:tav tm="0">
                                          <p:val>
                                            <p:strVal val="#ppt_x"/>
                                          </p:val>
                                        </p:tav>
                                        <p:tav tm="100000">
                                          <p:val>
                                            <p:strVal val="#ppt_x"/>
                                          </p:val>
                                        </p:tav>
                                      </p:tavLst>
                                    </p:anim>
                                    <p:anim calcmode="lin" valueType="num">
                                      <p:cBhvr>
                                        <p:cTn id="73"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42" presetClass="entr" presetSubtype="0" fill="hold" grpId="0" nodeType="clickEffect">
                                  <p:stCondLst>
                                    <p:cond delay="0"/>
                                  </p:stCondLst>
                                  <p:childTnLst>
                                    <p:set>
                                      <p:cBhvr>
                                        <p:cTn id="77" dur="1" fill="hold">
                                          <p:stCondLst>
                                            <p:cond delay="0"/>
                                          </p:stCondLst>
                                        </p:cTn>
                                        <p:tgtEl>
                                          <p:spTgt spid="27"/>
                                        </p:tgtEl>
                                        <p:attrNameLst>
                                          <p:attrName>style.visibility</p:attrName>
                                        </p:attrNameLst>
                                      </p:cBhvr>
                                      <p:to>
                                        <p:strVal val="visible"/>
                                      </p:to>
                                    </p:set>
                                    <p:animEffect transition="in" filter="fade">
                                      <p:cBhvr>
                                        <p:cTn id="78" dur="1000"/>
                                        <p:tgtEl>
                                          <p:spTgt spid="27"/>
                                        </p:tgtEl>
                                      </p:cBhvr>
                                    </p:animEffect>
                                    <p:anim calcmode="lin" valueType="num">
                                      <p:cBhvr>
                                        <p:cTn id="79" dur="1000" fill="hold"/>
                                        <p:tgtEl>
                                          <p:spTgt spid="27"/>
                                        </p:tgtEl>
                                        <p:attrNameLst>
                                          <p:attrName>ppt_x</p:attrName>
                                        </p:attrNameLst>
                                      </p:cBhvr>
                                      <p:tavLst>
                                        <p:tav tm="0">
                                          <p:val>
                                            <p:strVal val="#ppt_x"/>
                                          </p:val>
                                        </p:tav>
                                        <p:tav tm="100000">
                                          <p:val>
                                            <p:strVal val="#ppt_x"/>
                                          </p:val>
                                        </p:tav>
                                      </p:tavLst>
                                    </p:anim>
                                    <p:anim calcmode="lin" valueType="num">
                                      <p:cBhvr>
                                        <p:cTn id="80"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42" presetClass="entr" presetSubtype="0" fill="hold" grpId="0" nodeType="clickEffect">
                                  <p:stCondLst>
                                    <p:cond delay="0"/>
                                  </p:stCondLst>
                                  <p:childTnLst>
                                    <p:set>
                                      <p:cBhvr>
                                        <p:cTn id="84" dur="1" fill="hold">
                                          <p:stCondLst>
                                            <p:cond delay="0"/>
                                          </p:stCondLst>
                                        </p:cTn>
                                        <p:tgtEl>
                                          <p:spTgt spid="30"/>
                                        </p:tgtEl>
                                        <p:attrNameLst>
                                          <p:attrName>style.visibility</p:attrName>
                                        </p:attrNameLst>
                                      </p:cBhvr>
                                      <p:to>
                                        <p:strVal val="visible"/>
                                      </p:to>
                                    </p:set>
                                    <p:animEffect transition="in" filter="fade">
                                      <p:cBhvr>
                                        <p:cTn id="85" dur="1000"/>
                                        <p:tgtEl>
                                          <p:spTgt spid="30"/>
                                        </p:tgtEl>
                                      </p:cBhvr>
                                    </p:animEffect>
                                    <p:anim calcmode="lin" valueType="num">
                                      <p:cBhvr>
                                        <p:cTn id="86" dur="1000" fill="hold"/>
                                        <p:tgtEl>
                                          <p:spTgt spid="30"/>
                                        </p:tgtEl>
                                        <p:attrNameLst>
                                          <p:attrName>ppt_x</p:attrName>
                                        </p:attrNameLst>
                                      </p:cBhvr>
                                      <p:tavLst>
                                        <p:tav tm="0">
                                          <p:val>
                                            <p:strVal val="#ppt_x"/>
                                          </p:val>
                                        </p:tav>
                                        <p:tav tm="100000">
                                          <p:val>
                                            <p:strVal val="#ppt_x"/>
                                          </p:val>
                                        </p:tav>
                                      </p:tavLst>
                                    </p:anim>
                                    <p:anim calcmode="lin" valueType="num">
                                      <p:cBhvr>
                                        <p:cTn id="87" dur="1000" fill="hold"/>
                                        <p:tgtEl>
                                          <p:spTgt spid="30"/>
                                        </p:tgtEl>
                                        <p:attrNameLst>
                                          <p:attrName>ppt_y</p:attrName>
                                        </p:attrNameLst>
                                      </p:cBhvr>
                                      <p:tavLst>
                                        <p:tav tm="0">
                                          <p:val>
                                            <p:strVal val="#ppt_y+.1"/>
                                          </p:val>
                                        </p:tav>
                                        <p:tav tm="100000">
                                          <p:val>
                                            <p:strVal val="#ppt_y"/>
                                          </p:val>
                                        </p:tav>
                                      </p:tavLst>
                                    </p:anim>
                                  </p:childTnLst>
                                </p:cTn>
                              </p:par>
                              <p:par>
                                <p:cTn id="88" presetID="42" presetClass="entr" presetSubtype="0" fill="hold" nodeType="withEffect">
                                  <p:stCondLst>
                                    <p:cond delay="0"/>
                                  </p:stCondLst>
                                  <p:childTnLst>
                                    <p:set>
                                      <p:cBhvr>
                                        <p:cTn id="89" dur="1" fill="hold">
                                          <p:stCondLst>
                                            <p:cond delay="0"/>
                                          </p:stCondLst>
                                        </p:cTn>
                                        <p:tgtEl>
                                          <p:spTgt spid="32"/>
                                        </p:tgtEl>
                                        <p:attrNameLst>
                                          <p:attrName>style.visibility</p:attrName>
                                        </p:attrNameLst>
                                      </p:cBhvr>
                                      <p:to>
                                        <p:strVal val="visible"/>
                                      </p:to>
                                    </p:set>
                                    <p:animEffect transition="in" filter="fade">
                                      <p:cBhvr>
                                        <p:cTn id="90" dur="1000"/>
                                        <p:tgtEl>
                                          <p:spTgt spid="32"/>
                                        </p:tgtEl>
                                      </p:cBhvr>
                                    </p:animEffect>
                                    <p:anim calcmode="lin" valueType="num">
                                      <p:cBhvr>
                                        <p:cTn id="91" dur="1000" fill="hold"/>
                                        <p:tgtEl>
                                          <p:spTgt spid="32"/>
                                        </p:tgtEl>
                                        <p:attrNameLst>
                                          <p:attrName>ppt_x</p:attrName>
                                        </p:attrNameLst>
                                      </p:cBhvr>
                                      <p:tavLst>
                                        <p:tav tm="0">
                                          <p:val>
                                            <p:strVal val="#ppt_x"/>
                                          </p:val>
                                        </p:tav>
                                        <p:tav tm="100000">
                                          <p:val>
                                            <p:strVal val="#ppt_x"/>
                                          </p:val>
                                        </p:tav>
                                      </p:tavLst>
                                    </p:anim>
                                    <p:anim calcmode="lin" valueType="num">
                                      <p:cBhvr>
                                        <p:cTn id="92"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7" grpId="0"/>
      <p:bldP spid="19" grpId="0" animBg="1"/>
      <p:bldP spid="20" grpId="0"/>
      <p:bldP spid="25" grpId="0"/>
      <p:bldP spid="26" grpId="0"/>
      <p:bldP spid="27" grpId="0"/>
      <p:bldP spid="28" grpId="0"/>
      <p:bldP spid="30" grpId="0"/>
      <p:bldP spid="33" grpId="0" animBg="1"/>
      <p:bldP spid="29" grpId="0"/>
      <p:bldP spid="3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368" name="Picture 4"/>
          <p:cNvPicPr>
            <a:picLocks noChangeAspect="1" noChangeArrowheads="1"/>
          </p:cNvPicPr>
          <p:nvPr/>
        </p:nvPicPr>
        <p:blipFill>
          <a:blip r:embed="rId3"/>
          <a:srcRect/>
          <a:stretch>
            <a:fillRect/>
          </a:stretch>
        </p:blipFill>
        <p:spPr bwMode="auto">
          <a:xfrm>
            <a:off x="7330440" y="3592830"/>
            <a:ext cx="5029200" cy="274320"/>
          </a:xfrm>
          <a:prstGeom prst="rect">
            <a:avLst/>
          </a:prstGeom>
          <a:noFill/>
          <a:ln w="9525">
            <a:noFill/>
            <a:miter lim="800000"/>
            <a:headEnd/>
            <a:tailEnd/>
          </a:ln>
        </p:spPr>
      </p:pic>
      <p:pic>
        <p:nvPicPr>
          <p:cNvPr id="9369" name="Picture 5"/>
          <p:cNvPicPr>
            <a:picLocks noChangeAspect="1" noChangeArrowheads="1"/>
          </p:cNvPicPr>
          <p:nvPr/>
        </p:nvPicPr>
        <p:blipFill>
          <a:blip r:embed="rId4"/>
          <a:srcRect/>
          <a:stretch>
            <a:fillRect/>
          </a:stretch>
        </p:blipFill>
        <p:spPr bwMode="auto">
          <a:xfrm>
            <a:off x="7254241" y="3581401"/>
            <a:ext cx="422910" cy="651510"/>
          </a:xfrm>
          <a:prstGeom prst="rect">
            <a:avLst/>
          </a:prstGeom>
          <a:noFill/>
          <a:ln w="9525">
            <a:noFill/>
            <a:miter lim="800000"/>
            <a:headEnd/>
            <a:tailEnd/>
          </a:ln>
        </p:spPr>
      </p:pic>
      <p:pic>
        <p:nvPicPr>
          <p:cNvPr id="9370" name="Picture 6"/>
          <p:cNvPicPr>
            <a:picLocks noChangeAspect="1" noChangeArrowheads="1"/>
          </p:cNvPicPr>
          <p:nvPr/>
        </p:nvPicPr>
        <p:blipFill>
          <a:blip r:embed="rId5"/>
          <a:srcRect/>
          <a:stretch>
            <a:fillRect/>
          </a:stretch>
        </p:blipFill>
        <p:spPr bwMode="auto">
          <a:xfrm>
            <a:off x="12068176" y="3579496"/>
            <a:ext cx="422910" cy="651510"/>
          </a:xfrm>
          <a:prstGeom prst="rect">
            <a:avLst/>
          </a:prstGeom>
          <a:noFill/>
          <a:ln w="9525">
            <a:noFill/>
            <a:miter lim="800000"/>
            <a:headEnd/>
            <a:tailEnd/>
          </a:ln>
        </p:spPr>
      </p:pic>
      <p:pic>
        <p:nvPicPr>
          <p:cNvPr id="9371" name="Picture 8"/>
          <p:cNvPicPr>
            <a:picLocks noChangeAspect="1" noChangeArrowheads="1"/>
          </p:cNvPicPr>
          <p:nvPr/>
        </p:nvPicPr>
        <p:blipFill>
          <a:blip r:embed="rId6"/>
          <a:srcRect/>
          <a:stretch>
            <a:fillRect/>
          </a:stretch>
        </p:blipFill>
        <p:spPr bwMode="auto">
          <a:xfrm>
            <a:off x="7347586" y="1992630"/>
            <a:ext cx="2297430" cy="1851660"/>
          </a:xfrm>
          <a:prstGeom prst="rect">
            <a:avLst/>
          </a:prstGeom>
          <a:noFill/>
          <a:ln w="9525">
            <a:noFill/>
            <a:miter lim="800000"/>
            <a:headEnd/>
            <a:tailEnd/>
          </a:ln>
        </p:spPr>
      </p:pic>
      <p:pic>
        <p:nvPicPr>
          <p:cNvPr id="9372" name="Picture 9"/>
          <p:cNvPicPr>
            <a:picLocks noChangeAspect="1" noChangeArrowheads="1"/>
          </p:cNvPicPr>
          <p:nvPr/>
        </p:nvPicPr>
        <p:blipFill>
          <a:blip r:embed="rId7"/>
          <a:srcRect/>
          <a:stretch>
            <a:fillRect/>
          </a:stretch>
        </p:blipFill>
        <p:spPr bwMode="auto">
          <a:xfrm>
            <a:off x="7747636" y="3249931"/>
            <a:ext cx="720090" cy="582930"/>
          </a:xfrm>
          <a:prstGeom prst="rect">
            <a:avLst/>
          </a:prstGeom>
          <a:noFill/>
          <a:ln w="9525">
            <a:noFill/>
            <a:miter lim="800000"/>
            <a:headEnd/>
            <a:tailEnd/>
          </a:ln>
        </p:spPr>
      </p:pic>
      <p:pic>
        <p:nvPicPr>
          <p:cNvPr id="9373" name="Picture 10"/>
          <p:cNvPicPr>
            <a:picLocks noChangeAspect="1" noChangeArrowheads="1"/>
          </p:cNvPicPr>
          <p:nvPr/>
        </p:nvPicPr>
        <p:blipFill>
          <a:blip r:embed="rId8"/>
          <a:srcRect/>
          <a:stretch>
            <a:fillRect/>
          </a:stretch>
        </p:blipFill>
        <p:spPr bwMode="auto">
          <a:xfrm>
            <a:off x="9368791" y="2000250"/>
            <a:ext cx="3006090" cy="1851660"/>
          </a:xfrm>
          <a:prstGeom prst="rect">
            <a:avLst/>
          </a:prstGeom>
          <a:noFill/>
          <a:ln w="9525">
            <a:noFill/>
            <a:miter lim="800000"/>
            <a:headEnd/>
            <a:tailEnd/>
          </a:ln>
        </p:spPr>
      </p:pic>
      <p:pic>
        <p:nvPicPr>
          <p:cNvPr id="9374" name="Picture 12"/>
          <p:cNvPicPr>
            <a:picLocks noChangeAspect="1" noChangeArrowheads="1"/>
          </p:cNvPicPr>
          <p:nvPr/>
        </p:nvPicPr>
        <p:blipFill>
          <a:blip r:embed="rId9"/>
          <a:srcRect/>
          <a:stretch>
            <a:fillRect/>
          </a:stretch>
        </p:blipFill>
        <p:spPr bwMode="auto">
          <a:xfrm>
            <a:off x="9336406" y="1615440"/>
            <a:ext cx="422910" cy="662940"/>
          </a:xfrm>
          <a:prstGeom prst="rect">
            <a:avLst/>
          </a:prstGeom>
          <a:noFill/>
          <a:ln w="9525">
            <a:noFill/>
            <a:miter lim="800000"/>
            <a:headEnd/>
            <a:tailEnd/>
          </a:ln>
        </p:spPr>
      </p:pic>
      <p:pic>
        <p:nvPicPr>
          <p:cNvPr id="9375" name="Picture 13"/>
          <p:cNvPicPr>
            <a:picLocks noChangeAspect="1" noChangeArrowheads="1"/>
          </p:cNvPicPr>
          <p:nvPr/>
        </p:nvPicPr>
        <p:blipFill>
          <a:blip r:embed="rId10"/>
          <a:srcRect/>
          <a:stretch>
            <a:fillRect/>
          </a:stretch>
        </p:blipFill>
        <p:spPr bwMode="auto">
          <a:xfrm>
            <a:off x="9364980" y="2021206"/>
            <a:ext cx="434340" cy="1851660"/>
          </a:xfrm>
          <a:prstGeom prst="rect">
            <a:avLst/>
          </a:prstGeom>
          <a:noFill/>
          <a:ln w="9525">
            <a:noFill/>
            <a:miter lim="800000"/>
            <a:headEnd/>
            <a:tailEnd/>
          </a:ln>
        </p:spPr>
      </p:pic>
      <p:pic>
        <p:nvPicPr>
          <p:cNvPr id="9376" name="Picture 14"/>
          <p:cNvPicPr>
            <a:picLocks noChangeAspect="1" noChangeArrowheads="1"/>
          </p:cNvPicPr>
          <p:nvPr/>
        </p:nvPicPr>
        <p:blipFill>
          <a:blip r:embed="rId11"/>
          <a:srcRect/>
          <a:stretch>
            <a:fillRect/>
          </a:stretch>
        </p:blipFill>
        <p:spPr bwMode="auto">
          <a:xfrm>
            <a:off x="9265920" y="3592831"/>
            <a:ext cx="525780" cy="720090"/>
          </a:xfrm>
          <a:prstGeom prst="rect">
            <a:avLst/>
          </a:prstGeom>
          <a:noFill/>
          <a:ln w="9525">
            <a:noFill/>
            <a:miter lim="800000"/>
            <a:headEnd/>
            <a:tailEnd/>
          </a:ln>
        </p:spPr>
      </p:pic>
      <p:sp>
        <p:nvSpPr>
          <p:cNvPr id="17" name="Text Box 23"/>
          <p:cNvSpPr txBox="1">
            <a:spLocks noChangeArrowheads="1"/>
          </p:cNvSpPr>
          <p:nvPr/>
        </p:nvSpPr>
        <p:spPr bwMode="auto">
          <a:xfrm>
            <a:off x="9481186" y="2743201"/>
            <a:ext cx="948690" cy="350865"/>
          </a:xfrm>
          <a:prstGeom prst="rect">
            <a:avLst/>
          </a:prstGeom>
          <a:noFill/>
          <a:ln w="9525">
            <a:noFill/>
            <a:miter lim="800000"/>
            <a:headEnd/>
            <a:tailEnd/>
          </a:ln>
        </p:spPr>
        <p:txBody>
          <a:bodyPr>
            <a:spAutoFit/>
          </a:bodyPr>
          <a:lstStyle/>
          <a:p>
            <a:pPr>
              <a:spcBef>
                <a:spcPct val="50000"/>
              </a:spcBef>
            </a:pPr>
            <a:r>
              <a:rPr lang="en-US" sz="1680" b="1">
                <a:solidFill>
                  <a:srgbClr val="000000"/>
                </a:solidFill>
              </a:rPr>
              <a:t>y</a:t>
            </a:r>
            <a:endParaRPr lang="vi-VN" sz="1680" b="1">
              <a:solidFill>
                <a:srgbClr val="000000"/>
              </a:solidFill>
            </a:endParaRPr>
          </a:p>
        </p:txBody>
      </p:sp>
      <p:sp>
        <p:nvSpPr>
          <p:cNvPr id="9378" name="TextBox 17"/>
          <p:cNvSpPr txBox="1">
            <a:spLocks noChangeArrowheads="1"/>
          </p:cNvSpPr>
          <p:nvPr/>
        </p:nvSpPr>
        <p:spPr bwMode="auto">
          <a:xfrm>
            <a:off x="11311890" y="3360420"/>
            <a:ext cx="897256" cy="369332"/>
          </a:xfrm>
          <a:prstGeom prst="rect">
            <a:avLst/>
          </a:prstGeom>
          <a:noFill/>
          <a:ln w="9525">
            <a:noFill/>
            <a:miter lim="800000"/>
            <a:headEnd/>
            <a:tailEnd/>
          </a:ln>
        </p:spPr>
        <p:txBody>
          <a:bodyPr>
            <a:spAutoFit/>
          </a:bodyPr>
          <a:lstStyle/>
          <a:p>
            <a:r>
              <a:rPr lang="en-US">
                <a:latin typeface="Calibri" pitchFamily="34" charset="0"/>
              </a:rPr>
              <a:t>30</a:t>
            </a:r>
            <a:r>
              <a:rPr lang="en-US" baseline="30000">
                <a:latin typeface="Calibri" pitchFamily="34" charset="0"/>
              </a:rPr>
              <a:t>0</a:t>
            </a:r>
            <a:endParaRPr lang="en-US">
              <a:latin typeface="Calibri" pitchFamily="34" charset="0"/>
            </a:endParaRPr>
          </a:p>
        </p:txBody>
      </p:sp>
      <p:sp>
        <p:nvSpPr>
          <p:cNvPr id="19" name="Freeform 15"/>
          <p:cNvSpPr>
            <a:spLocks/>
          </p:cNvSpPr>
          <p:nvPr/>
        </p:nvSpPr>
        <p:spPr bwMode="auto">
          <a:xfrm>
            <a:off x="7593331" y="3762376"/>
            <a:ext cx="4545330" cy="497204"/>
          </a:xfrm>
          <a:custGeom>
            <a:avLst/>
            <a:gdLst>
              <a:gd name="T0" fmla="*/ 0 w 2544"/>
              <a:gd name="T1" fmla="*/ 2147483647 h 584"/>
              <a:gd name="T2" fmla="*/ 2147483647 w 2544"/>
              <a:gd name="T3" fmla="*/ 2147483647 h 584"/>
              <a:gd name="T4" fmla="*/ 2147483647 w 2544"/>
              <a:gd name="T5" fmla="*/ 0 h 584"/>
              <a:gd name="T6" fmla="*/ 0 60000 65536"/>
              <a:gd name="T7" fmla="*/ 0 60000 65536"/>
              <a:gd name="T8" fmla="*/ 0 60000 65536"/>
              <a:gd name="T9" fmla="*/ 0 w 2544"/>
              <a:gd name="T10" fmla="*/ 0 h 584"/>
              <a:gd name="T11" fmla="*/ 2544 w 2544"/>
              <a:gd name="T12" fmla="*/ 584 h 584"/>
            </a:gdLst>
            <a:ahLst/>
            <a:cxnLst>
              <a:cxn ang="T6">
                <a:pos x="T0" y="T1"/>
              </a:cxn>
              <a:cxn ang="T7">
                <a:pos x="T2" y="T3"/>
              </a:cxn>
              <a:cxn ang="T8">
                <a:pos x="T4" y="T5"/>
              </a:cxn>
            </a:cxnLst>
            <a:rect l="T9" t="T10" r="T11" b="T12"/>
            <a:pathLst>
              <a:path w="2544" h="584">
                <a:moveTo>
                  <a:pt x="0" y="48"/>
                </a:moveTo>
                <a:cubicBezTo>
                  <a:pt x="412" y="316"/>
                  <a:pt x="824" y="584"/>
                  <a:pt x="1248" y="576"/>
                </a:cubicBezTo>
                <a:cubicBezTo>
                  <a:pt x="1672" y="568"/>
                  <a:pt x="2344" y="40"/>
                  <a:pt x="2544" y="0"/>
                </a:cubicBezTo>
              </a:path>
            </a:pathLst>
          </a:custGeom>
          <a:noFill/>
          <a:ln w="9525" cap="flat">
            <a:solidFill>
              <a:schemeClr val="tx1"/>
            </a:solidFill>
            <a:prstDash val="sysDot"/>
            <a:round/>
            <a:headEnd/>
            <a:tailEnd/>
          </a:ln>
        </p:spPr>
        <p:txBody>
          <a:bodyPr/>
          <a:lstStyle/>
          <a:p>
            <a:endParaRPr lang="en-US"/>
          </a:p>
        </p:txBody>
      </p:sp>
      <p:sp>
        <p:nvSpPr>
          <p:cNvPr id="20" name="TextBox 19"/>
          <p:cNvSpPr txBox="1">
            <a:spLocks noChangeArrowheads="1"/>
          </p:cNvSpPr>
          <p:nvPr/>
        </p:nvSpPr>
        <p:spPr bwMode="auto">
          <a:xfrm>
            <a:off x="9547860" y="4232910"/>
            <a:ext cx="731520" cy="369332"/>
          </a:xfrm>
          <a:prstGeom prst="rect">
            <a:avLst/>
          </a:prstGeom>
          <a:noFill/>
          <a:ln w="9525">
            <a:noFill/>
            <a:miter lim="800000"/>
            <a:headEnd/>
            <a:tailEnd/>
          </a:ln>
        </p:spPr>
        <p:txBody>
          <a:bodyPr>
            <a:spAutoFit/>
          </a:bodyPr>
          <a:lstStyle/>
          <a:p>
            <a:r>
              <a:rPr lang="en-US">
                <a:latin typeface="Calibri" pitchFamily="34" charset="0"/>
              </a:rPr>
              <a:t>11</a:t>
            </a:r>
          </a:p>
        </p:txBody>
      </p:sp>
      <p:graphicFrame>
        <p:nvGraphicFramePr>
          <p:cNvPr id="22" name="Object 149"/>
          <p:cNvGraphicFramePr>
            <a:graphicFrameLocks noChangeAspect="1"/>
          </p:cNvGraphicFramePr>
          <p:nvPr/>
        </p:nvGraphicFramePr>
        <p:xfrm>
          <a:off x="1899286" y="2764156"/>
          <a:ext cx="1091564" cy="434340"/>
        </p:xfrm>
        <a:graphic>
          <a:graphicData uri="http://schemas.openxmlformats.org/presentationml/2006/ole">
            <mc:AlternateContent xmlns:mc="http://schemas.openxmlformats.org/markup-compatibility/2006">
              <mc:Choice xmlns:v="urn:schemas-microsoft-com:vml" Requires="v">
                <p:oleObj spid="_x0000_s18434" name="Equation" r:id="rId12" imgW="444114" imgH="177646" progId="Equation.DSMT4">
                  <p:embed/>
                </p:oleObj>
              </mc:Choice>
              <mc:Fallback>
                <p:oleObj name="Equation" r:id="rId12" imgW="444114" imgH="177646" progId="Equation.DSMT4">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899286" y="2764156"/>
                        <a:ext cx="1091564" cy="43434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5" name="TextBox 24"/>
          <p:cNvSpPr txBox="1">
            <a:spLocks noChangeArrowheads="1"/>
          </p:cNvSpPr>
          <p:nvPr/>
        </p:nvSpPr>
        <p:spPr bwMode="auto">
          <a:xfrm>
            <a:off x="880111" y="2667001"/>
            <a:ext cx="4598670" cy="535531"/>
          </a:xfrm>
          <a:prstGeom prst="rect">
            <a:avLst/>
          </a:prstGeom>
          <a:noFill/>
          <a:ln w="9525">
            <a:noFill/>
            <a:miter lim="800000"/>
            <a:headEnd/>
            <a:tailEnd/>
          </a:ln>
        </p:spPr>
        <p:txBody>
          <a:bodyPr>
            <a:spAutoFit/>
          </a:bodyPr>
          <a:lstStyle/>
          <a:p>
            <a:r>
              <a:rPr lang="en-US" sz="2880">
                <a:latin typeface="Times New Roman" pitchFamily="18" charset="0"/>
                <a:cs typeface="Times New Roman" pitchFamily="18" charset="0"/>
              </a:rPr>
              <a:t>* Xét             vuông tại N có:</a:t>
            </a:r>
          </a:p>
        </p:txBody>
      </p:sp>
      <p:sp>
        <p:nvSpPr>
          <p:cNvPr id="26" name="TextBox 25"/>
          <p:cNvSpPr txBox="1">
            <a:spLocks noChangeArrowheads="1"/>
          </p:cNvSpPr>
          <p:nvPr/>
        </p:nvSpPr>
        <p:spPr bwMode="auto">
          <a:xfrm>
            <a:off x="443866" y="3432811"/>
            <a:ext cx="4541520" cy="535531"/>
          </a:xfrm>
          <a:prstGeom prst="rect">
            <a:avLst/>
          </a:prstGeom>
          <a:noFill/>
          <a:ln w="9525">
            <a:noFill/>
            <a:miter lim="800000"/>
            <a:headEnd/>
            <a:tailEnd/>
          </a:ln>
        </p:spPr>
        <p:txBody>
          <a:bodyPr>
            <a:spAutoFit/>
          </a:bodyPr>
          <a:lstStyle/>
          <a:p>
            <a:r>
              <a:rPr lang="en-US" sz="2880">
                <a:latin typeface="Times New Roman" pitchFamily="18" charset="0"/>
                <a:cs typeface="Times New Roman" pitchFamily="18" charset="0"/>
              </a:rPr>
              <a:t>BN = AN.cot38</a:t>
            </a:r>
            <a:r>
              <a:rPr lang="en-US" sz="2880" baseline="30000">
                <a:latin typeface="Times New Roman" pitchFamily="18" charset="0"/>
                <a:cs typeface="Times New Roman" pitchFamily="18" charset="0"/>
              </a:rPr>
              <a:t>0 </a:t>
            </a:r>
            <a:r>
              <a:rPr lang="en-US" sz="2880">
                <a:latin typeface="Times New Roman" pitchFamily="18" charset="0"/>
                <a:cs typeface="Times New Roman" pitchFamily="18" charset="0"/>
              </a:rPr>
              <a:t> = y.cot38</a:t>
            </a:r>
            <a:r>
              <a:rPr lang="en-US" sz="2880" baseline="30000">
                <a:latin typeface="Times New Roman" pitchFamily="18" charset="0"/>
                <a:cs typeface="Times New Roman" pitchFamily="18" charset="0"/>
              </a:rPr>
              <a:t>0</a:t>
            </a:r>
            <a:r>
              <a:rPr lang="en-US" sz="2880">
                <a:latin typeface="Times New Roman" pitchFamily="18" charset="0"/>
                <a:cs typeface="Times New Roman" pitchFamily="18" charset="0"/>
              </a:rPr>
              <a:t> </a:t>
            </a:r>
          </a:p>
        </p:txBody>
      </p:sp>
      <p:sp>
        <p:nvSpPr>
          <p:cNvPr id="27" name="TextBox 26"/>
          <p:cNvSpPr txBox="1">
            <a:spLocks noChangeArrowheads="1"/>
          </p:cNvSpPr>
          <p:nvPr/>
        </p:nvSpPr>
        <p:spPr bwMode="auto">
          <a:xfrm>
            <a:off x="394336" y="4791076"/>
            <a:ext cx="5594984" cy="535531"/>
          </a:xfrm>
          <a:prstGeom prst="rect">
            <a:avLst/>
          </a:prstGeom>
          <a:noFill/>
          <a:ln w="9525">
            <a:noFill/>
            <a:miter lim="800000"/>
            <a:headEnd/>
            <a:tailEnd/>
          </a:ln>
        </p:spPr>
        <p:txBody>
          <a:bodyPr>
            <a:spAutoFit/>
          </a:bodyPr>
          <a:lstStyle/>
          <a:p>
            <a:r>
              <a:rPr lang="en-US" sz="2880">
                <a:latin typeface="Times New Roman" pitchFamily="18" charset="0"/>
                <a:cs typeface="Times New Roman" pitchFamily="18" charset="0"/>
              </a:rPr>
              <a:t>CN = AN.cot30</a:t>
            </a:r>
            <a:r>
              <a:rPr lang="en-US" sz="2880" baseline="30000">
                <a:latin typeface="Times New Roman" pitchFamily="18" charset="0"/>
                <a:cs typeface="Times New Roman" pitchFamily="18" charset="0"/>
              </a:rPr>
              <a:t>0</a:t>
            </a:r>
            <a:r>
              <a:rPr lang="en-US" sz="2880">
                <a:latin typeface="Times New Roman" pitchFamily="18" charset="0"/>
                <a:cs typeface="Times New Roman" pitchFamily="18" charset="0"/>
              </a:rPr>
              <a:t> = y.cot 30</a:t>
            </a:r>
            <a:r>
              <a:rPr lang="en-US" sz="2880" baseline="30000">
                <a:latin typeface="Times New Roman" pitchFamily="18" charset="0"/>
                <a:cs typeface="Times New Roman" pitchFamily="18" charset="0"/>
              </a:rPr>
              <a:t>0</a:t>
            </a:r>
            <a:endParaRPr lang="en-US" sz="2880">
              <a:latin typeface="Times New Roman" pitchFamily="18" charset="0"/>
              <a:cs typeface="Times New Roman" pitchFamily="18" charset="0"/>
            </a:endParaRPr>
          </a:p>
        </p:txBody>
      </p:sp>
      <p:sp>
        <p:nvSpPr>
          <p:cNvPr id="28" name="TextBox 27"/>
          <p:cNvSpPr txBox="1">
            <a:spLocks noChangeArrowheads="1"/>
          </p:cNvSpPr>
          <p:nvPr/>
        </p:nvSpPr>
        <p:spPr bwMode="auto">
          <a:xfrm>
            <a:off x="830580" y="4082416"/>
            <a:ext cx="4648200" cy="535531"/>
          </a:xfrm>
          <a:prstGeom prst="rect">
            <a:avLst/>
          </a:prstGeom>
          <a:noFill/>
          <a:ln w="9525">
            <a:noFill/>
            <a:miter lim="800000"/>
            <a:headEnd/>
            <a:tailEnd/>
          </a:ln>
        </p:spPr>
        <p:txBody>
          <a:bodyPr>
            <a:spAutoFit/>
          </a:bodyPr>
          <a:lstStyle/>
          <a:p>
            <a:r>
              <a:rPr lang="en-US" sz="2880">
                <a:latin typeface="Times New Roman" pitchFamily="18" charset="0"/>
                <a:cs typeface="Times New Roman" pitchFamily="18" charset="0"/>
              </a:rPr>
              <a:t>* Xét              vuông tại N có:</a:t>
            </a:r>
          </a:p>
        </p:txBody>
      </p:sp>
      <p:sp>
        <p:nvSpPr>
          <p:cNvPr id="30" name="TextBox 29"/>
          <p:cNvSpPr txBox="1">
            <a:spLocks noChangeArrowheads="1"/>
          </p:cNvSpPr>
          <p:nvPr/>
        </p:nvSpPr>
        <p:spPr bwMode="auto">
          <a:xfrm>
            <a:off x="626746" y="6099811"/>
            <a:ext cx="4975860" cy="535531"/>
          </a:xfrm>
          <a:prstGeom prst="rect">
            <a:avLst/>
          </a:prstGeom>
          <a:noFill/>
          <a:ln w="9525">
            <a:noFill/>
            <a:miter lim="800000"/>
            <a:headEnd/>
            <a:tailEnd/>
          </a:ln>
        </p:spPr>
        <p:txBody>
          <a:bodyPr>
            <a:spAutoFit/>
          </a:bodyPr>
          <a:lstStyle/>
          <a:p>
            <a:r>
              <a:rPr lang="en-US" sz="2880">
                <a:latin typeface="Times New Roman" pitchFamily="18" charset="0"/>
                <a:cs typeface="Times New Roman" pitchFamily="18" charset="0"/>
              </a:rPr>
              <a:t>         y.cot38</a:t>
            </a:r>
            <a:r>
              <a:rPr lang="en-US" sz="2880" baseline="30000">
                <a:latin typeface="Times New Roman" pitchFamily="18" charset="0"/>
                <a:cs typeface="Times New Roman" pitchFamily="18" charset="0"/>
              </a:rPr>
              <a:t>0</a:t>
            </a:r>
            <a:r>
              <a:rPr lang="en-US" sz="2880">
                <a:latin typeface="Times New Roman" pitchFamily="18" charset="0"/>
                <a:cs typeface="Times New Roman" pitchFamily="18" charset="0"/>
              </a:rPr>
              <a:t> + y.cot30</a:t>
            </a:r>
            <a:r>
              <a:rPr lang="en-US" sz="2880" baseline="30000">
                <a:latin typeface="Times New Roman" pitchFamily="18" charset="0"/>
                <a:cs typeface="Times New Roman" pitchFamily="18" charset="0"/>
              </a:rPr>
              <a:t>0</a:t>
            </a:r>
            <a:r>
              <a:rPr lang="en-US" sz="2880">
                <a:latin typeface="Times New Roman" pitchFamily="18" charset="0"/>
                <a:cs typeface="Times New Roman" pitchFamily="18" charset="0"/>
              </a:rPr>
              <a:t> =11</a:t>
            </a:r>
          </a:p>
        </p:txBody>
      </p:sp>
      <p:graphicFrame>
        <p:nvGraphicFramePr>
          <p:cNvPr id="31" name="Object 150"/>
          <p:cNvGraphicFramePr>
            <a:graphicFrameLocks noChangeAspect="1"/>
          </p:cNvGraphicFramePr>
          <p:nvPr/>
        </p:nvGraphicFramePr>
        <p:xfrm>
          <a:off x="1924050" y="4198621"/>
          <a:ext cx="1106806" cy="476250"/>
        </p:xfrm>
        <a:graphic>
          <a:graphicData uri="http://schemas.openxmlformats.org/presentationml/2006/ole">
            <mc:AlternateContent xmlns:mc="http://schemas.openxmlformats.org/markup-compatibility/2006">
              <mc:Choice xmlns:v="urn:schemas-microsoft-com:vml" Requires="v">
                <p:oleObj spid="_x0000_s18435" name="Equation" r:id="rId14" imgW="507780" imgH="203112" progId="Equation.DSMT4">
                  <p:embed/>
                </p:oleObj>
              </mc:Choice>
              <mc:Fallback>
                <p:oleObj name="Equation" r:id="rId14" imgW="507780" imgH="203112" progId="Equation.DSMT4">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24050" y="4198621"/>
                        <a:ext cx="1106806" cy="476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 name="Object 151"/>
          <p:cNvGraphicFramePr>
            <a:graphicFrameLocks noChangeAspect="1"/>
          </p:cNvGraphicFramePr>
          <p:nvPr/>
        </p:nvGraphicFramePr>
        <p:xfrm>
          <a:off x="956311" y="6238876"/>
          <a:ext cx="552450" cy="441960"/>
        </p:xfrm>
        <a:graphic>
          <a:graphicData uri="http://schemas.openxmlformats.org/presentationml/2006/ole">
            <mc:AlternateContent xmlns:mc="http://schemas.openxmlformats.org/markup-compatibility/2006">
              <mc:Choice xmlns:v="urn:schemas-microsoft-com:vml" Requires="v">
                <p:oleObj spid="_x0000_s18436" name="Equation" r:id="rId16" imgW="190417" imgH="152334" progId="Equation.DSMT4">
                  <p:embed/>
                </p:oleObj>
              </mc:Choice>
              <mc:Fallback>
                <p:oleObj name="Equation" r:id="rId16" imgW="190417" imgH="152334" progId="Equation.DSMT4">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956311" y="6238876"/>
                        <a:ext cx="552450" cy="44196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TextBox 23"/>
          <p:cNvSpPr txBox="1">
            <a:spLocks noChangeArrowheads="1"/>
          </p:cNvSpPr>
          <p:nvPr/>
        </p:nvSpPr>
        <p:spPr bwMode="auto">
          <a:xfrm>
            <a:off x="409576" y="5450206"/>
            <a:ext cx="5594984" cy="535531"/>
          </a:xfrm>
          <a:prstGeom prst="rect">
            <a:avLst/>
          </a:prstGeom>
          <a:noFill/>
          <a:ln w="9525">
            <a:noFill/>
            <a:miter lim="800000"/>
            <a:headEnd/>
            <a:tailEnd/>
          </a:ln>
        </p:spPr>
        <p:txBody>
          <a:bodyPr>
            <a:spAutoFit/>
          </a:bodyPr>
          <a:lstStyle/>
          <a:p>
            <a:r>
              <a:rPr lang="en-US" sz="2880">
                <a:latin typeface="Times New Roman" pitchFamily="18" charset="0"/>
                <a:cs typeface="Times New Roman" pitchFamily="18" charset="0"/>
              </a:rPr>
              <a:t>Mặt khác : BN+ NC =11</a:t>
            </a:r>
          </a:p>
        </p:txBody>
      </p:sp>
      <p:sp>
        <p:nvSpPr>
          <p:cNvPr id="29" name="TextBox 28"/>
          <p:cNvSpPr txBox="1">
            <a:spLocks noChangeArrowheads="1"/>
          </p:cNvSpPr>
          <p:nvPr/>
        </p:nvSpPr>
        <p:spPr bwMode="auto">
          <a:xfrm>
            <a:off x="462916" y="1853566"/>
            <a:ext cx="3042284" cy="535531"/>
          </a:xfrm>
          <a:prstGeom prst="rect">
            <a:avLst/>
          </a:prstGeom>
          <a:solidFill>
            <a:schemeClr val="bg2">
              <a:lumMod val="90000"/>
            </a:schemeClr>
          </a:solidFill>
          <a:ln w="9525">
            <a:noFill/>
            <a:miter lim="800000"/>
            <a:headEnd/>
            <a:tailEnd/>
          </a:ln>
        </p:spPr>
        <p:txBody>
          <a:bodyPr>
            <a:spAutoFit/>
          </a:bodyPr>
          <a:lstStyle/>
          <a:p>
            <a:pPr>
              <a:defRPr/>
            </a:pPr>
            <a:r>
              <a:rPr lang="en-US" sz="2880" dirty="0" err="1">
                <a:latin typeface="Times New Roman" pitchFamily="18" charset="0"/>
                <a:cs typeface="Times New Roman" pitchFamily="18" charset="0"/>
              </a:rPr>
              <a:t>Đặt</a:t>
            </a:r>
            <a:r>
              <a:rPr lang="en-US" sz="2880" dirty="0">
                <a:latin typeface="Times New Roman" pitchFamily="18" charset="0"/>
                <a:cs typeface="Times New Roman" pitchFamily="18" charset="0"/>
              </a:rPr>
              <a:t> AN = y  ( y&gt;0)</a:t>
            </a:r>
          </a:p>
        </p:txBody>
      </p:sp>
      <p:sp>
        <p:nvSpPr>
          <p:cNvPr id="2" name="TextBox 28"/>
          <p:cNvSpPr txBox="1">
            <a:spLocks noChangeArrowheads="1"/>
          </p:cNvSpPr>
          <p:nvPr/>
        </p:nvSpPr>
        <p:spPr bwMode="auto">
          <a:xfrm>
            <a:off x="760096" y="304800"/>
            <a:ext cx="9039224" cy="609398"/>
          </a:xfrm>
          <a:prstGeom prst="rect">
            <a:avLst/>
          </a:prstGeom>
          <a:solidFill>
            <a:schemeClr val="accent1">
              <a:lumMod val="40000"/>
              <a:lumOff val="60000"/>
            </a:schemeClr>
          </a:solidFill>
          <a:ln w="9525">
            <a:solidFill>
              <a:schemeClr val="tx1"/>
            </a:solidFill>
            <a:miter lim="800000"/>
            <a:headEnd/>
            <a:tailEnd/>
          </a:ln>
        </p:spPr>
        <p:txBody>
          <a:bodyPr>
            <a:spAutoFit/>
          </a:bodyPr>
          <a:lstStyle/>
          <a:p>
            <a:pPr>
              <a:defRPr/>
            </a:pPr>
            <a:r>
              <a:rPr lang="en-US" sz="2880" b="1" i="1" u="sng" dirty="0" err="1">
                <a:latin typeface="Times New Roman" pitchFamily="18" charset="0"/>
                <a:cs typeface="Times New Roman" pitchFamily="18" charset="0"/>
              </a:rPr>
              <a:t>C</a:t>
            </a:r>
            <a:r>
              <a:rPr lang="en-US" sz="2880" b="1" i="1" u="sng" dirty="0" err="1">
                <a:latin typeface="Times New Roman" pitchFamily="18" charset="0"/>
              </a:rPr>
              <a:t>ách</a:t>
            </a:r>
            <a:r>
              <a:rPr lang="en-US" sz="2880" b="1" i="1" u="sng" dirty="0">
                <a:latin typeface="Times New Roman" pitchFamily="18" charset="0"/>
              </a:rPr>
              <a:t> 4</a:t>
            </a:r>
            <a:r>
              <a:rPr lang="en-US" sz="2880" dirty="0">
                <a:latin typeface="Times New Roman" pitchFamily="18" charset="0"/>
              </a:rPr>
              <a:t>: </a:t>
            </a:r>
            <a:r>
              <a:rPr lang="en-US" sz="3360" b="1" dirty="0" err="1">
                <a:solidFill>
                  <a:srgbClr val="000000"/>
                </a:solidFill>
                <a:effectLst>
                  <a:outerShdw blurRad="38100" dist="38100" dir="2700000" algn="tl">
                    <a:srgbClr val="000000">
                      <a:alpha val="43137"/>
                    </a:srgbClr>
                  </a:outerShdw>
                </a:effectLst>
                <a:latin typeface="Times New Roman" pitchFamily="18" charset="0"/>
              </a:rPr>
              <a:t>Liên</a:t>
            </a:r>
            <a:r>
              <a:rPr lang="en-US" sz="3360" b="1" dirty="0">
                <a:solidFill>
                  <a:srgbClr val="000000"/>
                </a:solidFill>
                <a:effectLst>
                  <a:outerShdw blurRad="38100" dist="38100" dir="2700000" algn="tl">
                    <a:srgbClr val="000000">
                      <a:alpha val="43137"/>
                    </a:srgbClr>
                  </a:outerShdw>
                </a:effectLst>
                <a:latin typeface="Times New Roman" pitchFamily="18" charset="0"/>
              </a:rPr>
              <a:t> </a:t>
            </a:r>
            <a:r>
              <a:rPr lang="en-US" sz="3360" b="1" dirty="0" err="1">
                <a:solidFill>
                  <a:srgbClr val="000000"/>
                </a:solidFill>
                <a:effectLst>
                  <a:outerShdw blurRad="38100" dist="38100" dir="2700000" algn="tl">
                    <a:srgbClr val="000000">
                      <a:alpha val="43137"/>
                    </a:srgbClr>
                  </a:outerShdw>
                </a:effectLst>
                <a:latin typeface="Times New Roman" pitchFamily="18" charset="0"/>
              </a:rPr>
              <a:t>hệ</a:t>
            </a:r>
            <a:r>
              <a:rPr lang="en-US" sz="3360" b="1" dirty="0">
                <a:solidFill>
                  <a:srgbClr val="000000"/>
                </a:solidFill>
                <a:effectLst>
                  <a:outerShdw blurRad="38100" dist="38100" dir="2700000" algn="tl">
                    <a:srgbClr val="000000">
                      <a:alpha val="43137"/>
                    </a:srgbClr>
                  </a:outerShdw>
                </a:effectLst>
                <a:latin typeface="Times New Roman" pitchFamily="18" charset="0"/>
              </a:rPr>
              <a:t> </a:t>
            </a:r>
            <a:r>
              <a:rPr lang="en-US" sz="3360" b="1" dirty="0" err="1">
                <a:solidFill>
                  <a:srgbClr val="000000"/>
                </a:solidFill>
                <a:effectLst>
                  <a:outerShdw blurRad="38100" dist="38100" dir="2700000" algn="tl">
                    <a:srgbClr val="000000">
                      <a:alpha val="43137"/>
                    </a:srgbClr>
                  </a:outerShdw>
                </a:effectLst>
                <a:latin typeface="Times New Roman" pitchFamily="18" charset="0"/>
              </a:rPr>
              <a:t>giữa</a:t>
            </a:r>
            <a:r>
              <a:rPr lang="en-US" sz="3360" b="1" dirty="0">
                <a:solidFill>
                  <a:srgbClr val="000000"/>
                </a:solidFill>
                <a:effectLst>
                  <a:outerShdw blurRad="38100" dist="38100" dir="2700000" algn="tl">
                    <a:srgbClr val="000000">
                      <a:alpha val="43137"/>
                    </a:srgbClr>
                  </a:outerShdw>
                </a:effectLst>
                <a:latin typeface="Times New Roman" pitchFamily="18" charset="0"/>
              </a:rPr>
              <a:t> </a:t>
            </a:r>
            <a:r>
              <a:rPr lang="en-US" sz="3360" b="1" dirty="0" err="1">
                <a:solidFill>
                  <a:srgbClr val="000000"/>
                </a:solidFill>
                <a:effectLst>
                  <a:outerShdw blurRad="38100" dist="38100" dir="2700000" algn="tl">
                    <a:srgbClr val="000000">
                      <a:alpha val="43137"/>
                    </a:srgbClr>
                  </a:outerShdw>
                </a:effectLst>
                <a:latin typeface="Times New Roman" pitchFamily="18" charset="0"/>
              </a:rPr>
              <a:t>đại</a:t>
            </a:r>
            <a:r>
              <a:rPr lang="en-US" sz="3360" b="1" dirty="0">
                <a:solidFill>
                  <a:srgbClr val="000000"/>
                </a:solidFill>
                <a:effectLst>
                  <a:outerShdw blurRad="38100" dist="38100" dir="2700000" algn="tl">
                    <a:srgbClr val="000000">
                      <a:alpha val="43137"/>
                    </a:srgbClr>
                  </a:outerShdw>
                </a:effectLst>
                <a:latin typeface="Times New Roman" pitchFamily="18" charset="0"/>
              </a:rPr>
              <a:t> </a:t>
            </a:r>
            <a:r>
              <a:rPr lang="en-US" sz="3360" b="1" dirty="0" err="1">
                <a:solidFill>
                  <a:srgbClr val="000000"/>
                </a:solidFill>
                <a:effectLst>
                  <a:outerShdw blurRad="38100" dist="38100" dir="2700000" algn="tl">
                    <a:srgbClr val="000000">
                      <a:alpha val="43137"/>
                    </a:srgbClr>
                  </a:outerShdw>
                </a:effectLst>
                <a:latin typeface="Times New Roman" pitchFamily="18" charset="0"/>
              </a:rPr>
              <a:t>số</a:t>
            </a:r>
            <a:r>
              <a:rPr lang="en-US" sz="3360" b="1" dirty="0">
                <a:solidFill>
                  <a:srgbClr val="000000"/>
                </a:solidFill>
                <a:effectLst>
                  <a:outerShdw blurRad="38100" dist="38100" dir="2700000" algn="tl">
                    <a:srgbClr val="000000">
                      <a:alpha val="43137"/>
                    </a:srgbClr>
                  </a:outerShdw>
                </a:effectLst>
                <a:latin typeface="Times New Roman" pitchFamily="18" charset="0"/>
              </a:rPr>
              <a:t> </a:t>
            </a:r>
            <a:r>
              <a:rPr lang="en-US" sz="3360" b="1" dirty="0" err="1">
                <a:solidFill>
                  <a:srgbClr val="000000"/>
                </a:solidFill>
                <a:effectLst>
                  <a:outerShdw blurRad="38100" dist="38100" dir="2700000" algn="tl">
                    <a:srgbClr val="000000">
                      <a:alpha val="43137"/>
                    </a:srgbClr>
                  </a:outerShdw>
                </a:effectLst>
                <a:latin typeface="Times New Roman" pitchFamily="18" charset="0"/>
              </a:rPr>
              <a:t>và</a:t>
            </a:r>
            <a:r>
              <a:rPr lang="en-US" sz="3360" b="1" dirty="0">
                <a:solidFill>
                  <a:srgbClr val="000000"/>
                </a:solidFill>
                <a:effectLst>
                  <a:outerShdw blurRad="38100" dist="38100" dir="2700000" algn="tl">
                    <a:srgbClr val="000000">
                      <a:alpha val="43137"/>
                    </a:srgbClr>
                  </a:outerShdw>
                </a:effectLst>
                <a:latin typeface="Times New Roman" pitchFamily="18" charset="0"/>
              </a:rPr>
              <a:t> </a:t>
            </a:r>
            <a:r>
              <a:rPr lang="en-US" sz="3360" b="1" dirty="0" err="1">
                <a:solidFill>
                  <a:srgbClr val="000000"/>
                </a:solidFill>
                <a:effectLst>
                  <a:outerShdw blurRad="38100" dist="38100" dir="2700000" algn="tl">
                    <a:srgbClr val="000000">
                      <a:alpha val="43137"/>
                    </a:srgbClr>
                  </a:outerShdw>
                </a:effectLst>
                <a:latin typeface="Times New Roman" pitchFamily="18" charset="0"/>
              </a:rPr>
              <a:t>hình</a:t>
            </a:r>
            <a:r>
              <a:rPr lang="en-US" sz="3360" b="1" dirty="0">
                <a:solidFill>
                  <a:srgbClr val="000000"/>
                </a:solidFill>
                <a:effectLst>
                  <a:outerShdw blurRad="38100" dist="38100" dir="2700000" algn="tl">
                    <a:srgbClr val="000000">
                      <a:alpha val="43137"/>
                    </a:srgbClr>
                  </a:outerShdw>
                </a:effectLst>
                <a:latin typeface="Times New Roman" pitchFamily="18" charset="0"/>
              </a:rPr>
              <a:t> </a:t>
            </a:r>
            <a:r>
              <a:rPr lang="en-US" sz="3360" b="1" dirty="0" err="1">
                <a:solidFill>
                  <a:srgbClr val="000000"/>
                </a:solidFill>
                <a:effectLst>
                  <a:outerShdw blurRad="38100" dist="38100" dir="2700000" algn="tl">
                    <a:srgbClr val="000000">
                      <a:alpha val="43137"/>
                    </a:srgbClr>
                  </a:outerShdw>
                </a:effectLst>
                <a:latin typeface="Times New Roman" pitchFamily="18" charset="0"/>
              </a:rPr>
              <a:t>học</a:t>
            </a:r>
            <a:r>
              <a:rPr lang="en-US" sz="3360" b="1" dirty="0">
                <a:solidFill>
                  <a:srgbClr val="000000"/>
                </a:solidFill>
                <a:effectLst>
                  <a:outerShdw blurRad="38100" dist="38100" dir="2700000" algn="tl">
                    <a:srgbClr val="000000">
                      <a:alpha val="43137"/>
                    </a:srgbClr>
                  </a:outerShdw>
                </a:effectLst>
                <a:latin typeface="Times New Roman" pitchFamily="18" charset="0"/>
              </a:rPr>
              <a:t> </a:t>
            </a:r>
            <a:r>
              <a:rPr lang="en-US" sz="2880" dirty="0">
                <a:latin typeface="Times New Roman" pitchFamily="18" charset="0"/>
              </a:rPr>
              <a:t>(</a:t>
            </a:r>
            <a:r>
              <a:rPr lang="en-US" sz="2880" i="1" dirty="0" err="1">
                <a:latin typeface="Times New Roman" pitchFamily="18" charset="0"/>
              </a:rPr>
              <a:t>cách</a:t>
            </a:r>
            <a:r>
              <a:rPr lang="en-US" sz="2880" i="1" dirty="0">
                <a:latin typeface="Times New Roman" pitchFamily="18" charset="0"/>
              </a:rPr>
              <a:t> </a:t>
            </a:r>
            <a:r>
              <a:rPr lang="en-US" sz="2880" i="1" dirty="0" err="1">
                <a:latin typeface="Times New Roman" pitchFamily="18" charset="0"/>
              </a:rPr>
              <a:t>khác</a:t>
            </a:r>
            <a:r>
              <a:rPr lang="en-US" sz="2880" dirty="0">
                <a:latin typeface="Times New Roman" pitchFamily="18" charset="0"/>
              </a:rPr>
              <a:t>)</a:t>
            </a:r>
          </a:p>
        </p:txBody>
      </p:sp>
    </p:spTree>
    <p:extLst>
      <p:ext uri="{BB962C8B-B14F-4D97-AF65-F5344CB8AC3E}">
        <p14:creationId xmlns:p14="http://schemas.microsoft.com/office/powerpoint/2010/main" val="194520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9"/>
                                        </p:tgtEl>
                                        <p:attrNameLst>
                                          <p:attrName>style.visibility</p:attrName>
                                        </p:attrNameLst>
                                      </p:cBhvr>
                                      <p:to>
                                        <p:strVal val="visible"/>
                                      </p:to>
                                    </p:set>
                                    <p:animEffect transition="in" filter="fade">
                                      <p:cBhvr>
                                        <p:cTn id="14" dur="1000"/>
                                        <p:tgtEl>
                                          <p:spTgt spid="29"/>
                                        </p:tgtEl>
                                      </p:cBhvr>
                                    </p:animEffect>
                                    <p:anim calcmode="lin" valueType="num">
                                      <p:cBhvr>
                                        <p:cTn id="15" dur="1000" fill="hold"/>
                                        <p:tgtEl>
                                          <p:spTgt spid="29"/>
                                        </p:tgtEl>
                                        <p:attrNameLst>
                                          <p:attrName>ppt_x</p:attrName>
                                        </p:attrNameLst>
                                      </p:cBhvr>
                                      <p:tavLst>
                                        <p:tav tm="0">
                                          <p:val>
                                            <p:strVal val="#ppt_x"/>
                                          </p:val>
                                        </p:tav>
                                        <p:tav tm="100000">
                                          <p:val>
                                            <p:strVal val="#ppt_x"/>
                                          </p:val>
                                        </p:tav>
                                      </p:tavLst>
                                    </p:anim>
                                    <p:anim calcmode="lin" valueType="num">
                                      <p:cBhvr>
                                        <p:cTn id="16" dur="1000" fill="hold"/>
                                        <p:tgtEl>
                                          <p:spTgt spid="29"/>
                                        </p:tgtEl>
                                        <p:attrNameLst>
                                          <p:attrName>ppt_y</p:attrName>
                                        </p:attrNameLst>
                                      </p:cBhvr>
                                      <p:tavLst>
                                        <p:tav tm="0">
                                          <p:val>
                                            <p:strVal val="#ppt_y+.1"/>
                                          </p:val>
                                        </p:tav>
                                        <p:tav tm="100000">
                                          <p:val>
                                            <p:strVal val="#ppt_y"/>
                                          </p:val>
                                        </p:tav>
                                      </p:tavLst>
                                    </p:anim>
                                  </p:childTnLst>
                                </p:cTn>
                              </p:par>
                              <p:par>
                                <p:cTn id="17" presetID="22" presetClass="entr" presetSubtype="8"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wipe(left)">
                                      <p:cBhvr>
                                        <p:cTn id="19" dur="500"/>
                                        <p:tgtEl>
                                          <p:spTgt spid="17"/>
                                        </p:tgtEl>
                                      </p:cBhvr>
                                    </p:animEffect>
                                  </p:childTnLst>
                                </p:cTn>
                              </p:par>
                              <p:par>
                                <p:cTn id="20" presetID="16" presetClass="exit" presetSubtype="21" fill="hold" grpId="0" nodeType="withEffect">
                                  <p:stCondLst>
                                    <p:cond delay="0"/>
                                  </p:stCondLst>
                                  <p:childTnLst>
                                    <p:animEffect transition="out" filter="barn(inVertical)">
                                      <p:cBhvr>
                                        <p:cTn id="21" dur="1000"/>
                                        <p:tgtEl>
                                          <p:spTgt spid="19"/>
                                        </p:tgtEl>
                                      </p:cBhvr>
                                    </p:animEffect>
                                    <p:set>
                                      <p:cBhvr>
                                        <p:cTn id="22" dur="1" fill="hold">
                                          <p:stCondLst>
                                            <p:cond delay="999"/>
                                          </p:stCondLst>
                                        </p:cTn>
                                        <p:tgtEl>
                                          <p:spTgt spid="19"/>
                                        </p:tgtEl>
                                        <p:attrNameLst>
                                          <p:attrName>style.visibility</p:attrName>
                                        </p:attrNameLst>
                                      </p:cBhvr>
                                      <p:to>
                                        <p:strVal val="hidden"/>
                                      </p:to>
                                    </p:set>
                                  </p:childTnLst>
                                </p:cTn>
                              </p:par>
                              <p:par>
                                <p:cTn id="23" presetID="16" presetClass="exit" presetSubtype="21" fill="hold" grpId="0" nodeType="withEffect">
                                  <p:stCondLst>
                                    <p:cond delay="0"/>
                                  </p:stCondLst>
                                  <p:childTnLst>
                                    <p:animEffect transition="out" filter="barn(inVertical)">
                                      <p:cBhvr>
                                        <p:cTn id="24" dur="1000"/>
                                        <p:tgtEl>
                                          <p:spTgt spid="20"/>
                                        </p:tgtEl>
                                      </p:cBhvr>
                                    </p:animEffect>
                                    <p:set>
                                      <p:cBhvr>
                                        <p:cTn id="25" dur="1" fill="hold">
                                          <p:stCondLst>
                                            <p:cond delay="999"/>
                                          </p:stCondLst>
                                        </p:cTn>
                                        <p:tgtEl>
                                          <p:spTgt spid="20"/>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nodeType="click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fade">
                                      <p:cBhvr>
                                        <p:cTn id="30" dur="1000"/>
                                        <p:tgtEl>
                                          <p:spTgt spid="22"/>
                                        </p:tgtEl>
                                      </p:cBhvr>
                                    </p:animEffect>
                                    <p:anim calcmode="lin" valueType="num">
                                      <p:cBhvr>
                                        <p:cTn id="31" dur="1000" fill="hold"/>
                                        <p:tgtEl>
                                          <p:spTgt spid="22"/>
                                        </p:tgtEl>
                                        <p:attrNameLst>
                                          <p:attrName>ppt_x</p:attrName>
                                        </p:attrNameLst>
                                      </p:cBhvr>
                                      <p:tavLst>
                                        <p:tav tm="0">
                                          <p:val>
                                            <p:strVal val="#ppt_x"/>
                                          </p:val>
                                        </p:tav>
                                        <p:tav tm="100000">
                                          <p:val>
                                            <p:strVal val="#ppt_x"/>
                                          </p:val>
                                        </p:tav>
                                      </p:tavLst>
                                    </p:anim>
                                    <p:anim calcmode="lin" valueType="num">
                                      <p:cBhvr>
                                        <p:cTn id="32" dur="1000" fill="hold"/>
                                        <p:tgtEl>
                                          <p:spTgt spid="22"/>
                                        </p:tgtEl>
                                        <p:attrNameLst>
                                          <p:attrName>ppt_y</p:attrName>
                                        </p:attrNameLst>
                                      </p:cBhvr>
                                      <p:tavLst>
                                        <p:tav tm="0">
                                          <p:val>
                                            <p:strVal val="#ppt_y+.1"/>
                                          </p:val>
                                        </p:tav>
                                        <p:tav tm="100000">
                                          <p:val>
                                            <p:strVal val="#ppt_y"/>
                                          </p:val>
                                        </p:tav>
                                      </p:tavLst>
                                    </p:anim>
                                  </p:childTnLst>
                                </p:cTn>
                              </p:par>
                              <p:par>
                                <p:cTn id="33" presetID="42" presetClass="entr" presetSubtype="0" fill="hold" grpId="0" nodeType="with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fade">
                                      <p:cBhvr>
                                        <p:cTn id="35" dur="1000"/>
                                        <p:tgtEl>
                                          <p:spTgt spid="25"/>
                                        </p:tgtEl>
                                      </p:cBhvr>
                                    </p:animEffect>
                                    <p:anim calcmode="lin" valueType="num">
                                      <p:cBhvr>
                                        <p:cTn id="36" dur="1000" fill="hold"/>
                                        <p:tgtEl>
                                          <p:spTgt spid="25"/>
                                        </p:tgtEl>
                                        <p:attrNameLst>
                                          <p:attrName>ppt_x</p:attrName>
                                        </p:attrNameLst>
                                      </p:cBhvr>
                                      <p:tavLst>
                                        <p:tav tm="0">
                                          <p:val>
                                            <p:strVal val="#ppt_x"/>
                                          </p:val>
                                        </p:tav>
                                        <p:tav tm="100000">
                                          <p:val>
                                            <p:strVal val="#ppt_x"/>
                                          </p:val>
                                        </p:tav>
                                      </p:tavLst>
                                    </p:anim>
                                    <p:anim calcmode="lin" valueType="num">
                                      <p:cBhvr>
                                        <p:cTn id="37"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fade">
                                      <p:cBhvr>
                                        <p:cTn id="42" dur="1000"/>
                                        <p:tgtEl>
                                          <p:spTgt spid="26"/>
                                        </p:tgtEl>
                                      </p:cBhvr>
                                    </p:animEffect>
                                    <p:anim calcmode="lin" valueType="num">
                                      <p:cBhvr>
                                        <p:cTn id="43" dur="1000" fill="hold"/>
                                        <p:tgtEl>
                                          <p:spTgt spid="26"/>
                                        </p:tgtEl>
                                        <p:attrNameLst>
                                          <p:attrName>ppt_x</p:attrName>
                                        </p:attrNameLst>
                                      </p:cBhvr>
                                      <p:tavLst>
                                        <p:tav tm="0">
                                          <p:val>
                                            <p:strVal val="#ppt_x"/>
                                          </p:val>
                                        </p:tav>
                                        <p:tav tm="100000">
                                          <p:val>
                                            <p:strVal val="#ppt_x"/>
                                          </p:val>
                                        </p:tav>
                                      </p:tavLst>
                                    </p:anim>
                                    <p:anim calcmode="lin" valueType="num">
                                      <p:cBhvr>
                                        <p:cTn id="44"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8"/>
                                        </p:tgtEl>
                                        <p:attrNameLst>
                                          <p:attrName>style.visibility</p:attrName>
                                        </p:attrNameLst>
                                      </p:cBhvr>
                                      <p:to>
                                        <p:strVal val="visible"/>
                                      </p:to>
                                    </p:set>
                                    <p:animEffect transition="in" filter="fade">
                                      <p:cBhvr>
                                        <p:cTn id="49" dur="1000"/>
                                        <p:tgtEl>
                                          <p:spTgt spid="28"/>
                                        </p:tgtEl>
                                      </p:cBhvr>
                                    </p:animEffect>
                                    <p:anim calcmode="lin" valueType="num">
                                      <p:cBhvr>
                                        <p:cTn id="50" dur="1000" fill="hold"/>
                                        <p:tgtEl>
                                          <p:spTgt spid="28"/>
                                        </p:tgtEl>
                                        <p:attrNameLst>
                                          <p:attrName>ppt_x</p:attrName>
                                        </p:attrNameLst>
                                      </p:cBhvr>
                                      <p:tavLst>
                                        <p:tav tm="0">
                                          <p:val>
                                            <p:strVal val="#ppt_x"/>
                                          </p:val>
                                        </p:tav>
                                        <p:tav tm="100000">
                                          <p:val>
                                            <p:strVal val="#ppt_x"/>
                                          </p:val>
                                        </p:tav>
                                      </p:tavLst>
                                    </p:anim>
                                    <p:anim calcmode="lin" valueType="num">
                                      <p:cBhvr>
                                        <p:cTn id="51" dur="1000" fill="hold"/>
                                        <p:tgtEl>
                                          <p:spTgt spid="28"/>
                                        </p:tgtEl>
                                        <p:attrNameLst>
                                          <p:attrName>ppt_y</p:attrName>
                                        </p:attrNameLst>
                                      </p:cBhvr>
                                      <p:tavLst>
                                        <p:tav tm="0">
                                          <p:val>
                                            <p:strVal val="#ppt_y+.1"/>
                                          </p:val>
                                        </p:tav>
                                        <p:tav tm="100000">
                                          <p:val>
                                            <p:strVal val="#ppt_y"/>
                                          </p:val>
                                        </p:tav>
                                      </p:tavLst>
                                    </p:anim>
                                  </p:childTnLst>
                                </p:cTn>
                              </p:par>
                              <p:par>
                                <p:cTn id="52" presetID="42" presetClass="entr" presetSubtype="0" fill="hold" nodeType="withEffect">
                                  <p:stCondLst>
                                    <p:cond delay="0"/>
                                  </p:stCondLst>
                                  <p:childTnLst>
                                    <p:set>
                                      <p:cBhvr>
                                        <p:cTn id="53" dur="1" fill="hold">
                                          <p:stCondLst>
                                            <p:cond delay="0"/>
                                          </p:stCondLst>
                                        </p:cTn>
                                        <p:tgtEl>
                                          <p:spTgt spid="31"/>
                                        </p:tgtEl>
                                        <p:attrNameLst>
                                          <p:attrName>style.visibility</p:attrName>
                                        </p:attrNameLst>
                                      </p:cBhvr>
                                      <p:to>
                                        <p:strVal val="visible"/>
                                      </p:to>
                                    </p:set>
                                    <p:animEffect transition="in" filter="fade">
                                      <p:cBhvr>
                                        <p:cTn id="54" dur="1000"/>
                                        <p:tgtEl>
                                          <p:spTgt spid="31"/>
                                        </p:tgtEl>
                                      </p:cBhvr>
                                    </p:animEffect>
                                    <p:anim calcmode="lin" valueType="num">
                                      <p:cBhvr>
                                        <p:cTn id="55" dur="1000" fill="hold"/>
                                        <p:tgtEl>
                                          <p:spTgt spid="31"/>
                                        </p:tgtEl>
                                        <p:attrNameLst>
                                          <p:attrName>ppt_x</p:attrName>
                                        </p:attrNameLst>
                                      </p:cBhvr>
                                      <p:tavLst>
                                        <p:tav tm="0">
                                          <p:val>
                                            <p:strVal val="#ppt_x"/>
                                          </p:val>
                                        </p:tav>
                                        <p:tav tm="100000">
                                          <p:val>
                                            <p:strVal val="#ppt_x"/>
                                          </p:val>
                                        </p:tav>
                                      </p:tavLst>
                                    </p:anim>
                                    <p:anim calcmode="lin" valueType="num">
                                      <p:cBhvr>
                                        <p:cTn id="56"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grpId="0" nodeType="clickEffect">
                                  <p:stCondLst>
                                    <p:cond delay="0"/>
                                  </p:stCondLst>
                                  <p:childTnLst>
                                    <p:set>
                                      <p:cBhvr>
                                        <p:cTn id="60" dur="1" fill="hold">
                                          <p:stCondLst>
                                            <p:cond delay="0"/>
                                          </p:stCondLst>
                                        </p:cTn>
                                        <p:tgtEl>
                                          <p:spTgt spid="27"/>
                                        </p:tgtEl>
                                        <p:attrNameLst>
                                          <p:attrName>style.visibility</p:attrName>
                                        </p:attrNameLst>
                                      </p:cBhvr>
                                      <p:to>
                                        <p:strVal val="visible"/>
                                      </p:to>
                                    </p:set>
                                    <p:animEffect transition="in" filter="fade">
                                      <p:cBhvr>
                                        <p:cTn id="61" dur="1000"/>
                                        <p:tgtEl>
                                          <p:spTgt spid="27"/>
                                        </p:tgtEl>
                                      </p:cBhvr>
                                    </p:animEffect>
                                    <p:anim calcmode="lin" valueType="num">
                                      <p:cBhvr>
                                        <p:cTn id="62" dur="1000" fill="hold"/>
                                        <p:tgtEl>
                                          <p:spTgt spid="27"/>
                                        </p:tgtEl>
                                        <p:attrNameLst>
                                          <p:attrName>ppt_x</p:attrName>
                                        </p:attrNameLst>
                                      </p:cBhvr>
                                      <p:tavLst>
                                        <p:tav tm="0">
                                          <p:val>
                                            <p:strVal val="#ppt_x"/>
                                          </p:val>
                                        </p:tav>
                                        <p:tav tm="100000">
                                          <p:val>
                                            <p:strVal val="#ppt_x"/>
                                          </p:val>
                                        </p:tav>
                                      </p:tavLst>
                                    </p:anim>
                                    <p:anim calcmode="lin" valueType="num">
                                      <p:cBhvr>
                                        <p:cTn id="63"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grpId="0" nodeType="clickEffect">
                                  <p:stCondLst>
                                    <p:cond delay="0"/>
                                  </p:stCondLst>
                                  <p:childTnLst>
                                    <p:set>
                                      <p:cBhvr>
                                        <p:cTn id="67" dur="1" fill="hold">
                                          <p:stCondLst>
                                            <p:cond delay="0"/>
                                          </p:stCondLst>
                                        </p:cTn>
                                        <p:tgtEl>
                                          <p:spTgt spid="24"/>
                                        </p:tgtEl>
                                        <p:attrNameLst>
                                          <p:attrName>style.visibility</p:attrName>
                                        </p:attrNameLst>
                                      </p:cBhvr>
                                      <p:to>
                                        <p:strVal val="visible"/>
                                      </p:to>
                                    </p:set>
                                    <p:animEffect transition="in" filter="fade">
                                      <p:cBhvr>
                                        <p:cTn id="68" dur="1000"/>
                                        <p:tgtEl>
                                          <p:spTgt spid="24"/>
                                        </p:tgtEl>
                                      </p:cBhvr>
                                    </p:animEffect>
                                    <p:anim calcmode="lin" valueType="num">
                                      <p:cBhvr>
                                        <p:cTn id="69" dur="1000" fill="hold"/>
                                        <p:tgtEl>
                                          <p:spTgt spid="24"/>
                                        </p:tgtEl>
                                        <p:attrNameLst>
                                          <p:attrName>ppt_x</p:attrName>
                                        </p:attrNameLst>
                                      </p:cBhvr>
                                      <p:tavLst>
                                        <p:tav tm="0">
                                          <p:val>
                                            <p:strVal val="#ppt_x"/>
                                          </p:val>
                                        </p:tav>
                                        <p:tav tm="100000">
                                          <p:val>
                                            <p:strVal val="#ppt_x"/>
                                          </p:val>
                                        </p:tav>
                                      </p:tavLst>
                                    </p:anim>
                                    <p:anim calcmode="lin" valueType="num">
                                      <p:cBhvr>
                                        <p:cTn id="70"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42" presetClass="entr" presetSubtype="0" fill="hold" grpId="0" nodeType="clickEffect">
                                  <p:stCondLst>
                                    <p:cond delay="0"/>
                                  </p:stCondLst>
                                  <p:childTnLst>
                                    <p:set>
                                      <p:cBhvr>
                                        <p:cTn id="74" dur="1" fill="hold">
                                          <p:stCondLst>
                                            <p:cond delay="0"/>
                                          </p:stCondLst>
                                        </p:cTn>
                                        <p:tgtEl>
                                          <p:spTgt spid="30"/>
                                        </p:tgtEl>
                                        <p:attrNameLst>
                                          <p:attrName>style.visibility</p:attrName>
                                        </p:attrNameLst>
                                      </p:cBhvr>
                                      <p:to>
                                        <p:strVal val="visible"/>
                                      </p:to>
                                    </p:set>
                                    <p:animEffect transition="in" filter="fade">
                                      <p:cBhvr>
                                        <p:cTn id="75" dur="1000"/>
                                        <p:tgtEl>
                                          <p:spTgt spid="30"/>
                                        </p:tgtEl>
                                      </p:cBhvr>
                                    </p:animEffect>
                                    <p:anim calcmode="lin" valueType="num">
                                      <p:cBhvr>
                                        <p:cTn id="76" dur="1000" fill="hold"/>
                                        <p:tgtEl>
                                          <p:spTgt spid="30"/>
                                        </p:tgtEl>
                                        <p:attrNameLst>
                                          <p:attrName>ppt_x</p:attrName>
                                        </p:attrNameLst>
                                      </p:cBhvr>
                                      <p:tavLst>
                                        <p:tav tm="0">
                                          <p:val>
                                            <p:strVal val="#ppt_x"/>
                                          </p:val>
                                        </p:tav>
                                        <p:tav tm="100000">
                                          <p:val>
                                            <p:strVal val="#ppt_x"/>
                                          </p:val>
                                        </p:tav>
                                      </p:tavLst>
                                    </p:anim>
                                    <p:anim calcmode="lin" valueType="num">
                                      <p:cBhvr>
                                        <p:cTn id="77" dur="1000" fill="hold"/>
                                        <p:tgtEl>
                                          <p:spTgt spid="30"/>
                                        </p:tgtEl>
                                        <p:attrNameLst>
                                          <p:attrName>ppt_y</p:attrName>
                                        </p:attrNameLst>
                                      </p:cBhvr>
                                      <p:tavLst>
                                        <p:tav tm="0">
                                          <p:val>
                                            <p:strVal val="#ppt_y+.1"/>
                                          </p:val>
                                        </p:tav>
                                        <p:tav tm="100000">
                                          <p:val>
                                            <p:strVal val="#ppt_y"/>
                                          </p:val>
                                        </p:tav>
                                      </p:tavLst>
                                    </p:anim>
                                  </p:childTnLst>
                                </p:cTn>
                              </p:par>
                              <p:par>
                                <p:cTn id="78" presetID="42" presetClass="entr" presetSubtype="0" fill="hold" nodeType="withEffect">
                                  <p:stCondLst>
                                    <p:cond delay="0"/>
                                  </p:stCondLst>
                                  <p:childTnLst>
                                    <p:set>
                                      <p:cBhvr>
                                        <p:cTn id="79" dur="1" fill="hold">
                                          <p:stCondLst>
                                            <p:cond delay="0"/>
                                          </p:stCondLst>
                                        </p:cTn>
                                        <p:tgtEl>
                                          <p:spTgt spid="32"/>
                                        </p:tgtEl>
                                        <p:attrNameLst>
                                          <p:attrName>style.visibility</p:attrName>
                                        </p:attrNameLst>
                                      </p:cBhvr>
                                      <p:to>
                                        <p:strVal val="visible"/>
                                      </p:to>
                                    </p:set>
                                    <p:animEffect transition="in" filter="fade">
                                      <p:cBhvr>
                                        <p:cTn id="80" dur="1000"/>
                                        <p:tgtEl>
                                          <p:spTgt spid="32"/>
                                        </p:tgtEl>
                                      </p:cBhvr>
                                    </p:animEffect>
                                    <p:anim calcmode="lin" valueType="num">
                                      <p:cBhvr>
                                        <p:cTn id="81" dur="1000" fill="hold"/>
                                        <p:tgtEl>
                                          <p:spTgt spid="32"/>
                                        </p:tgtEl>
                                        <p:attrNameLst>
                                          <p:attrName>ppt_x</p:attrName>
                                        </p:attrNameLst>
                                      </p:cBhvr>
                                      <p:tavLst>
                                        <p:tav tm="0">
                                          <p:val>
                                            <p:strVal val="#ppt_x"/>
                                          </p:val>
                                        </p:tav>
                                        <p:tav tm="100000">
                                          <p:val>
                                            <p:strVal val="#ppt_x"/>
                                          </p:val>
                                        </p:tav>
                                      </p:tavLst>
                                    </p:anim>
                                    <p:anim calcmode="lin" valueType="num">
                                      <p:cBhvr>
                                        <p:cTn id="82"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9" grpId="0" animBg="1"/>
      <p:bldP spid="20" grpId="0"/>
      <p:bldP spid="25" grpId="0"/>
      <p:bldP spid="26" grpId="0"/>
      <p:bldP spid="27" grpId="0"/>
      <p:bldP spid="28" grpId="0"/>
      <p:bldP spid="30" grpId="0"/>
      <p:bldP spid="24" grpId="0"/>
      <p:bldP spid="29" grpId="0" animBg="1"/>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7" name="Picture 2"/>
          <p:cNvPicPr>
            <a:picLocks noChangeAspect="1" noChangeArrowheads="1"/>
          </p:cNvPicPr>
          <p:nvPr/>
        </p:nvPicPr>
        <p:blipFill>
          <a:blip r:embed="rId2"/>
          <a:srcRect/>
          <a:stretch>
            <a:fillRect/>
          </a:stretch>
        </p:blipFill>
        <p:spPr bwMode="auto">
          <a:xfrm>
            <a:off x="2992756" y="2253616"/>
            <a:ext cx="9239250" cy="4663440"/>
          </a:xfrm>
          <a:prstGeom prst="rect">
            <a:avLst/>
          </a:prstGeom>
          <a:noFill/>
          <a:ln w="9525">
            <a:noFill/>
            <a:miter lim="800000"/>
            <a:headEnd/>
            <a:tailEnd/>
          </a:ln>
        </p:spPr>
      </p:pic>
      <p:pic>
        <p:nvPicPr>
          <p:cNvPr id="51203" name="Picture 3"/>
          <p:cNvPicPr>
            <a:picLocks noChangeAspect="1" noChangeArrowheads="1"/>
          </p:cNvPicPr>
          <p:nvPr/>
        </p:nvPicPr>
        <p:blipFill>
          <a:blip r:embed="rId3"/>
          <a:srcRect/>
          <a:stretch>
            <a:fillRect/>
          </a:stretch>
        </p:blipFill>
        <p:spPr bwMode="auto">
          <a:xfrm>
            <a:off x="10424160" y="4739640"/>
            <a:ext cx="1645920" cy="771526"/>
          </a:xfrm>
          <a:prstGeom prst="rect">
            <a:avLst/>
          </a:prstGeom>
          <a:noFill/>
          <a:ln w="9525">
            <a:noFill/>
            <a:miter lim="800000"/>
            <a:headEnd/>
            <a:tailEnd/>
          </a:ln>
        </p:spPr>
      </p:pic>
      <p:sp>
        <p:nvSpPr>
          <p:cNvPr id="51204" name="Line 4"/>
          <p:cNvSpPr>
            <a:spLocks noChangeShapeType="1"/>
          </p:cNvSpPr>
          <p:nvPr/>
        </p:nvSpPr>
        <p:spPr bwMode="auto">
          <a:xfrm flipH="1" flipV="1">
            <a:off x="3215641" y="5116830"/>
            <a:ext cx="4598670" cy="0"/>
          </a:xfrm>
          <a:prstGeom prst="line">
            <a:avLst/>
          </a:prstGeom>
          <a:noFill/>
          <a:ln w="19050">
            <a:solidFill>
              <a:srgbClr val="FF0000"/>
            </a:solidFill>
            <a:prstDash val="dash"/>
            <a:round/>
            <a:headEnd/>
            <a:tailEnd/>
          </a:ln>
        </p:spPr>
        <p:txBody>
          <a:bodyPr/>
          <a:lstStyle/>
          <a:p>
            <a:endParaRPr lang="en-US"/>
          </a:p>
        </p:txBody>
      </p:sp>
      <p:sp>
        <p:nvSpPr>
          <p:cNvPr id="51205" name="Text Box 5"/>
          <p:cNvSpPr txBox="1">
            <a:spLocks noChangeArrowheads="1"/>
          </p:cNvSpPr>
          <p:nvPr/>
        </p:nvSpPr>
        <p:spPr bwMode="auto">
          <a:xfrm>
            <a:off x="6720840" y="4659631"/>
            <a:ext cx="548640" cy="535531"/>
          </a:xfrm>
          <a:prstGeom prst="rect">
            <a:avLst/>
          </a:prstGeom>
          <a:noFill/>
          <a:ln w="9525">
            <a:noFill/>
            <a:miter lim="800000"/>
            <a:headEnd/>
            <a:tailEnd/>
          </a:ln>
        </p:spPr>
        <p:txBody>
          <a:bodyPr>
            <a:spAutoFit/>
          </a:bodyPr>
          <a:lstStyle/>
          <a:p>
            <a:pPr>
              <a:spcBef>
                <a:spcPct val="50000"/>
              </a:spcBef>
            </a:pPr>
            <a:r>
              <a:rPr lang="en-US" sz="2880" b="1">
                <a:solidFill>
                  <a:schemeClr val="accent2"/>
                </a:solidFill>
                <a:latin typeface=".VnTimeH" pitchFamily="34" charset="0"/>
              </a:rPr>
              <a:t>?</a:t>
            </a:r>
            <a:endParaRPr lang="en-US" sz="3840" b="1">
              <a:solidFill>
                <a:schemeClr val="accent2"/>
              </a:solidFill>
              <a:latin typeface=".VnTimeH" pitchFamily="34" charset="0"/>
            </a:endParaRPr>
          </a:p>
        </p:txBody>
      </p:sp>
      <p:sp>
        <p:nvSpPr>
          <p:cNvPr id="51206" name="Arc 6"/>
          <p:cNvSpPr>
            <a:spLocks/>
          </p:cNvSpPr>
          <p:nvPr/>
        </p:nvSpPr>
        <p:spPr bwMode="auto">
          <a:xfrm rot="10481499" flipV="1">
            <a:off x="7178040" y="4872990"/>
            <a:ext cx="219076" cy="219076"/>
          </a:xfrm>
          <a:custGeom>
            <a:avLst/>
            <a:gdLst>
              <a:gd name="T0" fmla="*/ 2147483647 w 21600"/>
              <a:gd name="T1" fmla="*/ 0 h 32664"/>
              <a:gd name="T2" fmla="*/ 2147483647 w 21600"/>
              <a:gd name="T3" fmla="*/ 995703282 h 32664"/>
              <a:gd name="T4" fmla="*/ 0 w 21600"/>
              <a:gd name="T5" fmla="*/ 631307979 h 32664"/>
              <a:gd name="T6" fmla="*/ 0 60000 65536"/>
              <a:gd name="T7" fmla="*/ 0 60000 65536"/>
              <a:gd name="T8" fmla="*/ 0 60000 65536"/>
              <a:gd name="T9" fmla="*/ 0 w 21600"/>
              <a:gd name="T10" fmla="*/ 0 h 32664"/>
              <a:gd name="T11" fmla="*/ 21600 w 21600"/>
              <a:gd name="T12" fmla="*/ 32664 h 32664"/>
            </a:gdLst>
            <a:ahLst/>
            <a:cxnLst>
              <a:cxn ang="T6">
                <a:pos x="T0" y="T1"/>
              </a:cxn>
              <a:cxn ang="T7">
                <a:pos x="T2" y="T3"/>
              </a:cxn>
              <a:cxn ang="T8">
                <a:pos x="T4" y="T5"/>
              </a:cxn>
            </a:cxnLst>
            <a:rect l="T9" t="T10" r="T11" b="T12"/>
            <a:pathLst>
              <a:path w="21600" h="32664" fill="none" extrusionOk="0">
                <a:moveTo>
                  <a:pt x="6136" y="0"/>
                </a:moveTo>
                <a:cubicBezTo>
                  <a:pt x="15308" y="2717"/>
                  <a:pt x="21600" y="11144"/>
                  <a:pt x="21600" y="20710"/>
                </a:cubicBezTo>
                <a:cubicBezTo>
                  <a:pt x="21600" y="24963"/>
                  <a:pt x="20344" y="29121"/>
                  <a:pt x="17990" y="32663"/>
                </a:cubicBezTo>
              </a:path>
              <a:path w="21600" h="32664" stroke="0" extrusionOk="0">
                <a:moveTo>
                  <a:pt x="6136" y="0"/>
                </a:moveTo>
                <a:cubicBezTo>
                  <a:pt x="15308" y="2717"/>
                  <a:pt x="21600" y="11144"/>
                  <a:pt x="21600" y="20710"/>
                </a:cubicBezTo>
                <a:cubicBezTo>
                  <a:pt x="21600" y="24963"/>
                  <a:pt x="20344" y="29121"/>
                  <a:pt x="17990" y="32663"/>
                </a:cubicBezTo>
                <a:lnTo>
                  <a:pt x="0" y="20710"/>
                </a:lnTo>
                <a:lnTo>
                  <a:pt x="6136" y="0"/>
                </a:lnTo>
                <a:close/>
              </a:path>
            </a:pathLst>
          </a:custGeom>
          <a:noFill/>
          <a:ln w="19050">
            <a:solidFill>
              <a:srgbClr val="FF0000"/>
            </a:solidFill>
            <a:round/>
            <a:headEnd/>
            <a:tailEnd/>
          </a:ln>
        </p:spPr>
        <p:txBody>
          <a:bodyPr wrap="none" anchor="ctr"/>
          <a:lstStyle/>
          <a:p>
            <a:endParaRPr lang="en-US"/>
          </a:p>
        </p:txBody>
      </p:sp>
      <p:sp>
        <p:nvSpPr>
          <p:cNvPr id="51207" name="Line 7"/>
          <p:cNvSpPr>
            <a:spLocks noChangeShapeType="1"/>
          </p:cNvSpPr>
          <p:nvPr/>
        </p:nvSpPr>
        <p:spPr bwMode="auto">
          <a:xfrm>
            <a:off x="3200400" y="2604136"/>
            <a:ext cx="7406640" cy="2560320"/>
          </a:xfrm>
          <a:prstGeom prst="line">
            <a:avLst/>
          </a:prstGeom>
          <a:noFill/>
          <a:ln w="19050">
            <a:solidFill>
              <a:srgbClr val="FF0000"/>
            </a:solidFill>
            <a:prstDash val="dash"/>
            <a:round/>
            <a:headEnd/>
            <a:tailEnd/>
          </a:ln>
        </p:spPr>
        <p:txBody>
          <a:bodyPr/>
          <a:lstStyle/>
          <a:p>
            <a:endParaRPr lang="en-US"/>
          </a:p>
        </p:txBody>
      </p:sp>
      <p:sp>
        <p:nvSpPr>
          <p:cNvPr id="51208" name="Line 8"/>
          <p:cNvSpPr>
            <a:spLocks noChangeShapeType="1"/>
          </p:cNvSpPr>
          <p:nvPr/>
        </p:nvSpPr>
        <p:spPr bwMode="auto">
          <a:xfrm>
            <a:off x="3223260" y="2626996"/>
            <a:ext cx="4640580" cy="2537460"/>
          </a:xfrm>
          <a:prstGeom prst="line">
            <a:avLst/>
          </a:prstGeom>
          <a:noFill/>
          <a:ln w="19050">
            <a:solidFill>
              <a:srgbClr val="FF0000"/>
            </a:solidFill>
            <a:prstDash val="dash"/>
            <a:round/>
            <a:headEnd/>
            <a:tailEnd/>
          </a:ln>
        </p:spPr>
        <p:txBody>
          <a:bodyPr/>
          <a:lstStyle/>
          <a:p>
            <a:endParaRPr lang="en-US"/>
          </a:p>
        </p:txBody>
      </p:sp>
      <p:sp>
        <p:nvSpPr>
          <p:cNvPr id="51209" name="Line 9"/>
          <p:cNvSpPr>
            <a:spLocks noChangeShapeType="1"/>
          </p:cNvSpPr>
          <p:nvPr/>
        </p:nvSpPr>
        <p:spPr bwMode="auto">
          <a:xfrm>
            <a:off x="3200400" y="2609850"/>
            <a:ext cx="0" cy="2514600"/>
          </a:xfrm>
          <a:prstGeom prst="line">
            <a:avLst/>
          </a:prstGeom>
          <a:noFill/>
          <a:ln w="19050">
            <a:solidFill>
              <a:srgbClr val="FF0000"/>
            </a:solidFill>
            <a:prstDash val="dash"/>
            <a:round/>
            <a:headEnd/>
            <a:tailEnd/>
          </a:ln>
        </p:spPr>
        <p:txBody>
          <a:bodyPr/>
          <a:lstStyle/>
          <a:p>
            <a:endParaRPr lang="en-US"/>
          </a:p>
        </p:txBody>
      </p:sp>
      <p:sp>
        <p:nvSpPr>
          <p:cNvPr id="51210" name="Line 10"/>
          <p:cNvSpPr>
            <a:spLocks noChangeShapeType="1"/>
          </p:cNvSpPr>
          <p:nvPr/>
        </p:nvSpPr>
        <p:spPr bwMode="auto">
          <a:xfrm flipH="1" flipV="1">
            <a:off x="3286126" y="5124450"/>
            <a:ext cx="7229474" cy="0"/>
          </a:xfrm>
          <a:prstGeom prst="line">
            <a:avLst/>
          </a:prstGeom>
          <a:noFill/>
          <a:ln w="19050">
            <a:solidFill>
              <a:srgbClr val="FF0000"/>
            </a:solidFill>
            <a:prstDash val="dash"/>
            <a:round/>
            <a:headEnd/>
            <a:tailEnd/>
          </a:ln>
        </p:spPr>
        <p:txBody>
          <a:bodyPr/>
          <a:lstStyle/>
          <a:p>
            <a:endParaRPr lang="en-US"/>
          </a:p>
        </p:txBody>
      </p:sp>
      <p:sp>
        <p:nvSpPr>
          <p:cNvPr id="51211" name="Text Box 11"/>
          <p:cNvSpPr txBox="1">
            <a:spLocks noChangeArrowheads="1"/>
          </p:cNvSpPr>
          <p:nvPr/>
        </p:nvSpPr>
        <p:spPr bwMode="auto">
          <a:xfrm>
            <a:off x="8869680" y="4707256"/>
            <a:ext cx="822960" cy="369332"/>
          </a:xfrm>
          <a:prstGeom prst="rect">
            <a:avLst/>
          </a:prstGeom>
          <a:noFill/>
          <a:ln w="9525">
            <a:noFill/>
            <a:miter lim="800000"/>
            <a:headEnd/>
            <a:tailEnd/>
          </a:ln>
        </p:spPr>
        <p:txBody>
          <a:bodyPr>
            <a:spAutoFit/>
          </a:bodyPr>
          <a:lstStyle/>
          <a:p>
            <a:pPr>
              <a:spcBef>
                <a:spcPct val="50000"/>
              </a:spcBef>
            </a:pPr>
            <a:r>
              <a:rPr lang="en-US">
                <a:solidFill>
                  <a:srgbClr val="FF0000"/>
                </a:solidFill>
                <a:latin typeface=".VnTimeH" pitchFamily="34" charset="0"/>
              </a:rPr>
              <a:t>20</a:t>
            </a:r>
            <a:r>
              <a:rPr lang="en-US" baseline="30000">
                <a:solidFill>
                  <a:srgbClr val="FF0000"/>
                </a:solidFill>
                <a:latin typeface=".VnTimeH" pitchFamily="34" charset="0"/>
              </a:rPr>
              <a:t>0</a:t>
            </a:r>
            <a:endParaRPr lang="en-US">
              <a:solidFill>
                <a:srgbClr val="FF0000"/>
              </a:solidFill>
              <a:latin typeface=".VnTimeH" pitchFamily="34" charset="0"/>
            </a:endParaRPr>
          </a:p>
        </p:txBody>
      </p:sp>
      <p:sp>
        <p:nvSpPr>
          <p:cNvPr id="51212" name="Arc 12"/>
          <p:cNvSpPr>
            <a:spLocks/>
          </p:cNvSpPr>
          <p:nvPr/>
        </p:nvSpPr>
        <p:spPr bwMode="auto">
          <a:xfrm rot="10481499" flipV="1">
            <a:off x="9645016" y="4882516"/>
            <a:ext cx="219074" cy="219074"/>
          </a:xfrm>
          <a:custGeom>
            <a:avLst/>
            <a:gdLst>
              <a:gd name="T0" fmla="*/ 2147483647 w 21600"/>
              <a:gd name="T1" fmla="*/ 0 h 32664"/>
              <a:gd name="T2" fmla="*/ 2147483647 w 21600"/>
              <a:gd name="T3" fmla="*/ 995669212 h 32664"/>
              <a:gd name="T4" fmla="*/ 0 w 21600"/>
              <a:gd name="T5" fmla="*/ 631285563 h 32664"/>
              <a:gd name="T6" fmla="*/ 0 60000 65536"/>
              <a:gd name="T7" fmla="*/ 0 60000 65536"/>
              <a:gd name="T8" fmla="*/ 0 60000 65536"/>
              <a:gd name="T9" fmla="*/ 0 w 21600"/>
              <a:gd name="T10" fmla="*/ 0 h 32664"/>
              <a:gd name="T11" fmla="*/ 21600 w 21600"/>
              <a:gd name="T12" fmla="*/ 32664 h 32664"/>
            </a:gdLst>
            <a:ahLst/>
            <a:cxnLst>
              <a:cxn ang="T6">
                <a:pos x="T0" y="T1"/>
              </a:cxn>
              <a:cxn ang="T7">
                <a:pos x="T2" y="T3"/>
              </a:cxn>
              <a:cxn ang="T8">
                <a:pos x="T4" y="T5"/>
              </a:cxn>
            </a:cxnLst>
            <a:rect l="T9" t="T10" r="T11" b="T12"/>
            <a:pathLst>
              <a:path w="21600" h="32664" fill="none" extrusionOk="0">
                <a:moveTo>
                  <a:pt x="6136" y="0"/>
                </a:moveTo>
                <a:cubicBezTo>
                  <a:pt x="15308" y="2717"/>
                  <a:pt x="21600" y="11144"/>
                  <a:pt x="21600" y="20710"/>
                </a:cubicBezTo>
                <a:cubicBezTo>
                  <a:pt x="21600" y="24963"/>
                  <a:pt x="20344" y="29121"/>
                  <a:pt x="17990" y="32663"/>
                </a:cubicBezTo>
              </a:path>
              <a:path w="21600" h="32664" stroke="0" extrusionOk="0">
                <a:moveTo>
                  <a:pt x="6136" y="0"/>
                </a:moveTo>
                <a:cubicBezTo>
                  <a:pt x="15308" y="2717"/>
                  <a:pt x="21600" y="11144"/>
                  <a:pt x="21600" y="20710"/>
                </a:cubicBezTo>
                <a:cubicBezTo>
                  <a:pt x="21600" y="24963"/>
                  <a:pt x="20344" y="29121"/>
                  <a:pt x="17990" y="32663"/>
                </a:cubicBezTo>
                <a:lnTo>
                  <a:pt x="0" y="20710"/>
                </a:lnTo>
                <a:lnTo>
                  <a:pt x="6136" y="0"/>
                </a:lnTo>
                <a:close/>
              </a:path>
            </a:pathLst>
          </a:custGeom>
          <a:noFill/>
          <a:ln w="19050">
            <a:solidFill>
              <a:srgbClr val="FF0000"/>
            </a:solidFill>
            <a:round/>
            <a:headEnd/>
            <a:tailEnd/>
          </a:ln>
        </p:spPr>
        <p:txBody>
          <a:bodyPr wrap="none" anchor="ctr"/>
          <a:lstStyle/>
          <a:p>
            <a:endParaRPr lang="en-US"/>
          </a:p>
        </p:txBody>
      </p:sp>
      <p:sp>
        <p:nvSpPr>
          <p:cNvPr id="51213" name="Arc 13"/>
          <p:cNvSpPr>
            <a:spLocks/>
          </p:cNvSpPr>
          <p:nvPr/>
        </p:nvSpPr>
        <p:spPr bwMode="auto">
          <a:xfrm rot="10481499" flipV="1">
            <a:off x="9673590" y="4895850"/>
            <a:ext cx="219076" cy="219076"/>
          </a:xfrm>
          <a:custGeom>
            <a:avLst/>
            <a:gdLst>
              <a:gd name="T0" fmla="*/ 2147483647 w 21600"/>
              <a:gd name="T1" fmla="*/ 0 h 32664"/>
              <a:gd name="T2" fmla="*/ 2147483647 w 21600"/>
              <a:gd name="T3" fmla="*/ 995703282 h 32664"/>
              <a:gd name="T4" fmla="*/ 0 w 21600"/>
              <a:gd name="T5" fmla="*/ 631307979 h 32664"/>
              <a:gd name="T6" fmla="*/ 0 60000 65536"/>
              <a:gd name="T7" fmla="*/ 0 60000 65536"/>
              <a:gd name="T8" fmla="*/ 0 60000 65536"/>
              <a:gd name="T9" fmla="*/ 0 w 21600"/>
              <a:gd name="T10" fmla="*/ 0 h 32664"/>
              <a:gd name="T11" fmla="*/ 21600 w 21600"/>
              <a:gd name="T12" fmla="*/ 32664 h 32664"/>
            </a:gdLst>
            <a:ahLst/>
            <a:cxnLst>
              <a:cxn ang="T6">
                <a:pos x="T0" y="T1"/>
              </a:cxn>
              <a:cxn ang="T7">
                <a:pos x="T2" y="T3"/>
              </a:cxn>
              <a:cxn ang="T8">
                <a:pos x="T4" y="T5"/>
              </a:cxn>
            </a:cxnLst>
            <a:rect l="T9" t="T10" r="T11" b="T12"/>
            <a:pathLst>
              <a:path w="21600" h="32664" fill="none" extrusionOk="0">
                <a:moveTo>
                  <a:pt x="6136" y="0"/>
                </a:moveTo>
                <a:cubicBezTo>
                  <a:pt x="15308" y="2717"/>
                  <a:pt x="21600" y="11144"/>
                  <a:pt x="21600" y="20710"/>
                </a:cubicBezTo>
                <a:cubicBezTo>
                  <a:pt x="21600" y="24963"/>
                  <a:pt x="20344" y="29121"/>
                  <a:pt x="17990" y="32663"/>
                </a:cubicBezTo>
              </a:path>
              <a:path w="21600" h="32664" stroke="0" extrusionOk="0">
                <a:moveTo>
                  <a:pt x="6136" y="0"/>
                </a:moveTo>
                <a:cubicBezTo>
                  <a:pt x="15308" y="2717"/>
                  <a:pt x="21600" y="11144"/>
                  <a:pt x="21600" y="20710"/>
                </a:cubicBezTo>
                <a:cubicBezTo>
                  <a:pt x="21600" y="24963"/>
                  <a:pt x="20344" y="29121"/>
                  <a:pt x="17990" y="32663"/>
                </a:cubicBezTo>
                <a:lnTo>
                  <a:pt x="0" y="20710"/>
                </a:lnTo>
                <a:lnTo>
                  <a:pt x="6136" y="0"/>
                </a:lnTo>
                <a:close/>
              </a:path>
            </a:pathLst>
          </a:custGeom>
          <a:noFill/>
          <a:ln w="19050">
            <a:solidFill>
              <a:srgbClr val="FF0000"/>
            </a:solidFill>
            <a:round/>
            <a:headEnd/>
            <a:tailEnd/>
          </a:ln>
        </p:spPr>
        <p:txBody>
          <a:bodyPr wrap="none" anchor="ctr"/>
          <a:lstStyle/>
          <a:p>
            <a:endParaRPr lang="en-US"/>
          </a:p>
        </p:txBody>
      </p:sp>
      <p:sp>
        <p:nvSpPr>
          <p:cNvPr id="51216" name="Text Box 16"/>
          <p:cNvSpPr txBox="1">
            <a:spLocks noChangeArrowheads="1"/>
          </p:cNvSpPr>
          <p:nvPr/>
        </p:nvSpPr>
        <p:spPr bwMode="auto">
          <a:xfrm>
            <a:off x="6400800" y="5147311"/>
            <a:ext cx="1432560" cy="535531"/>
          </a:xfrm>
          <a:prstGeom prst="rect">
            <a:avLst/>
          </a:prstGeom>
          <a:noFill/>
          <a:ln w="9525">
            <a:noFill/>
            <a:miter lim="800000"/>
            <a:headEnd/>
            <a:tailEnd/>
          </a:ln>
        </p:spPr>
        <p:txBody>
          <a:bodyPr>
            <a:spAutoFit/>
          </a:bodyPr>
          <a:lstStyle/>
          <a:p>
            <a:pPr>
              <a:spcBef>
                <a:spcPct val="50000"/>
              </a:spcBef>
            </a:pPr>
            <a:r>
              <a:rPr lang="en-US" sz="2880">
                <a:solidFill>
                  <a:srgbClr val="FF3300"/>
                </a:solidFill>
                <a:latin typeface=".VnTime" pitchFamily="34" charset="0"/>
              </a:rPr>
              <a:t>120m</a:t>
            </a:r>
          </a:p>
        </p:txBody>
      </p:sp>
      <p:sp>
        <p:nvSpPr>
          <p:cNvPr id="51217" name="Text Box 17"/>
          <p:cNvSpPr txBox="1">
            <a:spLocks noChangeArrowheads="1"/>
          </p:cNvSpPr>
          <p:nvPr/>
        </p:nvSpPr>
        <p:spPr bwMode="auto">
          <a:xfrm>
            <a:off x="3383280" y="3318510"/>
            <a:ext cx="640080" cy="609398"/>
          </a:xfrm>
          <a:prstGeom prst="rect">
            <a:avLst/>
          </a:prstGeom>
          <a:noFill/>
          <a:ln w="9525">
            <a:noFill/>
            <a:miter lim="800000"/>
            <a:headEnd/>
            <a:tailEnd/>
          </a:ln>
        </p:spPr>
        <p:txBody>
          <a:bodyPr>
            <a:spAutoFit/>
          </a:bodyPr>
          <a:lstStyle/>
          <a:p>
            <a:pPr>
              <a:spcBef>
                <a:spcPct val="50000"/>
              </a:spcBef>
            </a:pPr>
            <a:r>
              <a:rPr lang="en-US" sz="3360" b="1">
                <a:solidFill>
                  <a:srgbClr val="FF3300"/>
                </a:solidFill>
                <a:latin typeface=".VnTime" pitchFamily="34" charset="0"/>
              </a:rPr>
              <a:t>?</a:t>
            </a:r>
          </a:p>
        </p:txBody>
      </p:sp>
      <p:sp>
        <p:nvSpPr>
          <p:cNvPr id="51218" name="Text Box 18"/>
          <p:cNvSpPr txBox="1">
            <a:spLocks noChangeArrowheads="1"/>
          </p:cNvSpPr>
          <p:nvPr/>
        </p:nvSpPr>
        <p:spPr bwMode="auto">
          <a:xfrm>
            <a:off x="4846320" y="4652011"/>
            <a:ext cx="1005840" cy="535531"/>
          </a:xfrm>
          <a:prstGeom prst="rect">
            <a:avLst/>
          </a:prstGeom>
          <a:noFill/>
          <a:ln w="9525">
            <a:noFill/>
            <a:miter lim="800000"/>
            <a:headEnd/>
            <a:tailEnd/>
          </a:ln>
        </p:spPr>
        <p:txBody>
          <a:bodyPr>
            <a:spAutoFit/>
          </a:bodyPr>
          <a:lstStyle/>
          <a:p>
            <a:pPr>
              <a:spcBef>
                <a:spcPct val="50000"/>
              </a:spcBef>
            </a:pPr>
            <a:r>
              <a:rPr lang="en-US" sz="2880">
                <a:solidFill>
                  <a:srgbClr val="FF3300"/>
                </a:solidFill>
                <a:latin typeface=".VnTime" pitchFamily="34" charset="0"/>
              </a:rPr>
              <a:t>50m</a:t>
            </a:r>
          </a:p>
        </p:txBody>
      </p:sp>
      <p:sp>
        <p:nvSpPr>
          <p:cNvPr id="51219" name="Text Box 19"/>
          <p:cNvSpPr txBox="1">
            <a:spLocks noChangeArrowheads="1"/>
          </p:cNvSpPr>
          <p:nvPr/>
        </p:nvSpPr>
        <p:spPr bwMode="auto">
          <a:xfrm>
            <a:off x="3383280" y="3592831"/>
            <a:ext cx="1737360" cy="535531"/>
          </a:xfrm>
          <a:prstGeom prst="rect">
            <a:avLst/>
          </a:prstGeom>
          <a:noFill/>
          <a:ln w="9525">
            <a:noFill/>
            <a:miter lim="800000"/>
            <a:headEnd/>
            <a:tailEnd/>
          </a:ln>
        </p:spPr>
        <p:txBody>
          <a:bodyPr>
            <a:spAutoFit/>
          </a:bodyPr>
          <a:lstStyle/>
          <a:p>
            <a:pPr>
              <a:spcBef>
                <a:spcPct val="50000"/>
              </a:spcBef>
            </a:pPr>
            <a:endParaRPr lang="en-US" sz="2880">
              <a:solidFill>
                <a:srgbClr val="FF3300"/>
              </a:solidFill>
              <a:latin typeface=".VnTime" pitchFamily="34" charset="0"/>
            </a:endParaRPr>
          </a:p>
        </p:txBody>
      </p:sp>
      <p:sp>
        <p:nvSpPr>
          <p:cNvPr id="51221" name="Text Box 21"/>
          <p:cNvSpPr txBox="1">
            <a:spLocks noChangeArrowheads="1"/>
          </p:cNvSpPr>
          <p:nvPr/>
        </p:nvSpPr>
        <p:spPr bwMode="auto">
          <a:xfrm>
            <a:off x="9138286" y="7707631"/>
            <a:ext cx="3994784" cy="461665"/>
          </a:xfrm>
          <a:prstGeom prst="rect">
            <a:avLst/>
          </a:prstGeom>
          <a:solidFill>
            <a:schemeClr val="accent2">
              <a:lumMod val="40000"/>
              <a:lumOff val="60000"/>
            </a:schemeClr>
          </a:solidFill>
          <a:ln>
            <a:noFill/>
          </a:ln>
          <a:effectLs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auto">
              <a:spcBef>
                <a:spcPct val="50000"/>
              </a:spcBef>
              <a:spcAft>
                <a:spcPts val="0"/>
              </a:spcAft>
              <a:defRPr/>
            </a:pPr>
            <a:r>
              <a:rPr lang="en-US" sz="2400" b="1" i="1" dirty="0" err="1">
                <a:latin typeface=".VnTime" panose="020B7200000000000000" pitchFamily="34" charset="0"/>
              </a:rPr>
              <a:t>Gãc</a:t>
            </a:r>
            <a:r>
              <a:rPr lang="en-US" sz="2400" b="1" i="1" dirty="0">
                <a:latin typeface=".VnTime" panose="020B7200000000000000" pitchFamily="34" charset="0"/>
              </a:rPr>
              <a:t> ng¾m </a:t>
            </a:r>
            <a:r>
              <a:rPr lang="en-US" sz="2400" b="1" i="1" dirty="0" err="1">
                <a:latin typeface=".VnTime" panose="020B7200000000000000" pitchFamily="34" charset="0"/>
              </a:rPr>
              <a:t>xÊp</a:t>
            </a:r>
            <a:r>
              <a:rPr lang="en-US" sz="2400" b="1" i="1" dirty="0">
                <a:latin typeface=".VnTime" panose="020B7200000000000000" pitchFamily="34" charset="0"/>
              </a:rPr>
              <a:t> </a:t>
            </a:r>
            <a:r>
              <a:rPr lang="en-US" sz="2400" b="1" i="1" dirty="0" err="1">
                <a:latin typeface=".VnTime" panose="020B7200000000000000" pitchFamily="34" charset="0"/>
              </a:rPr>
              <a:t>xØ</a:t>
            </a:r>
            <a:r>
              <a:rPr lang="en-US" sz="2400" b="1" i="1" dirty="0">
                <a:latin typeface=".VnTime" panose="020B7200000000000000" pitchFamily="34" charset="0"/>
              </a:rPr>
              <a:t> </a:t>
            </a:r>
            <a:r>
              <a:rPr lang="en-US" sz="2400" b="1" i="1" dirty="0" err="1">
                <a:latin typeface=".VnTime" panose="020B7200000000000000" pitchFamily="34" charset="0"/>
              </a:rPr>
              <a:t>b»ng</a:t>
            </a:r>
            <a:r>
              <a:rPr lang="en-US" sz="2400" b="1" i="1" dirty="0">
                <a:latin typeface=".VnTime" panose="020B7200000000000000" pitchFamily="34" charset="0"/>
              </a:rPr>
              <a:t> 41</a:t>
            </a:r>
            <a:r>
              <a:rPr lang="en-US" sz="2400" b="1" i="1" baseline="30000" dirty="0">
                <a:latin typeface=".VnTime" panose="020B7200000000000000" pitchFamily="34" charset="0"/>
              </a:rPr>
              <a:t>0</a:t>
            </a:r>
            <a:r>
              <a:rPr lang="en-US" sz="2400" b="1" i="1" dirty="0">
                <a:latin typeface=".VnTime" panose="020B7200000000000000" pitchFamily="34" charset="0"/>
              </a:rPr>
              <a:t>9’</a:t>
            </a:r>
          </a:p>
        </p:txBody>
      </p:sp>
      <p:sp>
        <p:nvSpPr>
          <p:cNvPr id="34834" name="Text Box 22"/>
          <p:cNvSpPr txBox="1">
            <a:spLocks noChangeArrowheads="1"/>
          </p:cNvSpPr>
          <p:nvPr/>
        </p:nvSpPr>
        <p:spPr bwMode="auto">
          <a:xfrm>
            <a:off x="2080001" y="-97155"/>
            <a:ext cx="1334020" cy="535531"/>
          </a:xfrm>
          <a:prstGeom prst="rect">
            <a:avLst/>
          </a:prstGeom>
          <a:noFill/>
          <a:ln w="9525">
            <a:noFill/>
            <a:miter lim="800000"/>
            <a:headEnd/>
            <a:tailEnd/>
          </a:ln>
        </p:spPr>
        <p:txBody>
          <a:bodyPr wrap="none">
            <a:spAutoFit/>
          </a:bodyPr>
          <a:lstStyle/>
          <a:p>
            <a:r>
              <a:rPr lang="en-US" sz="2880" u="sng">
                <a:solidFill>
                  <a:srgbClr val="FF0000"/>
                </a:solidFill>
              </a:rPr>
              <a:t>Bài tập</a:t>
            </a:r>
          </a:p>
        </p:txBody>
      </p:sp>
      <p:sp>
        <p:nvSpPr>
          <p:cNvPr id="23" name="TextBox 22"/>
          <p:cNvSpPr txBox="1">
            <a:spLocks noChangeArrowheads="1"/>
          </p:cNvSpPr>
          <p:nvPr/>
        </p:nvSpPr>
        <p:spPr bwMode="auto">
          <a:xfrm>
            <a:off x="2827020" y="596265"/>
            <a:ext cx="9380220" cy="904863"/>
          </a:xfrm>
          <a:prstGeom prst="rect">
            <a:avLst/>
          </a:prstGeom>
          <a:solidFill>
            <a:schemeClr val="accent2">
              <a:lumMod val="40000"/>
              <a:lumOff val="60000"/>
            </a:schemeClr>
          </a:solidFill>
          <a:ln w="9525">
            <a:noFill/>
            <a:miter lim="800000"/>
            <a:headEnd/>
            <a:tailEnd/>
          </a:ln>
        </p:spPr>
        <p:txBody>
          <a:bodyPr>
            <a:spAutoFit/>
          </a:bodyPr>
          <a:lstStyle/>
          <a:p>
            <a:r>
              <a:rPr lang="en-US" sz="2640" b="1" i="1">
                <a:latin typeface="Times New Roman" pitchFamily="18" charset="0"/>
                <a:cs typeface="Times New Roman" pitchFamily="18" charset="0"/>
              </a:rPr>
              <a:t>Tàu cách bến 120m, ở góc ngắm 20</a:t>
            </a:r>
            <a:r>
              <a:rPr lang="en-US" sz="2640" b="1" i="1" baseline="30000">
                <a:latin typeface="Times New Roman" pitchFamily="18" charset="0"/>
                <a:cs typeface="Times New Roman" pitchFamily="18" charset="0"/>
              </a:rPr>
              <a:t>0</a:t>
            </a:r>
            <a:r>
              <a:rPr lang="en-US" sz="2640" b="1" i="1">
                <a:latin typeface="Times New Roman" pitchFamily="18" charset="0"/>
                <a:cs typeface="Times New Roman" pitchFamily="18" charset="0"/>
              </a:rPr>
              <a:t> so với mặt biển, thuyền trưởng nhìn thấy đỉnh cột điện. Tính chiều cao của cột điện?</a:t>
            </a:r>
          </a:p>
        </p:txBody>
      </p:sp>
      <p:sp>
        <p:nvSpPr>
          <p:cNvPr id="24" name="TextBox 23"/>
          <p:cNvSpPr txBox="1"/>
          <p:nvPr/>
        </p:nvSpPr>
        <p:spPr>
          <a:xfrm>
            <a:off x="6934200" y="1623061"/>
            <a:ext cx="5273040" cy="461665"/>
          </a:xfrm>
          <a:prstGeom prst="rect">
            <a:avLst/>
          </a:prstGeom>
          <a:solidFill>
            <a:schemeClr val="accent4">
              <a:lumMod val="20000"/>
              <a:lumOff val="80000"/>
            </a:schemeClr>
          </a:solidFill>
        </p:spPr>
        <p:txBody>
          <a:bodyPr>
            <a:spAutoFit/>
          </a:bodyPr>
          <a:lstStyle/>
          <a:p>
            <a:pPr fontAlgn="auto">
              <a:spcBef>
                <a:spcPts val="0"/>
              </a:spcBef>
              <a:spcAft>
                <a:spcPts val="0"/>
              </a:spcAft>
              <a:defRPr/>
            </a:pPr>
            <a:r>
              <a:rPr lang="en-US" sz="2400" b="1" i="1" dirty="0" err="1">
                <a:latin typeface="Times New Roman" panose="02020603050405020304" pitchFamily="18" charset="0"/>
                <a:cs typeface="Times New Roman" panose="02020603050405020304" pitchFamily="18" charset="0"/>
              </a:rPr>
              <a:t>Cột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xấp</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xỉ</a:t>
            </a:r>
            <a:r>
              <a:rPr lang="en-US" sz="2400" b="1" i="1" dirty="0">
                <a:latin typeface="Times New Roman" panose="02020603050405020304" pitchFamily="18" charset="0"/>
                <a:cs typeface="Times New Roman" panose="02020603050405020304" pitchFamily="18" charset="0"/>
              </a:rPr>
              <a:t> 43,7m(tan20</a:t>
            </a:r>
            <a:r>
              <a:rPr lang="en-US" sz="2400" b="1" i="1" baseline="30000" dirty="0">
                <a:latin typeface="Times New Roman" panose="02020603050405020304" pitchFamily="18" charset="0"/>
                <a:cs typeface="Times New Roman" panose="02020603050405020304" pitchFamily="18" charset="0"/>
              </a:rPr>
              <a:t>0</a:t>
            </a:r>
            <a:r>
              <a:rPr lang="en-US" sz="2400" b="1" i="1" dirty="0">
                <a:latin typeface="Times New Roman" panose="02020603050405020304" pitchFamily="18" charset="0"/>
                <a:cs typeface="Times New Roman" panose="02020603050405020304" pitchFamily="18" charset="0"/>
              </a:rPr>
              <a:t> = 0,3639)</a:t>
            </a:r>
          </a:p>
        </p:txBody>
      </p:sp>
      <p:sp>
        <p:nvSpPr>
          <p:cNvPr id="25" name="TextBox 24"/>
          <p:cNvSpPr txBox="1">
            <a:spLocks noChangeArrowheads="1"/>
          </p:cNvSpPr>
          <p:nvPr/>
        </p:nvSpPr>
        <p:spPr bwMode="auto">
          <a:xfrm>
            <a:off x="2992756" y="7006590"/>
            <a:ext cx="9372600" cy="904863"/>
          </a:xfrm>
          <a:prstGeom prst="rect">
            <a:avLst/>
          </a:prstGeom>
          <a:noFill/>
          <a:ln w="9525">
            <a:noFill/>
            <a:miter lim="800000"/>
            <a:headEnd/>
            <a:tailEnd/>
          </a:ln>
        </p:spPr>
        <p:txBody>
          <a:bodyPr>
            <a:spAutoFit/>
          </a:bodyPr>
          <a:lstStyle/>
          <a:p>
            <a:r>
              <a:rPr lang="en-US" sz="2640" b="1" i="1">
                <a:latin typeface="Times New Roman" pitchFamily="18" charset="0"/>
                <a:cs typeface="Times New Roman" pitchFamily="18" charset="0"/>
              </a:rPr>
              <a:t>Tàu cách bến 50m, thì góc ngắm tới đỉnh cột điện so với mặt biển là bao nhiêu</a:t>
            </a:r>
          </a:p>
        </p:txBody>
      </p:sp>
    </p:spTree>
    <p:extLst>
      <p:ext uri="{BB962C8B-B14F-4D97-AF65-F5344CB8AC3E}">
        <p14:creationId xmlns:p14="http://schemas.microsoft.com/office/powerpoint/2010/main" val="361003346"/>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1000"/>
                                        <p:tgtEl>
                                          <p:spTgt spid="23"/>
                                        </p:tgtEl>
                                      </p:cBhvr>
                                    </p:animEffect>
                                    <p:anim calcmode="lin" valueType="num">
                                      <p:cBhvr>
                                        <p:cTn id="8" dur="1000" fill="hold"/>
                                        <p:tgtEl>
                                          <p:spTgt spid="23"/>
                                        </p:tgtEl>
                                        <p:attrNameLst>
                                          <p:attrName>ppt_x</p:attrName>
                                        </p:attrNameLst>
                                      </p:cBhvr>
                                      <p:tavLst>
                                        <p:tav tm="0">
                                          <p:val>
                                            <p:strVal val="#ppt_x"/>
                                          </p:val>
                                        </p:tav>
                                        <p:tav tm="100000">
                                          <p:val>
                                            <p:strVal val="#ppt_x"/>
                                          </p:val>
                                        </p:tav>
                                      </p:tavLst>
                                    </p:anim>
                                    <p:anim calcmode="lin" valueType="num">
                                      <p:cBhvr>
                                        <p:cTn id="9"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51210"/>
                                        </p:tgtEl>
                                        <p:attrNameLst>
                                          <p:attrName>style.visibility</p:attrName>
                                        </p:attrNameLst>
                                      </p:cBhvr>
                                      <p:to>
                                        <p:strVal val="visible"/>
                                      </p:to>
                                    </p:set>
                                    <p:animEffect transition="in" filter="strips(downLeft)">
                                      <p:cBhvr>
                                        <p:cTn id="14" dur="3000"/>
                                        <p:tgtEl>
                                          <p:spTgt spid="51210"/>
                                        </p:tgtEl>
                                      </p:cBhvr>
                                    </p:animEffect>
                                  </p:childTnLst>
                                </p:cTn>
                              </p:par>
                              <p:par>
                                <p:cTn id="15" presetID="18" presetClass="entr" presetSubtype="12" fill="hold" grpId="0" nodeType="withEffect">
                                  <p:stCondLst>
                                    <p:cond delay="0"/>
                                  </p:stCondLst>
                                  <p:childTnLst>
                                    <p:set>
                                      <p:cBhvr>
                                        <p:cTn id="16" dur="1" fill="hold">
                                          <p:stCondLst>
                                            <p:cond delay="0"/>
                                          </p:stCondLst>
                                        </p:cTn>
                                        <p:tgtEl>
                                          <p:spTgt spid="51209"/>
                                        </p:tgtEl>
                                        <p:attrNameLst>
                                          <p:attrName>style.visibility</p:attrName>
                                        </p:attrNameLst>
                                      </p:cBhvr>
                                      <p:to>
                                        <p:strVal val="visible"/>
                                      </p:to>
                                    </p:set>
                                    <p:animEffect transition="in" filter="strips(downLeft)">
                                      <p:cBhvr>
                                        <p:cTn id="17" dur="3000"/>
                                        <p:tgtEl>
                                          <p:spTgt spid="51209"/>
                                        </p:tgtEl>
                                      </p:cBhvr>
                                    </p:animEffect>
                                  </p:childTnLst>
                                </p:cTn>
                              </p:par>
                              <p:par>
                                <p:cTn id="18" presetID="18" presetClass="entr" presetSubtype="12" fill="hold" grpId="0" nodeType="withEffect">
                                  <p:stCondLst>
                                    <p:cond delay="0"/>
                                  </p:stCondLst>
                                  <p:childTnLst>
                                    <p:set>
                                      <p:cBhvr>
                                        <p:cTn id="19" dur="1" fill="hold">
                                          <p:stCondLst>
                                            <p:cond delay="0"/>
                                          </p:stCondLst>
                                        </p:cTn>
                                        <p:tgtEl>
                                          <p:spTgt spid="51207"/>
                                        </p:tgtEl>
                                        <p:attrNameLst>
                                          <p:attrName>style.visibility</p:attrName>
                                        </p:attrNameLst>
                                      </p:cBhvr>
                                      <p:to>
                                        <p:strVal val="visible"/>
                                      </p:to>
                                    </p:set>
                                    <p:animEffect transition="in" filter="strips(downLeft)">
                                      <p:cBhvr>
                                        <p:cTn id="20" dur="3000"/>
                                        <p:tgtEl>
                                          <p:spTgt spid="51207"/>
                                        </p:tgtEl>
                                      </p:cBhvr>
                                    </p:animEffect>
                                  </p:childTnLst>
                                </p:cTn>
                              </p:par>
                            </p:childTnLst>
                          </p:cTn>
                        </p:par>
                        <p:par>
                          <p:cTn id="21" fill="hold" nodeType="afterGroup">
                            <p:stCondLst>
                              <p:cond delay="3000"/>
                            </p:stCondLst>
                            <p:childTnLst>
                              <p:par>
                                <p:cTn id="22" presetID="1" presetClass="entr" presetSubtype="0" fill="hold" grpId="1" nodeType="afterEffect">
                                  <p:stCondLst>
                                    <p:cond delay="0"/>
                                  </p:stCondLst>
                                  <p:childTnLst>
                                    <p:set>
                                      <p:cBhvr>
                                        <p:cTn id="23" dur="1" fill="hold">
                                          <p:stCondLst>
                                            <p:cond delay="0"/>
                                          </p:stCondLst>
                                        </p:cTn>
                                        <p:tgtEl>
                                          <p:spTgt spid="51211"/>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51212"/>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51217"/>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51216"/>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51213"/>
                                        </p:tgtEl>
                                        <p:attrNameLst>
                                          <p:attrName>style.visibility</p:attrName>
                                        </p:attrNameLst>
                                      </p:cBhvr>
                                      <p:to>
                                        <p:strVal val="visible"/>
                                      </p:to>
                                    </p:set>
                                  </p:childTnLst>
                                </p:cTn>
                              </p:par>
                            </p:childTnLst>
                          </p:cTn>
                        </p:par>
                      </p:childTnLst>
                    </p:cTn>
                  </p:par>
                  <p:par>
                    <p:cTn id="32" fill="hold">
                      <p:stCondLst>
                        <p:cond delay="indefinite"/>
                      </p:stCondLst>
                      <p:childTnLst>
                        <p:par>
                          <p:cTn id="33" fill="hold" nodeType="withGroup">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24"/>
                                        </p:tgtEl>
                                        <p:attrNameLst>
                                          <p:attrName>style.visibility</p:attrName>
                                        </p:attrNameLst>
                                      </p:cBhvr>
                                      <p:to>
                                        <p:strVal val="visible"/>
                                      </p:to>
                                    </p:set>
                                    <p:animEffect transition="in" filter="fade">
                                      <p:cBhvr>
                                        <p:cTn id="36" dur="1000"/>
                                        <p:tgtEl>
                                          <p:spTgt spid="24"/>
                                        </p:tgtEl>
                                      </p:cBhvr>
                                    </p:animEffect>
                                    <p:anim calcmode="lin" valueType="num">
                                      <p:cBhvr>
                                        <p:cTn id="37" dur="1000" fill="hold"/>
                                        <p:tgtEl>
                                          <p:spTgt spid="24"/>
                                        </p:tgtEl>
                                        <p:attrNameLst>
                                          <p:attrName>ppt_x</p:attrName>
                                        </p:attrNameLst>
                                      </p:cBhvr>
                                      <p:tavLst>
                                        <p:tav tm="0">
                                          <p:val>
                                            <p:strVal val="#ppt_x"/>
                                          </p:val>
                                        </p:tav>
                                        <p:tav tm="100000">
                                          <p:val>
                                            <p:strVal val="#ppt_x"/>
                                          </p:val>
                                        </p:tav>
                                      </p:tavLst>
                                    </p:anim>
                                    <p:anim calcmode="lin" valueType="num">
                                      <p:cBhvr>
                                        <p:cTn id="38"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grpId="0" nodeType="clickEffect">
                                  <p:stCondLst>
                                    <p:cond delay="0"/>
                                  </p:stCondLst>
                                  <p:childTnLst>
                                    <p:set>
                                      <p:cBhvr>
                                        <p:cTn id="42" dur="1" fill="hold">
                                          <p:stCondLst>
                                            <p:cond delay="0"/>
                                          </p:stCondLst>
                                        </p:cTn>
                                        <p:tgtEl>
                                          <p:spTgt spid="51211"/>
                                        </p:tgtEl>
                                        <p:attrNameLst>
                                          <p:attrName>style.visibility</p:attrName>
                                        </p:attrNameLst>
                                      </p:cBhvr>
                                      <p:to>
                                        <p:strVal val="hidden"/>
                                      </p:to>
                                    </p:set>
                                  </p:childTnLst>
                                </p:cTn>
                              </p:par>
                              <p:par>
                                <p:cTn id="43" presetID="1" presetClass="exit" presetSubtype="0" fill="hold" grpId="1" nodeType="withEffect">
                                  <p:stCondLst>
                                    <p:cond delay="0"/>
                                  </p:stCondLst>
                                  <p:childTnLst>
                                    <p:set>
                                      <p:cBhvr>
                                        <p:cTn id="44" dur="1" fill="hold">
                                          <p:stCondLst>
                                            <p:cond delay="0"/>
                                          </p:stCondLst>
                                        </p:cTn>
                                        <p:tgtEl>
                                          <p:spTgt spid="51212"/>
                                        </p:tgtEl>
                                        <p:attrNameLst>
                                          <p:attrName>style.visibility</p:attrName>
                                        </p:attrNameLst>
                                      </p:cBhvr>
                                      <p:to>
                                        <p:strVal val="hidden"/>
                                      </p:to>
                                    </p:set>
                                  </p:childTnLst>
                                </p:cTn>
                              </p:par>
                              <p:par>
                                <p:cTn id="45" presetID="1" presetClass="exit" presetSubtype="0" fill="hold" grpId="1" nodeType="withEffect">
                                  <p:stCondLst>
                                    <p:cond delay="0"/>
                                  </p:stCondLst>
                                  <p:childTnLst>
                                    <p:set>
                                      <p:cBhvr>
                                        <p:cTn id="46" dur="1" fill="hold">
                                          <p:stCondLst>
                                            <p:cond delay="0"/>
                                          </p:stCondLst>
                                        </p:cTn>
                                        <p:tgtEl>
                                          <p:spTgt spid="51216"/>
                                        </p:tgtEl>
                                        <p:attrNameLst>
                                          <p:attrName>style.visibility</p:attrName>
                                        </p:attrNameLst>
                                      </p:cBhvr>
                                      <p:to>
                                        <p:strVal val="hidden"/>
                                      </p:to>
                                    </p:set>
                                  </p:childTnLst>
                                </p:cTn>
                              </p:par>
                              <p:par>
                                <p:cTn id="47" presetID="1" presetClass="exit" presetSubtype="0" fill="hold" grpId="1" nodeType="withEffect">
                                  <p:stCondLst>
                                    <p:cond delay="0"/>
                                  </p:stCondLst>
                                  <p:childTnLst>
                                    <p:set>
                                      <p:cBhvr>
                                        <p:cTn id="48" dur="1" fill="hold">
                                          <p:stCondLst>
                                            <p:cond delay="0"/>
                                          </p:stCondLst>
                                        </p:cTn>
                                        <p:tgtEl>
                                          <p:spTgt spid="51213"/>
                                        </p:tgtEl>
                                        <p:attrNameLst>
                                          <p:attrName>style.visibility</p:attrName>
                                        </p:attrNameLst>
                                      </p:cBhvr>
                                      <p:to>
                                        <p:strVal val="hidden"/>
                                      </p:to>
                                    </p:set>
                                  </p:childTnLst>
                                </p:cTn>
                              </p:par>
                              <p:par>
                                <p:cTn id="49" presetID="1" presetClass="exit" presetSubtype="0" fill="hold" grpId="1" nodeType="withEffect">
                                  <p:stCondLst>
                                    <p:cond delay="0"/>
                                  </p:stCondLst>
                                  <p:childTnLst>
                                    <p:set>
                                      <p:cBhvr>
                                        <p:cTn id="50" dur="1" fill="hold">
                                          <p:stCondLst>
                                            <p:cond delay="0"/>
                                          </p:stCondLst>
                                        </p:cTn>
                                        <p:tgtEl>
                                          <p:spTgt spid="51217"/>
                                        </p:tgtEl>
                                        <p:attrNameLst>
                                          <p:attrName>style.visibility</p:attrName>
                                        </p:attrNameLst>
                                      </p:cBhvr>
                                      <p:to>
                                        <p:strVal val="hidden"/>
                                      </p:to>
                                    </p:set>
                                  </p:childTnLst>
                                </p:cTn>
                              </p:par>
                              <p:par>
                                <p:cTn id="51" presetID="18" presetClass="exit" presetSubtype="12" fill="hold" grpId="1" nodeType="withEffect">
                                  <p:stCondLst>
                                    <p:cond delay="0"/>
                                  </p:stCondLst>
                                  <p:childTnLst>
                                    <p:animEffect transition="out" filter="strips(downLeft)">
                                      <p:cBhvr>
                                        <p:cTn id="52" dur="3000"/>
                                        <p:tgtEl>
                                          <p:spTgt spid="51207"/>
                                        </p:tgtEl>
                                      </p:cBhvr>
                                    </p:animEffect>
                                    <p:set>
                                      <p:cBhvr>
                                        <p:cTn id="53" dur="1" fill="hold">
                                          <p:stCondLst>
                                            <p:cond delay="2999"/>
                                          </p:stCondLst>
                                        </p:cTn>
                                        <p:tgtEl>
                                          <p:spTgt spid="51207"/>
                                        </p:tgtEl>
                                        <p:attrNameLst>
                                          <p:attrName>style.visibility</p:attrName>
                                        </p:attrNameLst>
                                      </p:cBhvr>
                                      <p:to>
                                        <p:strVal val="hidden"/>
                                      </p:to>
                                    </p:set>
                                  </p:childTnLst>
                                </p:cTn>
                              </p:par>
                              <p:par>
                                <p:cTn id="54" presetID="18" presetClass="exit" presetSubtype="12" fill="hold" grpId="1" nodeType="withEffect">
                                  <p:stCondLst>
                                    <p:cond delay="0"/>
                                  </p:stCondLst>
                                  <p:childTnLst>
                                    <p:animEffect transition="out" filter="strips(downLeft)">
                                      <p:cBhvr>
                                        <p:cTn id="55" dur="3000"/>
                                        <p:tgtEl>
                                          <p:spTgt spid="51210"/>
                                        </p:tgtEl>
                                      </p:cBhvr>
                                    </p:animEffect>
                                    <p:set>
                                      <p:cBhvr>
                                        <p:cTn id="56" dur="1" fill="hold">
                                          <p:stCondLst>
                                            <p:cond delay="2999"/>
                                          </p:stCondLst>
                                        </p:cTn>
                                        <p:tgtEl>
                                          <p:spTgt spid="51210"/>
                                        </p:tgtEl>
                                        <p:attrNameLst>
                                          <p:attrName>style.visibility</p:attrName>
                                        </p:attrNameLst>
                                      </p:cBhvr>
                                      <p:to>
                                        <p:strVal val="hidden"/>
                                      </p:to>
                                    </p:set>
                                  </p:childTnLst>
                                </p:cTn>
                              </p:par>
                            </p:childTnLst>
                          </p:cTn>
                        </p:par>
                        <p:par>
                          <p:cTn id="57" fill="hold" nodeType="afterGroup">
                            <p:stCondLst>
                              <p:cond delay="3000"/>
                            </p:stCondLst>
                            <p:childTnLst>
                              <p:par>
                                <p:cTn id="58" presetID="35" presetClass="path" presetSubtype="0" accel="50000" decel="50000" fill="hold" nodeType="afterEffect">
                                  <p:stCondLst>
                                    <p:cond delay="0"/>
                                  </p:stCondLst>
                                  <p:childTnLst>
                                    <p:animMotion origin="layout" path="M 1.11022E-16 -3.33333E-6 L -0.25 -3.33333E-6 " pathEditMode="relative" rAng="0" ptsTypes="AA">
                                      <p:cBhvr>
                                        <p:cTn id="59" dur="3000" fill="hold"/>
                                        <p:tgtEl>
                                          <p:spTgt spid="51203"/>
                                        </p:tgtEl>
                                        <p:attrNameLst>
                                          <p:attrName>ppt_x</p:attrName>
                                          <p:attrName>ppt_y</p:attrName>
                                        </p:attrNameLst>
                                      </p:cBhvr>
                                      <p:rCtr x="-12500" y="0"/>
                                    </p:animMotion>
                                  </p:childTnLst>
                                </p:cTn>
                              </p:par>
                            </p:childTnLst>
                          </p:cTn>
                        </p:par>
                        <p:par>
                          <p:cTn id="60" fill="hold" nodeType="afterGroup">
                            <p:stCondLst>
                              <p:cond delay="6000"/>
                            </p:stCondLst>
                            <p:childTnLst>
                              <p:par>
                                <p:cTn id="61" presetID="18" presetClass="entr" presetSubtype="12" fill="hold" grpId="0" nodeType="afterEffect">
                                  <p:stCondLst>
                                    <p:cond delay="0"/>
                                  </p:stCondLst>
                                  <p:childTnLst>
                                    <p:set>
                                      <p:cBhvr>
                                        <p:cTn id="62" dur="1" fill="hold">
                                          <p:stCondLst>
                                            <p:cond delay="0"/>
                                          </p:stCondLst>
                                        </p:cTn>
                                        <p:tgtEl>
                                          <p:spTgt spid="51204"/>
                                        </p:tgtEl>
                                        <p:attrNameLst>
                                          <p:attrName>style.visibility</p:attrName>
                                        </p:attrNameLst>
                                      </p:cBhvr>
                                      <p:to>
                                        <p:strVal val="visible"/>
                                      </p:to>
                                    </p:set>
                                    <p:animEffect transition="in" filter="strips(downLeft)">
                                      <p:cBhvr>
                                        <p:cTn id="63" dur="3000"/>
                                        <p:tgtEl>
                                          <p:spTgt spid="51204"/>
                                        </p:tgtEl>
                                      </p:cBhvr>
                                    </p:animEffect>
                                  </p:childTnLst>
                                </p:cTn>
                              </p:par>
                              <p:par>
                                <p:cTn id="64" presetID="18" presetClass="entr" presetSubtype="12" fill="hold" grpId="0" nodeType="withEffect">
                                  <p:stCondLst>
                                    <p:cond delay="0"/>
                                  </p:stCondLst>
                                  <p:childTnLst>
                                    <p:set>
                                      <p:cBhvr>
                                        <p:cTn id="65" dur="1" fill="hold">
                                          <p:stCondLst>
                                            <p:cond delay="0"/>
                                          </p:stCondLst>
                                        </p:cTn>
                                        <p:tgtEl>
                                          <p:spTgt spid="51208"/>
                                        </p:tgtEl>
                                        <p:attrNameLst>
                                          <p:attrName>style.visibility</p:attrName>
                                        </p:attrNameLst>
                                      </p:cBhvr>
                                      <p:to>
                                        <p:strVal val="visible"/>
                                      </p:to>
                                    </p:set>
                                    <p:animEffect transition="in" filter="strips(downLeft)">
                                      <p:cBhvr>
                                        <p:cTn id="66" dur="3000"/>
                                        <p:tgtEl>
                                          <p:spTgt spid="51208"/>
                                        </p:tgtEl>
                                      </p:cBhvr>
                                    </p:animEffect>
                                  </p:childTnLst>
                                </p:cTn>
                              </p:par>
                              <p:par>
                                <p:cTn id="67" presetID="18" presetClass="entr" presetSubtype="9" fill="hold" grpId="1" nodeType="withEffect">
                                  <p:stCondLst>
                                    <p:cond delay="0"/>
                                  </p:stCondLst>
                                  <p:childTnLst>
                                    <p:set>
                                      <p:cBhvr>
                                        <p:cTn id="68" dur="1" fill="hold">
                                          <p:stCondLst>
                                            <p:cond delay="0"/>
                                          </p:stCondLst>
                                        </p:cTn>
                                        <p:tgtEl>
                                          <p:spTgt spid="51208"/>
                                        </p:tgtEl>
                                        <p:attrNameLst>
                                          <p:attrName>style.visibility</p:attrName>
                                        </p:attrNameLst>
                                      </p:cBhvr>
                                      <p:to>
                                        <p:strVal val="visible"/>
                                      </p:to>
                                    </p:set>
                                    <p:animEffect transition="in" filter="strips(upLeft)">
                                      <p:cBhvr>
                                        <p:cTn id="69" dur="3000"/>
                                        <p:tgtEl>
                                          <p:spTgt spid="51208"/>
                                        </p:tgtEl>
                                      </p:cBhvr>
                                    </p:animEffect>
                                  </p:childTnLst>
                                </p:cTn>
                              </p:par>
                            </p:childTnLst>
                          </p:cTn>
                        </p:par>
                        <p:par>
                          <p:cTn id="70" fill="hold" nodeType="afterGroup">
                            <p:stCondLst>
                              <p:cond delay="9000"/>
                            </p:stCondLst>
                            <p:childTnLst>
                              <p:par>
                                <p:cTn id="71" presetID="1" presetClass="entr" presetSubtype="0" fill="hold" grpId="0" nodeType="afterEffect">
                                  <p:stCondLst>
                                    <p:cond delay="0"/>
                                  </p:stCondLst>
                                  <p:childTnLst>
                                    <p:set>
                                      <p:cBhvr>
                                        <p:cTn id="72" dur="1" fill="hold">
                                          <p:stCondLst>
                                            <p:cond delay="0"/>
                                          </p:stCondLst>
                                        </p:cTn>
                                        <p:tgtEl>
                                          <p:spTgt spid="51206"/>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51218"/>
                                        </p:tgtEl>
                                        <p:attrNameLst>
                                          <p:attrName>style.visibility</p:attrName>
                                        </p:attrNameLst>
                                      </p:cBhvr>
                                      <p:to>
                                        <p:strVal val="visible"/>
                                      </p:to>
                                    </p:set>
                                  </p:childTnLst>
                                </p:cTn>
                              </p:par>
                              <p:par>
                                <p:cTn id="75" presetID="1" presetClass="entr" presetSubtype="0" fill="hold" grpId="0" nodeType="withEffect" nodePh="1">
                                  <p:stCondLst>
                                    <p:cond delay="0"/>
                                  </p:stCondLst>
                                  <p:endCondLst>
                                    <p:cond evt="begin" delay="0">
                                      <p:tn val="75"/>
                                    </p:cond>
                                  </p:endCondLst>
                                  <p:childTnLst>
                                    <p:set>
                                      <p:cBhvr>
                                        <p:cTn id="76" dur="1" fill="hold">
                                          <p:stCondLst>
                                            <p:cond delay="0"/>
                                          </p:stCondLst>
                                        </p:cTn>
                                        <p:tgtEl>
                                          <p:spTgt spid="51219"/>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51205"/>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42" presetClass="entr" presetSubtype="0" fill="hold" grpId="0" nodeType="clickEffect">
                                  <p:stCondLst>
                                    <p:cond delay="0"/>
                                  </p:stCondLst>
                                  <p:childTnLst>
                                    <p:set>
                                      <p:cBhvr>
                                        <p:cTn id="82" dur="1" fill="hold">
                                          <p:stCondLst>
                                            <p:cond delay="0"/>
                                          </p:stCondLst>
                                        </p:cTn>
                                        <p:tgtEl>
                                          <p:spTgt spid="25"/>
                                        </p:tgtEl>
                                        <p:attrNameLst>
                                          <p:attrName>style.visibility</p:attrName>
                                        </p:attrNameLst>
                                      </p:cBhvr>
                                      <p:to>
                                        <p:strVal val="visible"/>
                                      </p:to>
                                    </p:set>
                                    <p:animEffect transition="in" filter="fade">
                                      <p:cBhvr>
                                        <p:cTn id="83" dur="1000"/>
                                        <p:tgtEl>
                                          <p:spTgt spid="25"/>
                                        </p:tgtEl>
                                      </p:cBhvr>
                                    </p:animEffect>
                                    <p:anim calcmode="lin" valueType="num">
                                      <p:cBhvr>
                                        <p:cTn id="84" dur="1000" fill="hold"/>
                                        <p:tgtEl>
                                          <p:spTgt spid="25"/>
                                        </p:tgtEl>
                                        <p:attrNameLst>
                                          <p:attrName>ppt_x</p:attrName>
                                        </p:attrNameLst>
                                      </p:cBhvr>
                                      <p:tavLst>
                                        <p:tav tm="0">
                                          <p:val>
                                            <p:strVal val="#ppt_x"/>
                                          </p:val>
                                        </p:tav>
                                        <p:tav tm="100000">
                                          <p:val>
                                            <p:strVal val="#ppt_x"/>
                                          </p:val>
                                        </p:tav>
                                      </p:tavLst>
                                    </p:anim>
                                    <p:anim calcmode="lin" valueType="num">
                                      <p:cBhvr>
                                        <p:cTn id="85"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27" presetClass="entr" presetSubtype="0" fill="hold" grpId="0" nodeType="clickEffect">
                                  <p:stCondLst>
                                    <p:cond delay="0"/>
                                  </p:stCondLst>
                                  <p:iterate type="lt">
                                    <p:tmPct val="50000"/>
                                  </p:iterate>
                                  <p:childTnLst>
                                    <p:set>
                                      <p:cBhvr>
                                        <p:cTn id="89" dur="1" fill="hold">
                                          <p:stCondLst>
                                            <p:cond delay="0"/>
                                          </p:stCondLst>
                                        </p:cTn>
                                        <p:tgtEl>
                                          <p:spTgt spid="51221"/>
                                        </p:tgtEl>
                                        <p:attrNameLst>
                                          <p:attrName>style.visibility</p:attrName>
                                        </p:attrNameLst>
                                      </p:cBhvr>
                                      <p:to>
                                        <p:strVal val="visible"/>
                                      </p:to>
                                    </p:set>
                                    <p:anim calcmode="discrete" valueType="clr">
                                      <p:cBhvr override="childStyle">
                                        <p:cTn id="90" dur="80"/>
                                        <p:tgtEl>
                                          <p:spTgt spid="51221"/>
                                        </p:tgtEl>
                                        <p:attrNameLst>
                                          <p:attrName>style.color</p:attrName>
                                        </p:attrNameLst>
                                      </p:cBhvr>
                                      <p:tavLst>
                                        <p:tav tm="0">
                                          <p:val>
                                            <p:clrVal>
                                              <a:schemeClr val="accent2"/>
                                            </p:clrVal>
                                          </p:val>
                                        </p:tav>
                                        <p:tav tm="50000">
                                          <p:val>
                                            <p:clrVal>
                                              <a:schemeClr val="hlink"/>
                                            </p:clrVal>
                                          </p:val>
                                        </p:tav>
                                      </p:tavLst>
                                    </p:anim>
                                    <p:anim calcmode="discrete" valueType="clr">
                                      <p:cBhvr>
                                        <p:cTn id="91" dur="80"/>
                                        <p:tgtEl>
                                          <p:spTgt spid="51221"/>
                                        </p:tgtEl>
                                        <p:attrNameLst>
                                          <p:attrName>fillcolor</p:attrName>
                                        </p:attrNameLst>
                                      </p:cBhvr>
                                      <p:tavLst>
                                        <p:tav tm="0">
                                          <p:val>
                                            <p:clrVal>
                                              <a:schemeClr val="accent2"/>
                                            </p:clrVal>
                                          </p:val>
                                        </p:tav>
                                        <p:tav tm="50000">
                                          <p:val>
                                            <p:clrVal>
                                              <a:schemeClr val="hlink"/>
                                            </p:clrVal>
                                          </p:val>
                                        </p:tav>
                                      </p:tavLst>
                                    </p:anim>
                                    <p:set>
                                      <p:cBhvr>
                                        <p:cTn id="92" dur="80"/>
                                        <p:tgtEl>
                                          <p:spTgt spid="5122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4" grpId="0" animBg="1"/>
      <p:bldP spid="51205" grpId="0"/>
      <p:bldP spid="51206" grpId="0" animBg="1"/>
      <p:bldP spid="51207" grpId="0" animBg="1"/>
      <p:bldP spid="51207" grpId="1" animBg="1"/>
      <p:bldP spid="51208" grpId="0" animBg="1"/>
      <p:bldP spid="51208" grpId="1" animBg="1"/>
      <p:bldP spid="51209" grpId="0" animBg="1"/>
      <p:bldP spid="51210" grpId="0" animBg="1"/>
      <p:bldP spid="51210" grpId="1" animBg="1"/>
      <p:bldP spid="51211" grpId="0"/>
      <p:bldP spid="51211" grpId="1"/>
      <p:bldP spid="51212" grpId="0" animBg="1"/>
      <p:bldP spid="51212" grpId="1" animBg="1"/>
      <p:bldP spid="51213" grpId="0" animBg="1"/>
      <p:bldP spid="51213" grpId="1" animBg="1"/>
      <p:bldP spid="51216" grpId="0"/>
      <p:bldP spid="51216" grpId="1"/>
      <p:bldP spid="51217" grpId="0"/>
      <p:bldP spid="51217" grpId="1"/>
      <p:bldP spid="51218" grpId="0"/>
      <p:bldP spid="51219" grpId="0"/>
      <p:bldP spid="51221" grpId="0" animBg="1"/>
      <p:bldP spid="23" grpId="0" animBg="1"/>
      <p:bldP spid="24" grpId="0" animBg="1"/>
      <p:bldP spid="2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E5E8BCDD-B480-4DC4-9233-588B37AABAA6}"/>
              </a:ext>
            </a:extLst>
          </p:cNvPr>
          <p:cNvSpPr txBox="1"/>
          <p:nvPr/>
        </p:nvSpPr>
        <p:spPr>
          <a:xfrm>
            <a:off x="304800" y="-36095"/>
            <a:ext cx="7162800" cy="5755422"/>
          </a:xfrm>
          <a:prstGeom prst="rect">
            <a:avLst/>
          </a:prstGeom>
          <a:noFill/>
        </p:spPr>
        <p:txBody>
          <a:bodyPr wrap="square" rtlCol="0">
            <a:spAutoFit/>
          </a:bodyPr>
          <a:lstStyle/>
          <a:p>
            <a:pPr>
              <a:lnSpc>
                <a:spcPct val="150000"/>
              </a:lnSpc>
            </a:pPr>
            <a:r>
              <a:rPr lang="en-US" sz="3200" b="1" noProof="1">
                <a:solidFill>
                  <a:srgbClr val="C00000"/>
                </a:solidFill>
                <a:latin typeface="VNI-Times" pitchFamily="2" charset="0"/>
              </a:rPr>
              <a:t>H</a:t>
            </a:r>
            <a:r>
              <a:rPr lang="vi-VN" sz="3200" b="1" noProof="1">
                <a:solidFill>
                  <a:srgbClr val="C00000"/>
                </a:solidFill>
                <a:latin typeface="VNI-Times" pitchFamily="2" charset="0"/>
              </a:rPr>
              <a:t>ƯỚNG DẪN HỌC </a:t>
            </a:r>
            <a:r>
              <a:rPr lang="vi-VN" sz="3200" b="1" noProof="1">
                <a:solidFill>
                  <a:srgbClr val="C00000"/>
                </a:solidFill>
                <a:latin typeface="VNI-Times" pitchFamily="2" charset="0"/>
              </a:rPr>
              <a:t>Ở </a:t>
            </a:r>
            <a:r>
              <a:rPr lang="vi-VN" sz="3200" b="1" noProof="1" smtClean="0">
                <a:solidFill>
                  <a:srgbClr val="C00000"/>
                </a:solidFill>
                <a:latin typeface="Times New Roman" pitchFamily="18" charset="0"/>
                <a:cs typeface="Times New Roman" pitchFamily="18" charset="0"/>
              </a:rPr>
              <a:t>NHÀ</a:t>
            </a:r>
            <a:endParaRPr lang="vi-VN" sz="3200" b="1" smtClean="0">
              <a:solidFill>
                <a:srgbClr val="C00000"/>
              </a:solidFill>
              <a:latin typeface="Times New Roman" pitchFamily="18" charset="0"/>
              <a:cs typeface="Times New Roman" pitchFamily="18" charset="0"/>
            </a:endParaRPr>
          </a:p>
          <a:p>
            <a:pPr>
              <a:lnSpc>
                <a:spcPct val="150000"/>
              </a:lnSpc>
              <a:buFont typeface="Wingdings" pitchFamily="2" charset="2"/>
              <a:buChar char="Ø"/>
            </a:pPr>
            <a:r>
              <a:rPr lang="en-US" sz="3200" b="1" smtClean="0">
                <a:latin typeface="Times New Roman" pitchFamily="18" charset="0"/>
                <a:cs typeface="Times New Roman" pitchFamily="18" charset="0"/>
              </a:rPr>
              <a:t>Nắm </a:t>
            </a:r>
            <a:r>
              <a:rPr lang="en-US" sz="3200" b="1">
                <a:latin typeface="Times New Roman" pitchFamily="18" charset="0"/>
                <a:cs typeface="Times New Roman" pitchFamily="18" charset="0"/>
              </a:rPr>
              <a:t>vững các hệ thức về cạnh và góc trong tam giác vuông.</a:t>
            </a:r>
          </a:p>
          <a:p>
            <a:pPr>
              <a:lnSpc>
                <a:spcPct val="150000"/>
              </a:lnSpc>
              <a:buFont typeface="Wingdings" pitchFamily="2" charset="2"/>
              <a:buChar char="Ø"/>
            </a:pPr>
            <a:r>
              <a:rPr lang="en-US" sz="3200" b="1">
                <a:latin typeface="Times New Roman" pitchFamily="18" charset="0"/>
                <a:cs typeface="Times New Roman" pitchFamily="18" charset="0"/>
              </a:rPr>
              <a:t>Xem lại các bài tập đã giải.</a:t>
            </a:r>
          </a:p>
          <a:p>
            <a:pPr>
              <a:lnSpc>
                <a:spcPct val="150000"/>
              </a:lnSpc>
              <a:buFont typeface="Wingdings" pitchFamily="2" charset="2"/>
              <a:buChar char="Ø"/>
            </a:pPr>
            <a:r>
              <a:rPr lang="en-US" sz="3200" b="1">
                <a:latin typeface="Times New Roman" pitchFamily="18" charset="0"/>
                <a:cs typeface="Times New Roman" pitchFamily="18" charset="0"/>
              </a:rPr>
              <a:t>Làm hoàn thành các bài tập còn lại.</a:t>
            </a:r>
          </a:p>
          <a:p>
            <a:pPr>
              <a:lnSpc>
                <a:spcPct val="150000"/>
              </a:lnSpc>
              <a:buFont typeface="Wingdings" pitchFamily="2" charset="2"/>
              <a:buChar char="Ø"/>
            </a:pPr>
            <a:r>
              <a:rPr lang="en-US" sz="3200" b="1">
                <a:latin typeface="Times New Roman" pitchFamily="18" charset="0"/>
                <a:cs typeface="Times New Roman" pitchFamily="18" charset="0"/>
              </a:rPr>
              <a:t>Làm các bài 31, 32 /SGK.</a:t>
            </a:r>
          </a:p>
          <a:p>
            <a:pPr>
              <a:lnSpc>
                <a:spcPct val="150000"/>
              </a:lnSpc>
              <a:buFont typeface="Wingdings" pitchFamily="2" charset="2"/>
              <a:buChar char="Ø"/>
            </a:pPr>
            <a:r>
              <a:rPr lang="en-US" sz="3200" b="1">
                <a:latin typeface="Times New Roman" pitchFamily="18" charset="0"/>
                <a:cs typeface="Times New Roman" pitchFamily="18" charset="0"/>
              </a:rPr>
              <a:t>Làm bài tập:54-58 /SBT</a:t>
            </a:r>
          </a:p>
          <a:p>
            <a:r>
              <a:rPr lang="en-US" sz="3200" b="1" smtClean="0">
                <a:solidFill>
                  <a:srgbClr val="FF0000"/>
                </a:solidFill>
                <a:latin typeface="Times New Roman" panose="02020603050405020304" pitchFamily="18" charset="0"/>
                <a:cs typeface="Times New Roman" panose="02020603050405020304" pitchFamily="18" charset="0"/>
              </a:rPr>
              <a:t>CHÚC </a:t>
            </a:r>
            <a:r>
              <a:rPr lang="en-US" sz="3200" b="1" dirty="0">
                <a:solidFill>
                  <a:srgbClr val="FF0000"/>
                </a:solidFill>
                <a:latin typeface="Times New Roman" panose="02020603050405020304" pitchFamily="18" charset="0"/>
                <a:cs typeface="Times New Roman" panose="02020603050405020304" pitchFamily="18" charset="0"/>
              </a:rPr>
              <a:t>CÁC CON HỌC TỐT!</a:t>
            </a:r>
          </a:p>
        </p:txBody>
      </p:sp>
    </p:spTree>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46698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AutoShape 22"/>
          <p:cNvSpPr>
            <a:spLocks noChangeArrowheads="1"/>
          </p:cNvSpPr>
          <p:nvPr/>
        </p:nvSpPr>
        <p:spPr bwMode="auto">
          <a:xfrm rot="7342284">
            <a:off x="10206991" y="3434716"/>
            <a:ext cx="1893570" cy="3280410"/>
          </a:xfrm>
          <a:prstGeom prst="rtTriangle">
            <a:avLst/>
          </a:prstGeom>
          <a:noFill/>
          <a:ln w="9525">
            <a:solidFill>
              <a:schemeClr val="tx1"/>
            </a:solidFill>
            <a:miter lim="800000"/>
            <a:headEnd/>
            <a:tailEnd/>
          </a:ln>
        </p:spPr>
        <p:txBody>
          <a:bodyPr rot="10800000" vert="eaVert" wrap="none" anchor="ctr"/>
          <a:lstStyle/>
          <a:p>
            <a:endParaRPr lang="en-US"/>
          </a:p>
        </p:txBody>
      </p:sp>
      <p:sp>
        <p:nvSpPr>
          <p:cNvPr id="17410" name="Text Box 27"/>
          <p:cNvSpPr txBox="1">
            <a:spLocks noChangeArrowheads="1"/>
          </p:cNvSpPr>
          <p:nvPr/>
        </p:nvSpPr>
        <p:spPr bwMode="auto">
          <a:xfrm>
            <a:off x="3945256" y="6360796"/>
            <a:ext cx="691514" cy="369332"/>
          </a:xfrm>
          <a:prstGeom prst="rect">
            <a:avLst/>
          </a:prstGeom>
          <a:noFill/>
          <a:ln w="9525">
            <a:noFill/>
            <a:miter lim="800000"/>
            <a:headEnd/>
            <a:tailEnd/>
          </a:ln>
        </p:spPr>
        <p:txBody>
          <a:bodyPr>
            <a:spAutoFit/>
          </a:bodyPr>
          <a:lstStyle/>
          <a:p>
            <a:pPr>
              <a:spcBef>
                <a:spcPct val="50000"/>
              </a:spcBef>
            </a:pPr>
            <a:endParaRPr lang="en-US">
              <a:solidFill>
                <a:srgbClr val="0000FF"/>
              </a:solidFill>
            </a:endParaRPr>
          </a:p>
        </p:txBody>
      </p:sp>
      <p:sp>
        <p:nvSpPr>
          <p:cNvPr id="8197" name="Text Box 5"/>
          <p:cNvSpPr txBox="1">
            <a:spLocks noChangeArrowheads="1"/>
          </p:cNvSpPr>
          <p:nvPr/>
        </p:nvSpPr>
        <p:spPr bwMode="auto">
          <a:xfrm>
            <a:off x="1125856" y="718186"/>
            <a:ext cx="12199620" cy="1791260"/>
          </a:xfrm>
          <a:prstGeom prst="rect">
            <a:avLst/>
          </a:prstGeom>
          <a:solidFill>
            <a:schemeClr val="accent1">
              <a:lumMod val="60000"/>
              <a:lumOff val="40000"/>
            </a:schemeClr>
          </a:solidFill>
          <a:ln w="9525">
            <a:solidFill>
              <a:schemeClr val="tx1"/>
            </a:solidFill>
            <a:miter lim="800000"/>
            <a:headEnd/>
            <a:tailEnd/>
          </a:ln>
        </p:spPr>
        <p:txBody>
          <a:bodyPr>
            <a:spAutoFit/>
          </a:bodyPr>
          <a:lstStyle/>
          <a:p>
            <a:r>
              <a:rPr lang="en-US" sz="3360" b="1" i="1" u="sng">
                <a:latin typeface="Times New Roman" pitchFamily="18" charset="0"/>
              </a:rPr>
              <a:t>Câu 1</a:t>
            </a:r>
          </a:p>
          <a:p>
            <a:r>
              <a:rPr lang="en-US"/>
              <a:t>          </a:t>
            </a:r>
            <a:r>
              <a:rPr lang="en-US" sz="3840">
                <a:latin typeface="Times New Roman" pitchFamily="18" charset="0"/>
              </a:rPr>
              <a:t>Nhìn vào hình vẽ hãy viết</a:t>
            </a:r>
            <a:r>
              <a:rPr lang="en-US" sz="3840"/>
              <a:t> </a:t>
            </a:r>
            <a:r>
              <a:rPr lang="en-US" sz="3840">
                <a:latin typeface="Times New Roman" pitchFamily="18" charset="0"/>
              </a:rPr>
              <a:t>hệ thức về cạnh và góc trong tam giác vuông</a:t>
            </a:r>
            <a:r>
              <a:rPr lang="en-US" sz="3360">
                <a:latin typeface="Times New Roman" pitchFamily="18" charset="0"/>
              </a:rPr>
              <a:t>:</a:t>
            </a:r>
          </a:p>
        </p:txBody>
      </p:sp>
      <p:sp>
        <p:nvSpPr>
          <p:cNvPr id="4139" name="Text Box 43"/>
          <p:cNvSpPr txBox="1">
            <a:spLocks noChangeArrowheads="1"/>
          </p:cNvSpPr>
          <p:nvPr/>
        </p:nvSpPr>
        <p:spPr bwMode="auto">
          <a:xfrm>
            <a:off x="1125856" y="5935980"/>
            <a:ext cx="8555354" cy="609398"/>
          </a:xfrm>
          <a:prstGeom prst="rect">
            <a:avLst/>
          </a:prstGeom>
          <a:solidFill>
            <a:schemeClr val="bg1"/>
          </a:solidFill>
          <a:ln w="9525">
            <a:solidFill>
              <a:schemeClr val="tx1"/>
            </a:solidFill>
            <a:miter lim="800000"/>
            <a:headEnd/>
            <a:tailEnd/>
          </a:ln>
        </p:spPr>
        <p:txBody>
          <a:bodyPr>
            <a:spAutoFit/>
          </a:bodyPr>
          <a:lstStyle/>
          <a:p>
            <a:pPr>
              <a:spcBef>
                <a:spcPct val="50000"/>
              </a:spcBef>
            </a:pPr>
            <a:r>
              <a:rPr lang="en-US" sz="3360" b="1" i="1" u="sng">
                <a:latin typeface="Times New Roman" pitchFamily="18" charset="0"/>
              </a:rPr>
              <a:t>Câu 2</a:t>
            </a:r>
            <a:r>
              <a:rPr lang="en-US" sz="3360" b="1">
                <a:latin typeface="Times New Roman" pitchFamily="18" charset="0"/>
              </a:rPr>
              <a:t> </a:t>
            </a:r>
            <a:r>
              <a:rPr lang="en-US" sz="3360">
                <a:latin typeface="Times New Roman" pitchFamily="18" charset="0"/>
              </a:rPr>
              <a:t>Thế nào là giải tam giác vuông ?</a:t>
            </a:r>
          </a:p>
        </p:txBody>
      </p:sp>
      <p:sp>
        <p:nvSpPr>
          <p:cNvPr id="4140" name="Text Box 44"/>
          <p:cNvSpPr txBox="1">
            <a:spLocks noChangeArrowheads="1"/>
          </p:cNvSpPr>
          <p:nvPr/>
        </p:nvSpPr>
        <p:spPr bwMode="auto">
          <a:xfrm>
            <a:off x="979170" y="2769871"/>
            <a:ext cx="6246496" cy="2456057"/>
          </a:xfrm>
          <a:prstGeom prst="rect">
            <a:avLst/>
          </a:prstGeom>
          <a:noFill/>
          <a:ln>
            <a:noFill/>
          </a:ln>
          <a:effectLst/>
          <a:extLst/>
        </p:spPr>
        <p:txBody>
          <a:bodyPr>
            <a:spAutoFit/>
          </a:bodyPr>
          <a:lstStyle>
            <a:lvl1pPr>
              <a:spcBef>
                <a:spcPts val="1000"/>
              </a:spcBef>
              <a:buClr>
                <a:srgbClr val="8AD0D6"/>
              </a:buClr>
              <a:buSzPct val="80000"/>
              <a:buFont typeface="Wingdings 3" panose="05040102010807070707" pitchFamily="18" charset="2"/>
              <a:buChar char=""/>
              <a:defRPr sz="2000">
                <a:solidFill>
                  <a:schemeClr val="tx1"/>
                </a:solidFill>
                <a:latin typeface="Times New Roman" panose="02020603050405020304" pitchFamily="18" charset="0"/>
              </a:defRPr>
            </a:lvl1pPr>
            <a:lvl2pPr marL="742950" indent="-285750">
              <a:spcBef>
                <a:spcPts val="1000"/>
              </a:spcBef>
              <a:buClr>
                <a:srgbClr val="8AD0D6"/>
              </a:buClr>
              <a:buSzPct val="80000"/>
              <a:buFont typeface="Wingdings 3" panose="05040102010807070707" pitchFamily="18" charset="2"/>
              <a:buChar char=""/>
              <a:defRPr>
                <a:solidFill>
                  <a:schemeClr val="tx1"/>
                </a:solidFill>
                <a:latin typeface="Times New Roman" panose="02020603050405020304" pitchFamily="18" charset="0"/>
              </a:defRPr>
            </a:lvl2pPr>
            <a:lvl3pPr marL="1143000" indent="-228600">
              <a:spcBef>
                <a:spcPts val="1000"/>
              </a:spcBef>
              <a:buClr>
                <a:srgbClr val="8AD0D6"/>
              </a:buClr>
              <a:buSzPct val="80000"/>
              <a:buFont typeface="Wingdings 3" panose="05040102010807070707" pitchFamily="18" charset="2"/>
              <a:buChar char=""/>
              <a:defRPr sz="1600">
                <a:solidFill>
                  <a:schemeClr val="tx1"/>
                </a:solidFill>
                <a:latin typeface="Times New Roman" panose="02020603050405020304" pitchFamily="18" charset="0"/>
              </a:defRPr>
            </a:lvl3pPr>
            <a:lvl4pPr marL="1600200" indent="-228600">
              <a:spcBef>
                <a:spcPts val="1000"/>
              </a:spcBef>
              <a:buClr>
                <a:srgbClr val="8AD0D6"/>
              </a:buClr>
              <a:buSzPct val="80000"/>
              <a:buFont typeface="Wingdings 3" panose="05040102010807070707" pitchFamily="18" charset="2"/>
              <a:buChar char=""/>
              <a:defRPr sz="1400">
                <a:solidFill>
                  <a:schemeClr val="tx1"/>
                </a:solidFill>
                <a:latin typeface="Times New Roman" panose="02020603050405020304" pitchFamily="18" charset="0"/>
              </a:defRPr>
            </a:lvl4pPr>
            <a:lvl5pPr marL="2057400" indent="-228600">
              <a:spcBef>
                <a:spcPts val="1000"/>
              </a:spcBef>
              <a:buClr>
                <a:srgbClr val="8AD0D6"/>
              </a:buClr>
              <a:buSzPct val="80000"/>
              <a:buFont typeface="Wingdings 3" panose="05040102010807070707" pitchFamily="18" charset="2"/>
              <a:buChar char=""/>
              <a:defRPr sz="1400">
                <a:solidFill>
                  <a:schemeClr val="tx1"/>
                </a:solidFill>
                <a:latin typeface="Times New Roman" panose="02020603050405020304" pitchFamily="18" charset="0"/>
              </a:defRPr>
            </a:lvl5pPr>
            <a:lvl6pPr marL="25146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Times New Roman" panose="02020603050405020304" pitchFamily="18" charset="0"/>
              </a:defRPr>
            </a:lvl6pPr>
            <a:lvl7pPr marL="29718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Times New Roman" panose="02020603050405020304" pitchFamily="18" charset="0"/>
              </a:defRPr>
            </a:lvl7pPr>
            <a:lvl8pPr marL="34290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Times New Roman" panose="02020603050405020304" pitchFamily="18" charset="0"/>
              </a:defRPr>
            </a:lvl8pPr>
            <a:lvl9pPr marL="38862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Times New Roman" panose="02020603050405020304" pitchFamily="18" charset="0"/>
              </a:defRPr>
            </a:lvl9pPr>
          </a:lstStyle>
          <a:p>
            <a:pPr fontAlgn="auto">
              <a:spcBef>
                <a:spcPct val="0"/>
              </a:spcBef>
              <a:spcAft>
                <a:spcPts val="0"/>
              </a:spcAft>
              <a:buClrTx/>
              <a:buSzTx/>
              <a:buNone/>
              <a:defRPr/>
            </a:pPr>
            <a:r>
              <a:rPr lang="en-US" sz="2160" dirty="0">
                <a:latin typeface="Arial" panose="020B0604020202020204" pitchFamily="34" charset="0"/>
              </a:rPr>
              <a:t>	</a:t>
            </a:r>
            <a:r>
              <a:rPr lang="en-US" sz="3840" dirty="0">
                <a:solidFill>
                  <a:srgbClr val="C00000"/>
                </a:solidFill>
                <a:effectLst>
                  <a:outerShdw blurRad="38100" dist="38100" dir="2700000" algn="tl">
                    <a:srgbClr val="000000">
                      <a:alpha val="43137"/>
                    </a:srgbClr>
                  </a:outerShdw>
                </a:effectLst>
                <a:latin typeface="Arial" panose="020B0604020202020204" pitchFamily="34" charset="0"/>
              </a:rPr>
              <a:t>b = </a:t>
            </a:r>
            <a:r>
              <a:rPr lang="en-US" sz="3840" dirty="0" err="1">
                <a:solidFill>
                  <a:srgbClr val="C00000"/>
                </a:solidFill>
                <a:effectLst>
                  <a:outerShdw blurRad="38100" dist="38100" dir="2700000" algn="tl">
                    <a:srgbClr val="000000">
                      <a:alpha val="43137"/>
                    </a:srgbClr>
                  </a:outerShdw>
                </a:effectLst>
                <a:latin typeface="Arial" panose="020B0604020202020204" pitchFamily="34" charset="0"/>
              </a:rPr>
              <a:t>a.sinB</a:t>
            </a:r>
            <a:r>
              <a:rPr lang="en-US" sz="3840" dirty="0">
                <a:solidFill>
                  <a:srgbClr val="C00000"/>
                </a:solidFill>
                <a:effectLst>
                  <a:outerShdw blurRad="38100" dist="38100" dir="2700000" algn="tl">
                    <a:srgbClr val="000000">
                      <a:alpha val="43137"/>
                    </a:srgbClr>
                  </a:outerShdw>
                </a:effectLst>
                <a:latin typeface="Arial" panose="020B0604020202020204" pitchFamily="34" charset="0"/>
              </a:rPr>
              <a:t>   </a:t>
            </a:r>
            <a:r>
              <a:rPr lang="en-US" sz="3840" dirty="0">
                <a:solidFill>
                  <a:srgbClr val="C00000"/>
                </a:solidFill>
                <a:effectLst>
                  <a:outerShdw blurRad="38100" dist="38100" dir="2700000" algn="tl">
                    <a:srgbClr val="000000">
                      <a:alpha val="43137"/>
                    </a:srgbClr>
                  </a:outerShdw>
                </a:effectLst>
                <a:latin typeface="Arial" panose="020B0604020202020204" pitchFamily="34" charset="0"/>
              </a:rPr>
              <a:t>= </a:t>
            </a:r>
            <a:r>
              <a:rPr lang="en-US" sz="3840" dirty="0" err="1">
                <a:solidFill>
                  <a:srgbClr val="C00000"/>
                </a:solidFill>
                <a:effectLst>
                  <a:outerShdw blurRad="38100" dist="38100" dir="2700000" algn="tl">
                    <a:srgbClr val="000000">
                      <a:alpha val="43137"/>
                    </a:srgbClr>
                  </a:outerShdw>
                </a:effectLst>
                <a:latin typeface="Arial" panose="020B0604020202020204" pitchFamily="34" charset="0"/>
              </a:rPr>
              <a:t>a.cosC</a:t>
            </a:r>
            <a:endParaRPr lang="en-US" sz="3840" dirty="0">
              <a:solidFill>
                <a:srgbClr val="C00000"/>
              </a:solidFill>
              <a:effectLst>
                <a:outerShdw blurRad="38100" dist="38100" dir="2700000" algn="tl">
                  <a:srgbClr val="000000">
                    <a:alpha val="43137"/>
                  </a:srgbClr>
                </a:outerShdw>
              </a:effectLst>
              <a:latin typeface="Arial" panose="020B0604020202020204" pitchFamily="34" charset="0"/>
            </a:endParaRPr>
          </a:p>
          <a:p>
            <a:pPr fontAlgn="auto">
              <a:spcBef>
                <a:spcPct val="0"/>
              </a:spcBef>
              <a:spcAft>
                <a:spcPts val="0"/>
              </a:spcAft>
              <a:buClrTx/>
              <a:buSzTx/>
              <a:buNone/>
              <a:defRPr/>
            </a:pPr>
            <a:r>
              <a:rPr lang="en-US" sz="3840" dirty="0">
                <a:solidFill>
                  <a:srgbClr val="C00000"/>
                </a:solidFill>
                <a:effectLst>
                  <a:outerShdw blurRad="38100" dist="38100" dir="2700000" algn="tl">
                    <a:srgbClr val="000000">
                      <a:alpha val="43137"/>
                    </a:srgbClr>
                  </a:outerShdw>
                </a:effectLst>
                <a:latin typeface="Arial" panose="020B0604020202020204" pitchFamily="34" charset="0"/>
              </a:rPr>
              <a:t>	b = </a:t>
            </a:r>
            <a:r>
              <a:rPr lang="en-US" sz="3840" dirty="0" err="1">
                <a:solidFill>
                  <a:srgbClr val="C00000"/>
                </a:solidFill>
                <a:effectLst>
                  <a:outerShdw blurRad="38100" dist="38100" dir="2700000" algn="tl">
                    <a:srgbClr val="000000">
                      <a:alpha val="43137"/>
                    </a:srgbClr>
                  </a:outerShdw>
                </a:effectLst>
                <a:latin typeface="Arial" panose="020B0604020202020204" pitchFamily="34" charset="0"/>
              </a:rPr>
              <a:t>c.tanB</a:t>
            </a:r>
            <a:r>
              <a:rPr lang="en-US" sz="3840" dirty="0">
                <a:solidFill>
                  <a:srgbClr val="C00000"/>
                </a:solidFill>
                <a:effectLst>
                  <a:outerShdw blurRad="38100" dist="38100" dir="2700000" algn="tl">
                    <a:srgbClr val="000000">
                      <a:alpha val="43137"/>
                    </a:srgbClr>
                  </a:outerShdw>
                </a:effectLst>
                <a:latin typeface="Arial" panose="020B0604020202020204" pitchFamily="34" charset="0"/>
              </a:rPr>
              <a:t>   </a:t>
            </a:r>
            <a:r>
              <a:rPr lang="en-US" sz="3840" dirty="0">
                <a:solidFill>
                  <a:srgbClr val="C00000"/>
                </a:solidFill>
                <a:effectLst>
                  <a:outerShdw blurRad="38100" dist="38100" dir="2700000" algn="tl">
                    <a:srgbClr val="000000">
                      <a:alpha val="43137"/>
                    </a:srgbClr>
                  </a:outerShdw>
                </a:effectLst>
                <a:latin typeface="Arial" panose="020B0604020202020204" pitchFamily="34" charset="0"/>
              </a:rPr>
              <a:t>= </a:t>
            </a:r>
            <a:r>
              <a:rPr lang="en-US" sz="3840" dirty="0" err="1">
                <a:solidFill>
                  <a:srgbClr val="C00000"/>
                </a:solidFill>
                <a:effectLst>
                  <a:outerShdw blurRad="38100" dist="38100" dir="2700000" algn="tl">
                    <a:srgbClr val="000000">
                      <a:alpha val="43137"/>
                    </a:srgbClr>
                  </a:outerShdw>
                </a:effectLst>
                <a:latin typeface="Arial" panose="020B0604020202020204" pitchFamily="34" charset="0"/>
              </a:rPr>
              <a:t>c.cotC</a:t>
            </a:r>
            <a:endParaRPr lang="en-US" sz="3840" dirty="0">
              <a:solidFill>
                <a:srgbClr val="C00000"/>
              </a:solidFill>
              <a:effectLst>
                <a:outerShdw blurRad="38100" dist="38100" dir="2700000" algn="tl">
                  <a:srgbClr val="000000">
                    <a:alpha val="43137"/>
                  </a:srgbClr>
                </a:outerShdw>
              </a:effectLst>
              <a:latin typeface="Arial" panose="020B0604020202020204" pitchFamily="34" charset="0"/>
            </a:endParaRPr>
          </a:p>
          <a:p>
            <a:pPr fontAlgn="auto">
              <a:spcBef>
                <a:spcPct val="0"/>
              </a:spcBef>
              <a:spcAft>
                <a:spcPts val="0"/>
              </a:spcAft>
              <a:buClrTx/>
              <a:buSzTx/>
              <a:buNone/>
              <a:defRPr/>
            </a:pPr>
            <a:r>
              <a:rPr lang="en-US" sz="3840" dirty="0">
                <a:solidFill>
                  <a:srgbClr val="C00000"/>
                </a:solidFill>
                <a:effectLst>
                  <a:outerShdw blurRad="38100" dist="38100" dir="2700000" algn="tl">
                    <a:srgbClr val="000000">
                      <a:alpha val="43137"/>
                    </a:srgbClr>
                  </a:outerShdw>
                </a:effectLst>
                <a:latin typeface="Arial" panose="020B0604020202020204" pitchFamily="34" charset="0"/>
              </a:rPr>
              <a:t>	c = </a:t>
            </a:r>
            <a:r>
              <a:rPr lang="en-US" sz="3840" dirty="0" err="1">
                <a:solidFill>
                  <a:srgbClr val="C00000"/>
                </a:solidFill>
                <a:effectLst>
                  <a:outerShdw blurRad="38100" dist="38100" dir="2700000" algn="tl">
                    <a:srgbClr val="000000">
                      <a:alpha val="43137"/>
                    </a:srgbClr>
                  </a:outerShdw>
                </a:effectLst>
                <a:latin typeface="Arial" panose="020B0604020202020204" pitchFamily="34" charset="0"/>
              </a:rPr>
              <a:t>a.sinC</a:t>
            </a:r>
            <a:r>
              <a:rPr lang="en-US" sz="3840" dirty="0">
                <a:solidFill>
                  <a:srgbClr val="C00000"/>
                </a:solidFill>
                <a:effectLst>
                  <a:outerShdw blurRad="38100" dist="38100" dir="2700000" algn="tl">
                    <a:srgbClr val="000000">
                      <a:alpha val="43137"/>
                    </a:srgbClr>
                  </a:outerShdw>
                </a:effectLst>
                <a:latin typeface="Arial" panose="020B0604020202020204" pitchFamily="34" charset="0"/>
              </a:rPr>
              <a:t> </a:t>
            </a:r>
            <a:r>
              <a:rPr lang="en-US" sz="3840" dirty="0">
                <a:solidFill>
                  <a:srgbClr val="C00000"/>
                </a:solidFill>
                <a:effectLst>
                  <a:outerShdw blurRad="38100" dist="38100" dir="2700000" algn="tl">
                    <a:srgbClr val="000000">
                      <a:alpha val="43137"/>
                    </a:srgbClr>
                  </a:outerShdw>
                </a:effectLst>
                <a:latin typeface="Arial" panose="020B0604020202020204" pitchFamily="34" charset="0"/>
              </a:rPr>
              <a:t>  = </a:t>
            </a:r>
            <a:r>
              <a:rPr lang="en-US" sz="3840" dirty="0" err="1">
                <a:solidFill>
                  <a:srgbClr val="C00000"/>
                </a:solidFill>
                <a:effectLst>
                  <a:outerShdw blurRad="38100" dist="38100" dir="2700000" algn="tl">
                    <a:srgbClr val="000000">
                      <a:alpha val="43137"/>
                    </a:srgbClr>
                  </a:outerShdw>
                </a:effectLst>
                <a:latin typeface="Arial" panose="020B0604020202020204" pitchFamily="34" charset="0"/>
              </a:rPr>
              <a:t>a.cosB</a:t>
            </a:r>
            <a:endParaRPr lang="en-US" sz="3840" dirty="0">
              <a:solidFill>
                <a:srgbClr val="C00000"/>
              </a:solidFill>
              <a:effectLst>
                <a:outerShdw blurRad="38100" dist="38100" dir="2700000" algn="tl">
                  <a:srgbClr val="000000">
                    <a:alpha val="43137"/>
                  </a:srgbClr>
                </a:outerShdw>
              </a:effectLst>
              <a:latin typeface="Arial" panose="020B0604020202020204" pitchFamily="34" charset="0"/>
            </a:endParaRPr>
          </a:p>
          <a:p>
            <a:pPr fontAlgn="auto">
              <a:spcBef>
                <a:spcPct val="0"/>
              </a:spcBef>
              <a:spcAft>
                <a:spcPts val="0"/>
              </a:spcAft>
              <a:buClrTx/>
              <a:buSzTx/>
              <a:buNone/>
              <a:defRPr/>
            </a:pPr>
            <a:r>
              <a:rPr lang="en-US" sz="3840" dirty="0">
                <a:solidFill>
                  <a:srgbClr val="C00000"/>
                </a:solidFill>
                <a:effectLst>
                  <a:outerShdw blurRad="38100" dist="38100" dir="2700000" algn="tl">
                    <a:srgbClr val="000000">
                      <a:alpha val="43137"/>
                    </a:srgbClr>
                  </a:outerShdw>
                </a:effectLst>
                <a:latin typeface="Arial" panose="020B0604020202020204" pitchFamily="34" charset="0"/>
              </a:rPr>
              <a:t>	c = </a:t>
            </a:r>
            <a:r>
              <a:rPr lang="en-US" sz="3840" dirty="0" err="1">
                <a:solidFill>
                  <a:srgbClr val="C00000"/>
                </a:solidFill>
                <a:effectLst>
                  <a:outerShdw blurRad="38100" dist="38100" dir="2700000" algn="tl">
                    <a:srgbClr val="000000">
                      <a:alpha val="43137"/>
                    </a:srgbClr>
                  </a:outerShdw>
                </a:effectLst>
                <a:latin typeface="Arial" panose="020B0604020202020204" pitchFamily="34" charset="0"/>
              </a:rPr>
              <a:t>b.tanC</a:t>
            </a:r>
            <a:r>
              <a:rPr lang="en-US" sz="3840" dirty="0">
                <a:solidFill>
                  <a:srgbClr val="C00000"/>
                </a:solidFill>
                <a:effectLst>
                  <a:outerShdw blurRad="38100" dist="38100" dir="2700000" algn="tl">
                    <a:srgbClr val="000000">
                      <a:alpha val="43137"/>
                    </a:srgbClr>
                  </a:outerShdw>
                </a:effectLst>
                <a:latin typeface="Arial" panose="020B0604020202020204" pitchFamily="34" charset="0"/>
              </a:rPr>
              <a:t>   </a:t>
            </a:r>
            <a:r>
              <a:rPr lang="en-US" sz="3840" dirty="0">
                <a:solidFill>
                  <a:srgbClr val="C00000"/>
                </a:solidFill>
                <a:effectLst>
                  <a:outerShdw blurRad="38100" dist="38100" dir="2700000" algn="tl">
                    <a:srgbClr val="000000">
                      <a:alpha val="43137"/>
                    </a:srgbClr>
                  </a:outerShdw>
                </a:effectLst>
                <a:latin typeface="Arial" panose="020B0604020202020204" pitchFamily="34" charset="0"/>
              </a:rPr>
              <a:t>= </a:t>
            </a:r>
            <a:r>
              <a:rPr lang="en-US" sz="3840" dirty="0" err="1">
                <a:solidFill>
                  <a:srgbClr val="C00000"/>
                </a:solidFill>
                <a:effectLst>
                  <a:outerShdw blurRad="38100" dist="38100" dir="2700000" algn="tl">
                    <a:srgbClr val="000000">
                      <a:alpha val="43137"/>
                    </a:srgbClr>
                  </a:outerShdw>
                </a:effectLst>
                <a:latin typeface="Arial" panose="020B0604020202020204" pitchFamily="34" charset="0"/>
              </a:rPr>
              <a:t>b.cotB</a:t>
            </a:r>
            <a:endParaRPr lang="en-US" sz="3840" dirty="0">
              <a:solidFill>
                <a:srgbClr val="C00000"/>
              </a:solidFill>
              <a:effectLst>
                <a:outerShdw blurRad="38100" dist="38100" dir="2700000" algn="tl">
                  <a:srgbClr val="000000">
                    <a:alpha val="43137"/>
                  </a:srgbClr>
                </a:outerShdw>
              </a:effectLst>
              <a:latin typeface="Arial" panose="020B0604020202020204" pitchFamily="34" charset="0"/>
            </a:endParaRPr>
          </a:p>
        </p:txBody>
      </p:sp>
      <p:grpSp>
        <p:nvGrpSpPr>
          <p:cNvPr id="8200" name="Group 14"/>
          <p:cNvGrpSpPr>
            <a:grpSpLocks/>
          </p:cNvGrpSpPr>
          <p:nvPr/>
        </p:nvGrpSpPr>
        <p:grpSpPr bwMode="auto">
          <a:xfrm rot="60000">
            <a:off x="8804911" y="2939422"/>
            <a:ext cx="5154930" cy="2672703"/>
            <a:chOff x="6019800" y="1219397"/>
            <a:chExt cx="3321249" cy="2227197"/>
          </a:xfrm>
        </p:grpSpPr>
        <p:sp>
          <p:nvSpPr>
            <p:cNvPr id="17416" name="Text Box 12" descr="Walnut"/>
            <p:cNvSpPr txBox="1">
              <a:spLocks noChangeArrowheads="1"/>
            </p:cNvSpPr>
            <p:nvPr/>
          </p:nvSpPr>
          <p:spPr bwMode="auto">
            <a:xfrm>
              <a:off x="6878648" y="1219397"/>
              <a:ext cx="228600" cy="369322"/>
            </a:xfrm>
            <a:prstGeom prst="rect">
              <a:avLst/>
            </a:prstGeom>
            <a:noFill/>
            <a:ln w="9525">
              <a:noFill/>
              <a:miter lim="800000"/>
              <a:headEnd/>
              <a:tailEnd/>
            </a:ln>
          </p:spPr>
          <p:txBody>
            <a:bodyPr lIns="0" tIns="0" rIns="0" bIns="0">
              <a:spAutoFit/>
            </a:bodyPr>
            <a:lstStyle/>
            <a:p>
              <a:pPr>
                <a:spcBef>
                  <a:spcPct val="50000"/>
                </a:spcBef>
              </a:pPr>
              <a:r>
                <a:rPr lang="en-US" sz="2880" b="1">
                  <a:latin typeface=".VnArial" pitchFamily="34" charset="0"/>
                </a:rPr>
                <a:t>A</a:t>
              </a:r>
            </a:p>
          </p:txBody>
        </p:sp>
        <p:sp>
          <p:nvSpPr>
            <p:cNvPr id="17417" name="Text Box 13" descr="Walnut"/>
            <p:cNvSpPr txBox="1">
              <a:spLocks noChangeArrowheads="1"/>
            </p:cNvSpPr>
            <p:nvPr/>
          </p:nvSpPr>
          <p:spPr bwMode="auto">
            <a:xfrm>
              <a:off x="6019800" y="2973672"/>
              <a:ext cx="228600" cy="369322"/>
            </a:xfrm>
            <a:prstGeom prst="rect">
              <a:avLst/>
            </a:prstGeom>
            <a:noFill/>
            <a:ln w="9525">
              <a:noFill/>
              <a:miter lim="800000"/>
              <a:headEnd/>
              <a:tailEnd/>
            </a:ln>
          </p:spPr>
          <p:txBody>
            <a:bodyPr lIns="0" tIns="0" rIns="0" bIns="0">
              <a:spAutoFit/>
            </a:bodyPr>
            <a:lstStyle/>
            <a:p>
              <a:pPr>
                <a:spcBef>
                  <a:spcPct val="50000"/>
                </a:spcBef>
              </a:pPr>
              <a:r>
                <a:rPr lang="en-US" sz="2880" b="1">
                  <a:latin typeface=".VnArial" pitchFamily="34" charset="0"/>
                </a:rPr>
                <a:t>B</a:t>
              </a:r>
            </a:p>
          </p:txBody>
        </p:sp>
        <p:sp>
          <p:nvSpPr>
            <p:cNvPr id="17418" name="Text Box 15" descr="Walnut"/>
            <p:cNvSpPr txBox="1">
              <a:spLocks noChangeArrowheads="1"/>
            </p:cNvSpPr>
            <p:nvPr/>
          </p:nvSpPr>
          <p:spPr bwMode="auto">
            <a:xfrm>
              <a:off x="8839200" y="3077272"/>
              <a:ext cx="501849" cy="369322"/>
            </a:xfrm>
            <a:prstGeom prst="rect">
              <a:avLst/>
            </a:prstGeom>
            <a:noFill/>
            <a:ln w="9525">
              <a:noFill/>
              <a:miter lim="800000"/>
              <a:headEnd/>
              <a:tailEnd/>
            </a:ln>
          </p:spPr>
          <p:txBody>
            <a:bodyPr lIns="0" tIns="0" rIns="0" bIns="0">
              <a:spAutoFit/>
            </a:bodyPr>
            <a:lstStyle/>
            <a:p>
              <a:pPr>
                <a:spcBef>
                  <a:spcPct val="50000"/>
                </a:spcBef>
              </a:pPr>
              <a:r>
                <a:rPr lang="en-US" sz="2880" b="1">
                  <a:latin typeface=".VnArial" pitchFamily="34" charset="0"/>
                </a:rPr>
                <a:t>C</a:t>
              </a:r>
            </a:p>
          </p:txBody>
        </p:sp>
        <p:sp>
          <p:nvSpPr>
            <p:cNvPr id="17419" name="Text Box 16" descr="Walnut"/>
            <p:cNvSpPr txBox="1">
              <a:spLocks noChangeArrowheads="1"/>
            </p:cNvSpPr>
            <p:nvPr/>
          </p:nvSpPr>
          <p:spPr bwMode="auto">
            <a:xfrm>
              <a:off x="8038661" y="2066948"/>
              <a:ext cx="228600" cy="230827"/>
            </a:xfrm>
            <a:prstGeom prst="rect">
              <a:avLst/>
            </a:prstGeom>
            <a:noFill/>
            <a:ln w="9525">
              <a:noFill/>
              <a:miter lim="800000"/>
              <a:headEnd/>
              <a:tailEnd/>
            </a:ln>
          </p:spPr>
          <p:txBody>
            <a:bodyPr lIns="0" tIns="0" rIns="0" bIns="0">
              <a:spAutoFit/>
            </a:bodyPr>
            <a:lstStyle/>
            <a:p>
              <a:pPr>
                <a:spcBef>
                  <a:spcPct val="50000"/>
                </a:spcBef>
              </a:pPr>
              <a:r>
                <a:rPr lang="en-US">
                  <a:latin typeface=".VnArial" pitchFamily="34" charset="0"/>
                </a:rPr>
                <a:t>b</a:t>
              </a:r>
            </a:p>
          </p:txBody>
        </p:sp>
        <p:sp>
          <p:nvSpPr>
            <p:cNvPr id="17420" name="Text Box 17" descr="Walnut"/>
            <p:cNvSpPr txBox="1">
              <a:spLocks noChangeArrowheads="1"/>
            </p:cNvSpPr>
            <p:nvPr/>
          </p:nvSpPr>
          <p:spPr bwMode="auto">
            <a:xfrm>
              <a:off x="6358051" y="2113817"/>
              <a:ext cx="228600" cy="230827"/>
            </a:xfrm>
            <a:prstGeom prst="rect">
              <a:avLst/>
            </a:prstGeom>
            <a:noFill/>
            <a:ln w="9525">
              <a:noFill/>
              <a:miter lim="800000"/>
              <a:headEnd/>
              <a:tailEnd/>
            </a:ln>
          </p:spPr>
          <p:txBody>
            <a:bodyPr lIns="0" tIns="0" rIns="0" bIns="0">
              <a:spAutoFit/>
            </a:bodyPr>
            <a:lstStyle/>
            <a:p>
              <a:pPr>
                <a:spcBef>
                  <a:spcPct val="50000"/>
                </a:spcBef>
              </a:pPr>
              <a:r>
                <a:rPr lang="en-US">
                  <a:latin typeface=".VnArial" pitchFamily="34" charset="0"/>
                </a:rPr>
                <a:t>c</a:t>
              </a:r>
            </a:p>
          </p:txBody>
        </p:sp>
        <p:sp>
          <p:nvSpPr>
            <p:cNvPr id="17421" name="Text Box 20"/>
            <p:cNvSpPr txBox="1">
              <a:spLocks noChangeArrowheads="1"/>
            </p:cNvSpPr>
            <p:nvPr/>
          </p:nvSpPr>
          <p:spPr bwMode="auto">
            <a:xfrm>
              <a:off x="7354004" y="2993187"/>
              <a:ext cx="381000" cy="307769"/>
            </a:xfrm>
            <a:prstGeom prst="rect">
              <a:avLst/>
            </a:prstGeom>
            <a:noFill/>
            <a:ln w="9525">
              <a:noFill/>
              <a:miter lim="800000"/>
              <a:headEnd/>
              <a:tailEnd/>
            </a:ln>
          </p:spPr>
          <p:txBody>
            <a:bodyPr>
              <a:spAutoFit/>
            </a:bodyPr>
            <a:lstStyle/>
            <a:p>
              <a:pPr>
                <a:spcBef>
                  <a:spcPct val="50000"/>
                </a:spcBef>
              </a:pPr>
              <a:r>
                <a:rPr lang="en-US">
                  <a:latin typeface=".VnArial" pitchFamily="34" charset="0"/>
                </a:rPr>
                <a:t>a</a:t>
              </a:r>
            </a:p>
          </p:txBody>
        </p:sp>
        <p:sp>
          <p:nvSpPr>
            <p:cNvPr id="17422" name="AutoShape 45"/>
            <p:cNvSpPr>
              <a:spLocks noChangeArrowheads="1"/>
            </p:cNvSpPr>
            <p:nvPr/>
          </p:nvSpPr>
          <p:spPr bwMode="auto">
            <a:xfrm rot="-3486356">
              <a:off x="6904539" y="1658812"/>
              <a:ext cx="128989" cy="99701"/>
            </a:xfrm>
            <a:prstGeom prst="flowChartProcess">
              <a:avLst/>
            </a:prstGeom>
            <a:noFill/>
            <a:ln w="9525">
              <a:solidFill>
                <a:schemeClr val="tx1"/>
              </a:solidFill>
              <a:miter lim="800000"/>
              <a:headEnd/>
              <a:tailEnd/>
            </a:ln>
          </p:spPr>
          <p:txBody>
            <a:bodyPr wrap="none" anchor="ctr"/>
            <a:lstStyle/>
            <a:p>
              <a:pPr algn="ctr"/>
              <a:endParaRPr lang="en-US">
                <a:latin typeface="Tahoma" pitchFamily="34" charset="0"/>
              </a:endParaRPr>
            </a:p>
          </p:txBody>
        </p:sp>
      </p:grpSp>
    </p:spTree>
    <p:extLst>
      <p:ext uri="{BB962C8B-B14F-4D97-AF65-F5344CB8AC3E}">
        <p14:creationId xmlns:p14="http://schemas.microsoft.com/office/powerpoint/2010/main" val="4151700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197"/>
                                        </p:tgtEl>
                                        <p:attrNameLst>
                                          <p:attrName>style.visibility</p:attrName>
                                        </p:attrNameLst>
                                      </p:cBhvr>
                                      <p:to>
                                        <p:strVal val="visible"/>
                                      </p:to>
                                    </p:set>
                                    <p:animEffect transition="in" filter="fade">
                                      <p:cBhvr>
                                        <p:cTn id="7" dur="1000"/>
                                        <p:tgtEl>
                                          <p:spTgt spid="8197"/>
                                        </p:tgtEl>
                                      </p:cBhvr>
                                    </p:animEffect>
                                    <p:anim calcmode="lin" valueType="num">
                                      <p:cBhvr>
                                        <p:cTn id="8" dur="1000" fill="hold"/>
                                        <p:tgtEl>
                                          <p:spTgt spid="8197"/>
                                        </p:tgtEl>
                                        <p:attrNameLst>
                                          <p:attrName>ppt_x</p:attrName>
                                        </p:attrNameLst>
                                      </p:cBhvr>
                                      <p:tavLst>
                                        <p:tav tm="0">
                                          <p:val>
                                            <p:strVal val="#ppt_x"/>
                                          </p:val>
                                        </p:tav>
                                        <p:tav tm="100000">
                                          <p:val>
                                            <p:strVal val="#ppt_x"/>
                                          </p:val>
                                        </p:tav>
                                      </p:tavLst>
                                    </p:anim>
                                    <p:anim calcmode="lin" valueType="num">
                                      <p:cBhvr>
                                        <p:cTn id="9" dur="1000" fill="hold"/>
                                        <p:tgtEl>
                                          <p:spTgt spid="819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200"/>
                                        </p:tgtEl>
                                        <p:attrNameLst>
                                          <p:attrName>style.visibility</p:attrName>
                                        </p:attrNameLst>
                                      </p:cBhvr>
                                      <p:to>
                                        <p:strVal val="visible"/>
                                      </p:to>
                                    </p:set>
                                    <p:animEffect transition="in" filter="fade">
                                      <p:cBhvr>
                                        <p:cTn id="14" dur="1000"/>
                                        <p:tgtEl>
                                          <p:spTgt spid="8200"/>
                                        </p:tgtEl>
                                      </p:cBhvr>
                                    </p:animEffect>
                                    <p:anim calcmode="lin" valueType="num">
                                      <p:cBhvr>
                                        <p:cTn id="15" dur="1000" fill="hold"/>
                                        <p:tgtEl>
                                          <p:spTgt spid="8200"/>
                                        </p:tgtEl>
                                        <p:attrNameLst>
                                          <p:attrName>ppt_x</p:attrName>
                                        </p:attrNameLst>
                                      </p:cBhvr>
                                      <p:tavLst>
                                        <p:tav tm="0">
                                          <p:val>
                                            <p:strVal val="#ppt_x"/>
                                          </p:val>
                                        </p:tav>
                                        <p:tav tm="100000">
                                          <p:val>
                                            <p:strVal val="#ppt_x"/>
                                          </p:val>
                                        </p:tav>
                                      </p:tavLst>
                                    </p:anim>
                                    <p:anim calcmode="lin" valueType="num">
                                      <p:cBhvr>
                                        <p:cTn id="16" dur="1000" fill="hold"/>
                                        <p:tgtEl>
                                          <p:spTgt spid="8200"/>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8195"/>
                                        </p:tgtEl>
                                        <p:attrNameLst>
                                          <p:attrName>style.visibility</p:attrName>
                                        </p:attrNameLst>
                                      </p:cBhvr>
                                      <p:to>
                                        <p:strVal val="visible"/>
                                      </p:to>
                                    </p:set>
                                    <p:animEffect transition="in" filter="fade">
                                      <p:cBhvr>
                                        <p:cTn id="19" dur="1000"/>
                                        <p:tgtEl>
                                          <p:spTgt spid="8195"/>
                                        </p:tgtEl>
                                      </p:cBhvr>
                                    </p:animEffect>
                                    <p:anim calcmode="lin" valueType="num">
                                      <p:cBhvr>
                                        <p:cTn id="20" dur="1000" fill="hold"/>
                                        <p:tgtEl>
                                          <p:spTgt spid="8195"/>
                                        </p:tgtEl>
                                        <p:attrNameLst>
                                          <p:attrName>ppt_x</p:attrName>
                                        </p:attrNameLst>
                                      </p:cBhvr>
                                      <p:tavLst>
                                        <p:tav tm="0">
                                          <p:val>
                                            <p:strVal val="#ppt_x"/>
                                          </p:val>
                                        </p:tav>
                                        <p:tav tm="100000">
                                          <p:val>
                                            <p:strVal val="#ppt_x"/>
                                          </p:val>
                                        </p:tav>
                                      </p:tavLst>
                                    </p:anim>
                                    <p:anim calcmode="lin" valueType="num">
                                      <p:cBhvr>
                                        <p:cTn id="21" dur="1000" fill="hold"/>
                                        <p:tgtEl>
                                          <p:spTgt spid="819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grpId="0" nodeType="clickEffect">
                                  <p:stCondLst>
                                    <p:cond delay="0"/>
                                  </p:stCondLst>
                                  <p:childTnLst>
                                    <p:set>
                                      <p:cBhvr>
                                        <p:cTn id="25" dur="1" fill="hold">
                                          <p:stCondLst>
                                            <p:cond delay="0"/>
                                          </p:stCondLst>
                                        </p:cTn>
                                        <p:tgtEl>
                                          <p:spTgt spid="4139"/>
                                        </p:tgtEl>
                                        <p:attrNameLst>
                                          <p:attrName>style.visibility</p:attrName>
                                        </p:attrNameLst>
                                      </p:cBhvr>
                                      <p:to>
                                        <p:strVal val="visible"/>
                                      </p:to>
                                    </p:set>
                                    <p:animEffect transition="in" filter="box(in)">
                                      <p:cBhvr>
                                        <p:cTn id="26" dur="500"/>
                                        <p:tgtEl>
                                          <p:spTgt spid="4139"/>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4140"/>
                                        </p:tgtEl>
                                        <p:attrNameLst>
                                          <p:attrName>style.visibility</p:attrName>
                                        </p:attrNameLst>
                                      </p:cBhvr>
                                      <p:to>
                                        <p:strVal val="visible"/>
                                      </p:to>
                                    </p:set>
                                    <p:animEffect transition="in" filter="box(in)">
                                      <p:cBhvr>
                                        <p:cTn id="31" dur="500"/>
                                        <p:tgtEl>
                                          <p:spTgt spid="41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animBg="1"/>
      <p:bldP spid="8197" grpId="0" animBg="1"/>
      <p:bldP spid="4139" grpId="0" animBg="1"/>
      <p:bldP spid="414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735330" y="697231"/>
            <a:ext cx="2969896" cy="535531"/>
          </a:xfrm>
          <a:prstGeom prst="rect">
            <a:avLst/>
          </a:prstGeom>
          <a:noFill/>
          <a:ln w="9525">
            <a:noFill/>
            <a:miter lim="800000"/>
            <a:headEnd/>
            <a:tailEnd/>
          </a:ln>
          <a:effectLst/>
        </p:spPr>
        <p:txBody>
          <a:bodyPr>
            <a:spAutoFit/>
          </a:bodyPr>
          <a:lstStyle/>
          <a:p>
            <a:pPr>
              <a:spcBef>
                <a:spcPct val="50000"/>
              </a:spcBef>
            </a:pPr>
            <a:r>
              <a:rPr lang="en-US" sz="2880" b="1">
                <a:latin typeface="Times New Roman" pitchFamily="18" charset="0"/>
                <a:cs typeface="Times New Roman" pitchFamily="18" charset="0"/>
              </a:rPr>
              <a:t>Bài 27 SGK/89</a:t>
            </a:r>
          </a:p>
        </p:txBody>
      </p:sp>
      <p:sp>
        <p:nvSpPr>
          <p:cNvPr id="20483" name="Text Box 3"/>
          <p:cNvSpPr txBox="1">
            <a:spLocks noChangeArrowheads="1"/>
          </p:cNvSpPr>
          <p:nvPr/>
        </p:nvSpPr>
        <p:spPr bwMode="auto">
          <a:xfrm>
            <a:off x="1032510" y="1588770"/>
            <a:ext cx="8959216" cy="3859518"/>
          </a:xfrm>
          <a:prstGeom prst="rect">
            <a:avLst/>
          </a:prstGeom>
          <a:noFill/>
          <a:ln w="9525">
            <a:noFill/>
            <a:miter lim="800000"/>
            <a:headEnd/>
            <a:tailEnd/>
          </a:ln>
          <a:effectLst/>
        </p:spPr>
        <p:txBody>
          <a:bodyPr>
            <a:spAutoFit/>
          </a:bodyPr>
          <a:lstStyle/>
          <a:p>
            <a:pPr marL="411480" indent="-411480">
              <a:spcBef>
                <a:spcPct val="50000"/>
              </a:spcBef>
            </a:pPr>
            <a:r>
              <a:rPr lang="en-US" sz="2880">
                <a:latin typeface="Times New Roman" pitchFamily="18" charset="0"/>
                <a:cs typeface="Times New Roman" pitchFamily="18" charset="0"/>
              </a:rPr>
              <a:t>Giải tam giác ABC vuông tại A</a:t>
            </a:r>
          </a:p>
          <a:p>
            <a:pPr marL="411480" indent="-411480">
              <a:spcBef>
                <a:spcPct val="50000"/>
              </a:spcBef>
              <a:buFontTx/>
              <a:buAutoNum type="alphaLcParenR"/>
            </a:pPr>
            <a:r>
              <a:rPr lang="en-US" sz="2880">
                <a:latin typeface="Times New Roman" pitchFamily="18" charset="0"/>
                <a:cs typeface="Times New Roman" pitchFamily="18" charset="0"/>
              </a:rPr>
              <a:t>b= 10cm, góc C = 30</a:t>
            </a:r>
            <a:r>
              <a:rPr lang="en-US" sz="2880" baseline="30000">
                <a:latin typeface="Times New Roman" pitchFamily="18" charset="0"/>
                <a:cs typeface="Times New Roman" pitchFamily="18" charset="0"/>
              </a:rPr>
              <a:t>o</a:t>
            </a:r>
          </a:p>
          <a:p>
            <a:pPr marL="411480" indent="-411480">
              <a:spcBef>
                <a:spcPct val="50000"/>
              </a:spcBef>
            </a:pPr>
            <a:r>
              <a:rPr lang="en-US" sz="2880">
                <a:latin typeface="Times New Roman" pitchFamily="18" charset="0"/>
                <a:cs typeface="Times New Roman" pitchFamily="18" charset="0"/>
              </a:rPr>
              <a:t>b) C = 10cm, góc C = 45</a:t>
            </a:r>
            <a:r>
              <a:rPr lang="en-US" sz="2880" baseline="30000">
                <a:latin typeface="Times New Roman" pitchFamily="18" charset="0"/>
                <a:cs typeface="Times New Roman" pitchFamily="18" charset="0"/>
              </a:rPr>
              <a:t>o</a:t>
            </a:r>
          </a:p>
          <a:p>
            <a:pPr marL="411480" indent="-411480">
              <a:spcBef>
                <a:spcPct val="50000"/>
              </a:spcBef>
            </a:pPr>
            <a:r>
              <a:rPr lang="en-US" sz="2880">
                <a:latin typeface="Times New Roman" pitchFamily="18" charset="0"/>
                <a:cs typeface="Times New Roman" pitchFamily="18" charset="0"/>
              </a:rPr>
              <a:t>c) a = 20 cm, góc B = 35</a:t>
            </a:r>
            <a:r>
              <a:rPr lang="en-US" sz="2880" baseline="30000">
                <a:latin typeface="Times New Roman" pitchFamily="18" charset="0"/>
                <a:cs typeface="Times New Roman" pitchFamily="18" charset="0"/>
              </a:rPr>
              <a:t>o</a:t>
            </a:r>
          </a:p>
          <a:p>
            <a:pPr marL="411480" indent="-411480">
              <a:spcBef>
                <a:spcPct val="50000"/>
              </a:spcBef>
            </a:pPr>
            <a:r>
              <a:rPr lang="en-US" sz="2880">
                <a:latin typeface="Times New Roman" pitchFamily="18" charset="0"/>
                <a:cs typeface="Times New Roman" pitchFamily="18" charset="0"/>
              </a:rPr>
              <a:t>d) C = 21 cm , b = 18cm</a:t>
            </a:r>
          </a:p>
          <a:p>
            <a:pPr marL="411480" indent="-411480">
              <a:spcBef>
                <a:spcPct val="50000"/>
              </a:spcBef>
            </a:pPr>
            <a:endParaRPr lang="en-US" sz="2880">
              <a:latin typeface="Times New Roman" pitchFamily="18" charset="0"/>
              <a:cs typeface="Times New Roman" pitchFamily="18" charset="0"/>
            </a:endParaRPr>
          </a:p>
        </p:txBody>
      </p:sp>
    </p:spTree>
    <p:extLst>
      <p:ext uri="{BB962C8B-B14F-4D97-AF65-F5344CB8AC3E}">
        <p14:creationId xmlns:p14="http://schemas.microsoft.com/office/powerpoint/2010/main" val="1579565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8" name="Text Box 4"/>
          <p:cNvSpPr txBox="1">
            <a:spLocks noChangeArrowheads="1"/>
          </p:cNvSpPr>
          <p:nvPr/>
        </p:nvSpPr>
        <p:spPr bwMode="auto">
          <a:xfrm>
            <a:off x="1211580" y="121921"/>
            <a:ext cx="4585336" cy="461665"/>
          </a:xfrm>
          <a:prstGeom prst="rect">
            <a:avLst/>
          </a:prstGeom>
          <a:solidFill>
            <a:schemeClr val="accent1">
              <a:lumMod val="50000"/>
            </a:schemeClr>
          </a:solidFill>
          <a:ln w="9525">
            <a:solidFill>
              <a:schemeClr val="tx1"/>
            </a:solidFill>
            <a:miter lim="800000"/>
            <a:headEnd/>
            <a:tailEnd/>
          </a:ln>
        </p:spPr>
        <p:txBody>
          <a:bodyPr>
            <a:spAutoFit/>
          </a:bodyPr>
          <a:lstStyle/>
          <a:p>
            <a:pPr>
              <a:spcBef>
                <a:spcPct val="50000"/>
              </a:spcBef>
              <a:defRPr/>
            </a:pPr>
            <a:r>
              <a:rPr lang="vi-VN" sz="2400" b="1" u="sng" dirty="0">
                <a:solidFill>
                  <a:schemeClr val="bg1"/>
                </a:solidFill>
              </a:rPr>
              <a:t>DẠNG 1</a:t>
            </a:r>
            <a:r>
              <a:rPr lang="vi-VN" sz="2400" b="1" dirty="0">
                <a:solidFill>
                  <a:schemeClr val="bg1"/>
                </a:solidFill>
              </a:rPr>
              <a:t>: BÀI TOÁN THỰC TẾ</a:t>
            </a:r>
            <a:endParaRPr lang="en-US" sz="2400" b="1" dirty="0">
              <a:solidFill>
                <a:schemeClr val="bg1"/>
              </a:solidFill>
            </a:endParaRPr>
          </a:p>
        </p:txBody>
      </p:sp>
      <p:sp>
        <p:nvSpPr>
          <p:cNvPr id="1206" name="Text Box 5"/>
          <p:cNvSpPr txBox="1">
            <a:spLocks noChangeArrowheads="1"/>
          </p:cNvSpPr>
          <p:nvPr/>
        </p:nvSpPr>
        <p:spPr bwMode="auto">
          <a:xfrm>
            <a:off x="1211580" y="598171"/>
            <a:ext cx="5577840" cy="461665"/>
          </a:xfrm>
          <a:prstGeom prst="rect">
            <a:avLst/>
          </a:prstGeom>
          <a:noFill/>
          <a:ln w="9525">
            <a:noFill/>
            <a:miter lim="800000"/>
            <a:headEnd/>
            <a:tailEnd/>
          </a:ln>
        </p:spPr>
        <p:txBody>
          <a:bodyPr>
            <a:spAutoFit/>
          </a:bodyPr>
          <a:lstStyle/>
          <a:p>
            <a:pPr>
              <a:spcBef>
                <a:spcPct val="50000"/>
              </a:spcBef>
            </a:pPr>
            <a:r>
              <a:rPr lang="vi-VN" sz="2400" b="1" i="1" u="sng"/>
              <a:t>Bài 2</a:t>
            </a:r>
            <a:r>
              <a:rPr lang="en-US" sz="2400" b="1" i="1" u="sng"/>
              <a:t>8</a:t>
            </a:r>
            <a:r>
              <a:rPr lang="vi-VN" sz="2400" b="1" i="1" u="sng"/>
              <a:t> </a:t>
            </a:r>
            <a:r>
              <a:rPr lang="en-US" sz="2400" b="1" i="1"/>
              <a:t>(</a:t>
            </a:r>
            <a:r>
              <a:rPr lang="vi-VN" sz="2400" b="1" i="1"/>
              <a:t>tr</a:t>
            </a:r>
            <a:r>
              <a:rPr lang="en-US" sz="2400" b="1" i="1"/>
              <a:t>.</a:t>
            </a:r>
            <a:r>
              <a:rPr lang="vi-VN" sz="2400" b="1" i="1"/>
              <a:t> 89</a:t>
            </a:r>
            <a:r>
              <a:rPr lang="en-US" sz="2400" b="1" i="1"/>
              <a:t>- </a:t>
            </a:r>
            <a:r>
              <a:rPr lang="vi-VN" sz="2400" b="1" i="1"/>
              <a:t>SGK</a:t>
            </a:r>
            <a:r>
              <a:rPr lang="en-US" sz="2400" b="1" i="1"/>
              <a:t>)</a:t>
            </a:r>
          </a:p>
        </p:txBody>
      </p:sp>
      <p:sp>
        <p:nvSpPr>
          <p:cNvPr id="36870" name="Text Box 6"/>
          <p:cNvSpPr txBox="1">
            <a:spLocks noChangeArrowheads="1"/>
          </p:cNvSpPr>
          <p:nvPr/>
        </p:nvSpPr>
        <p:spPr bwMode="auto">
          <a:xfrm>
            <a:off x="1211581" y="1127760"/>
            <a:ext cx="12675870" cy="978729"/>
          </a:xfrm>
          <a:prstGeom prst="rect">
            <a:avLst/>
          </a:prstGeom>
          <a:solidFill>
            <a:schemeClr val="accent1">
              <a:lumMod val="60000"/>
              <a:lumOff val="40000"/>
            </a:schemeClr>
          </a:solidFill>
          <a:ln w="9525">
            <a:solidFill>
              <a:schemeClr val="tx1"/>
            </a:solidFill>
            <a:miter lim="800000"/>
            <a:headEnd/>
            <a:tailEnd/>
          </a:ln>
        </p:spPr>
        <p:txBody>
          <a:bodyPr>
            <a:spAutoFit/>
          </a:bodyPr>
          <a:lstStyle/>
          <a:p>
            <a:pPr algn="just">
              <a:spcBef>
                <a:spcPct val="50000"/>
              </a:spcBef>
            </a:pPr>
            <a:r>
              <a:rPr lang="vi-VN" sz="2880" b="1"/>
              <a:t>Một cột đèn cao 7m có bóng trên mặt đất dài 4m. Hãy tính góc (</a:t>
            </a:r>
            <a:r>
              <a:rPr lang="vi-VN" sz="2880" i="1"/>
              <a:t>làm tròn đến phút</a:t>
            </a:r>
            <a:r>
              <a:rPr lang="vi-VN" sz="2880" b="1"/>
              <a:t>) mà tia sáng mặt trời tạo với mặt đất (góc    </a:t>
            </a:r>
            <a:r>
              <a:rPr lang="en-US" sz="2880" b="1"/>
              <a:t>  </a:t>
            </a:r>
            <a:r>
              <a:rPr lang="vi-VN" sz="2880" b="1"/>
              <a:t>trong </a:t>
            </a:r>
            <a:r>
              <a:rPr lang="vi-VN" sz="2880" i="1"/>
              <a:t>hình 31</a:t>
            </a:r>
            <a:r>
              <a:rPr lang="vi-VN" sz="2880" b="1"/>
              <a:t>)</a:t>
            </a:r>
            <a:endParaRPr lang="en-US" sz="2880" b="1"/>
          </a:p>
        </p:txBody>
      </p:sp>
      <p:graphicFrame>
        <p:nvGraphicFramePr>
          <p:cNvPr id="36871" name="Object 180"/>
          <p:cNvGraphicFramePr>
            <a:graphicFrameLocks noChangeAspect="1"/>
          </p:cNvGraphicFramePr>
          <p:nvPr/>
        </p:nvGraphicFramePr>
        <p:xfrm>
          <a:off x="10130790" y="1678306"/>
          <a:ext cx="398146" cy="363854"/>
        </p:xfrm>
        <a:graphic>
          <a:graphicData uri="http://schemas.openxmlformats.org/presentationml/2006/ole">
            <mc:AlternateContent xmlns:mc="http://schemas.openxmlformats.org/markup-compatibility/2006">
              <mc:Choice xmlns:v="urn:schemas-microsoft-com:vml" Requires="v">
                <p:oleObj spid="_x0000_s12290" name="Equation" r:id="rId3" imgW="152280" imgH="139680" progId="Equation.DSMT4">
                  <p:embed/>
                </p:oleObj>
              </mc:Choice>
              <mc:Fallback>
                <p:oleObj name="Equation" r:id="rId3" imgW="152280" imgH="13968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30790" y="1678306"/>
                        <a:ext cx="398146" cy="36385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08" name="Rectangle 23"/>
          <p:cNvSpPr>
            <a:spLocks noChangeArrowheads="1"/>
          </p:cNvSpPr>
          <p:nvPr/>
        </p:nvSpPr>
        <p:spPr bwMode="auto">
          <a:xfrm>
            <a:off x="7222834" y="3832980"/>
            <a:ext cx="184731" cy="369332"/>
          </a:xfrm>
          <a:prstGeom prst="rect">
            <a:avLst/>
          </a:prstGeom>
          <a:noFill/>
          <a:ln w="9525">
            <a:noFill/>
            <a:miter lim="800000"/>
            <a:headEnd/>
            <a:tailEnd/>
          </a:ln>
        </p:spPr>
        <p:txBody>
          <a:bodyPr wrap="none" anchor="ctr">
            <a:spAutoFit/>
          </a:bodyPr>
          <a:lstStyle/>
          <a:p>
            <a:pPr algn="ctr"/>
            <a:endParaRPr lang="en-US">
              <a:latin typeface="Tahoma" pitchFamily="34" charset="0"/>
            </a:endParaRPr>
          </a:p>
        </p:txBody>
      </p:sp>
      <p:sp>
        <p:nvSpPr>
          <p:cNvPr id="1209" name="Rectangle 25"/>
          <p:cNvSpPr>
            <a:spLocks noChangeArrowheads="1"/>
          </p:cNvSpPr>
          <p:nvPr/>
        </p:nvSpPr>
        <p:spPr bwMode="auto">
          <a:xfrm>
            <a:off x="7222834" y="3930134"/>
            <a:ext cx="184731" cy="369332"/>
          </a:xfrm>
          <a:prstGeom prst="rect">
            <a:avLst/>
          </a:prstGeom>
          <a:noFill/>
          <a:ln w="9525">
            <a:noFill/>
            <a:miter lim="800000"/>
            <a:headEnd/>
            <a:tailEnd/>
          </a:ln>
        </p:spPr>
        <p:txBody>
          <a:bodyPr wrap="none" anchor="ctr">
            <a:spAutoFit/>
          </a:bodyPr>
          <a:lstStyle/>
          <a:p>
            <a:pPr algn="ctr"/>
            <a:endParaRPr lang="en-US">
              <a:latin typeface="Tahoma" pitchFamily="34" charset="0"/>
            </a:endParaRPr>
          </a:p>
        </p:txBody>
      </p:sp>
      <p:sp>
        <p:nvSpPr>
          <p:cNvPr id="1210" name="Rectangle 28"/>
          <p:cNvSpPr>
            <a:spLocks noChangeArrowheads="1"/>
          </p:cNvSpPr>
          <p:nvPr/>
        </p:nvSpPr>
        <p:spPr bwMode="auto">
          <a:xfrm>
            <a:off x="7222834" y="-184666"/>
            <a:ext cx="184731" cy="369332"/>
          </a:xfrm>
          <a:prstGeom prst="rect">
            <a:avLst/>
          </a:prstGeom>
          <a:noFill/>
          <a:ln w="9525">
            <a:noFill/>
            <a:miter lim="800000"/>
            <a:headEnd/>
            <a:tailEnd/>
          </a:ln>
        </p:spPr>
        <p:txBody>
          <a:bodyPr wrap="none" anchor="ctr">
            <a:spAutoFit/>
          </a:bodyPr>
          <a:lstStyle/>
          <a:p>
            <a:pPr algn="ctr"/>
            <a:endParaRPr lang="en-US">
              <a:latin typeface="Tahoma" pitchFamily="34" charset="0"/>
            </a:endParaRPr>
          </a:p>
        </p:txBody>
      </p:sp>
      <p:sp>
        <p:nvSpPr>
          <p:cNvPr id="1211" name="Rectangle 29"/>
          <p:cNvSpPr>
            <a:spLocks noChangeArrowheads="1"/>
          </p:cNvSpPr>
          <p:nvPr/>
        </p:nvSpPr>
        <p:spPr bwMode="auto">
          <a:xfrm>
            <a:off x="7222834" y="-184666"/>
            <a:ext cx="184731" cy="369332"/>
          </a:xfrm>
          <a:prstGeom prst="rect">
            <a:avLst/>
          </a:prstGeom>
          <a:noFill/>
          <a:ln w="9525">
            <a:noFill/>
            <a:miter lim="800000"/>
            <a:headEnd/>
            <a:tailEnd/>
          </a:ln>
        </p:spPr>
        <p:txBody>
          <a:bodyPr wrap="none" anchor="ctr">
            <a:spAutoFit/>
          </a:bodyPr>
          <a:lstStyle/>
          <a:p>
            <a:pPr algn="ctr"/>
            <a:endParaRPr lang="en-US">
              <a:latin typeface="Tahoma" pitchFamily="34" charset="0"/>
            </a:endParaRPr>
          </a:p>
        </p:txBody>
      </p:sp>
      <p:sp>
        <p:nvSpPr>
          <p:cNvPr id="1212" name="Rectangle 31"/>
          <p:cNvSpPr>
            <a:spLocks noChangeArrowheads="1"/>
          </p:cNvSpPr>
          <p:nvPr/>
        </p:nvSpPr>
        <p:spPr bwMode="auto">
          <a:xfrm>
            <a:off x="7222834" y="3695820"/>
            <a:ext cx="184731" cy="369332"/>
          </a:xfrm>
          <a:prstGeom prst="rect">
            <a:avLst/>
          </a:prstGeom>
          <a:noFill/>
          <a:ln w="9525">
            <a:noFill/>
            <a:miter lim="800000"/>
            <a:headEnd/>
            <a:tailEnd/>
          </a:ln>
        </p:spPr>
        <p:txBody>
          <a:bodyPr wrap="none" anchor="ctr">
            <a:spAutoFit/>
          </a:bodyPr>
          <a:lstStyle/>
          <a:p>
            <a:pPr algn="ctr"/>
            <a:endParaRPr lang="en-US">
              <a:latin typeface="Tahoma" pitchFamily="34" charset="0"/>
            </a:endParaRPr>
          </a:p>
        </p:txBody>
      </p:sp>
      <p:sp>
        <p:nvSpPr>
          <p:cNvPr id="1213" name="Rectangle 33"/>
          <p:cNvSpPr>
            <a:spLocks noChangeArrowheads="1"/>
          </p:cNvSpPr>
          <p:nvPr/>
        </p:nvSpPr>
        <p:spPr bwMode="auto">
          <a:xfrm>
            <a:off x="7523824" y="2893814"/>
            <a:ext cx="184731" cy="369332"/>
          </a:xfrm>
          <a:prstGeom prst="rect">
            <a:avLst/>
          </a:prstGeom>
          <a:noFill/>
          <a:ln w="9525">
            <a:noFill/>
            <a:miter lim="800000"/>
            <a:headEnd/>
            <a:tailEnd/>
          </a:ln>
        </p:spPr>
        <p:txBody>
          <a:bodyPr wrap="none" anchor="ctr">
            <a:spAutoFit/>
          </a:bodyPr>
          <a:lstStyle/>
          <a:p>
            <a:pPr algn="ctr"/>
            <a:endParaRPr lang="en-US">
              <a:latin typeface="Tahoma" pitchFamily="34" charset="0"/>
            </a:endParaRPr>
          </a:p>
        </p:txBody>
      </p:sp>
      <p:sp>
        <p:nvSpPr>
          <p:cNvPr id="1214" name="Rectangle 36"/>
          <p:cNvSpPr>
            <a:spLocks noChangeArrowheads="1"/>
          </p:cNvSpPr>
          <p:nvPr/>
        </p:nvSpPr>
        <p:spPr bwMode="auto">
          <a:xfrm>
            <a:off x="7222834" y="-184666"/>
            <a:ext cx="184731" cy="369332"/>
          </a:xfrm>
          <a:prstGeom prst="rect">
            <a:avLst/>
          </a:prstGeom>
          <a:noFill/>
          <a:ln w="9525">
            <a:noFill/>
            <a:miter lim="800000"/>
            <a:headEnd/>
            <a:tailEnd/>
          </a:ln>
        </p:spPr>
        <p:txBody>
          <a:bodyPr wrap="none" anchor="ctr">
            <a:spAutoFit/>
          </a:bodyPr>
          <a:lstStyle/>
          <a:p>
            <a:pPr algn="ctr"/>
            <a:endParaRPr lang="en-US">
              <a:latin typeface="Tahoma" pitchFamily="34" charset="0"/>
            </a:endParaRPr>
          </a:p>
        </p:txBody>
      </p:sp>
      <p:pic>
        <p:nvPicPr>
          <p:cNvPr id="36903" name="Picture 39" descr="H4"/>
          <p:cNvPicPr>
            <a:picLocks noChangeAspect="1" noChangeArrowheads="1"/>
          </p:cNvPicPr>
          <p:nvPr/>
        </p:nvPicPr>
        <p:blipFill>
          <a:blip r:embed="rId5"/>
          <a:srcRect/>
          <a:stretch>
            <a:fillRect/>
          </a:stretch>
        </p:blipFill>
        <p:spPr bwMode="auto">
          <a:xfrm>
            <a:off x="8109586" y="2177416"/>
            <a:ext cx="4179570" cy="5726430"/>
          </a:xfrm>
          <a:prstGeom prst="rect">
            <a:avLst/>
          </a:prstGeom>
          <a:solidFill>
            <a:schemeClr val="bg1"/>
          </a:solidFill>
          <a:ln w="9525">
            <a:noFill/>
            <a:miter lim="800000"/>
            <a:headEnd/>
            <a:tailEnd/>
          </a:ln>
        </p:spPr>
      </p:pic>
      <p:sp>
        <p:nvSpPr>
          <p:cNvPr id="36907" name="Text Box 43"/>
          <p:cNvSpPr txBox="1">
            <a:spLocks noChangeArrowheads="1"/>
          </p:cNvSpPr>
          <p:nvPr/>
        </p:nvSpPr>
        <p:spPr bwMode="auto">
          <a:xfrm>
            <a:off x="10418446" y="3078480"/>
            <a:ext cx="518160" cy="369332"/>
          </a:xfrm>
          <a:prstGeom prst="rect">
            <a:avLst/>
          </a:prstGeom>
          <a:noFill/>
          <a:ln w="9525">
            <a:noFill/>
            <a:miter lim="800000"/>
            <a:headEnd/>
            <a:tailEnd/>
          </a:ln>
        </p:spPr>
        <p:txBody>
          <a:bodyPr>
            <a:spAutoFit/>
          </a:bodyPr>
          <a:lstStyle/>
          <a:p>
            <a:pPr>
              <a:spcBef>
                <a:spcPct val="50000"/>
              </a:spcBef>
            </a:pPr>
            <a:r>
              <a:rPr lang="en-US">
                <a:solidFill>
                  <a:srgbClr val="0000FF"/>
                </a:solidFill>
              </a:rPr>
              <a:t>B</a:t>
            </a:r>
          </a:p>
        </p:txBody>
      </p:sp>
      <p:sp>
        <p:nvSpPr>
          <p:cNvPr id="36908" name="Text Box 44"/>
          <p:cNvSpPr txBox="1">
            <a:spLocks noChangeArrowheads="1"/>
          </p:cNvSpPr>
          <p:nvPr/>
        </p:nvSpPr>
        <p:spPr bwMode="auto">
          <a:xfrm>
            <a:off x="10612756" y="7200900"/>
            <a:ext cx="518160" cy="369332"/>
          </a:xfrm>
          <a:prstGeom prst="rect">
            <a:avLst/>
          </a:prstGeom>
          <a:noFill/>
          <a:ln w="9525">
            <a:noFill/>
            <a:miter lim="800000"/>
            <a:headEnd/>
            <a:tailEnd/>
          </a:ln>
        </p:spPr>
        <p:txBody>
          <a:bodyPr>
            <a:spAutoFit/>
          </a:bodyPr>
          <a:lstStyle/>
          <a:p>
            <a:pPr>
              <a:spcBef>
                <a:spcPct val="50000"/>
              </a:spcBef>
            </a:pPr>
            <a:r>
              <a:rPr lang="en-US">
                <a:solidFill>
                  <a:srgbClr val="0000FF"/>
                </a:solidFill>
              </a:rPr>
              <a:t>A</a:t>
            </a:r>
          </a:p>
        </p:txBody>
      </p:sp>
      <p:sp>
        <p:nvSpPr>
          <p:cNvPr id="36909" name="Text Box 45"/>
          <p:cNvSpPr txBox="1">
            <a:spLocks noChangeArrowheads="1"/>
          </p:cNvSpPr>
          <p:nvPr/>
        </p:nvSpPr>
        <p:spPr bwMode="auto">
          <a:xfrm>
            <a:off x="8528686" y="7221856"/>
            <a:ext cx="518160" cy="369332"/>
          </a:xfrm>
          <a:prstGeom prst="rect">
            <a:avLst/>
          </a:prstGeom>
          <a:noFill/>
          <a:ln w="9525">
            <a:noFill/>
            <a:miter lim="800000"/>
            <a:headEnd/>
            <a:tailEnd/>
          </a:ln>
        </p:spPr>
        <p:txBody>
          <a:bodyPr>
            <a:spAutoFit/>
          </a:bodyPr>
          <a:lstStyle/>
          <a:p>
            <a:pPr>
              <a:spcBef>
                <a:spcPct val="50000"/>
              </a:spcBef>
            </a:pPr>
            <a:r>
              <a:rPr lang="en-US">
                <a:solidFill>
                  <a:srgbClr val="0000FF"/>
                </a:solidFill>
              </a:rPr>
              <a:t>C</a:t>
            </a:r>
          </a:p>
        </p:txBody>
      </p:sp>
    </p:spTree>
    <p:extLst>
      <p:ext uri="{BB962C8B-B14F-4D97-AF65-F5344CB8AC3E}">
        <p14:creationId xmlns:p14="http://schemas.microsoft.com/office/powerpoint/2010/main" val="21885325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6870"/>
                                        </p:tgtEl>
                                        <p:attrNameLst>
                                          <p:attrName>style.visibility</p:attrName>
                                        </p:attrNameLst>
                                      </p:cBhvr>
                                      <p:to>
                                        <p:strVal val="visible"/>
                                      </p:to>
                                    </p:set>
                                    <p:animEffect transition="in" filter="box(in)">
                                      <p:cBhvr>
                                        <p:cTn id="7" dur="500"/>
                                        <p:tgtEl>
                                          <p:spTgt spid="36870"/>
                                        </p:tgtEl>
                                      </p:cBhvr>
                                    </p:animEffect>
                                  </p:childTnLst>
                                </p:cTn>
                              </p:par>
                              <p:par>
                                <p:cTn id="8" presetID="4" presetClass="entr" presetSubtype="16" fill="hold" nodeType="withEffect">
                                  <p:stCondLst>
                                    <p:cond delay="0"/>
                                  </p:stCondLst>
                                  <p:childTnLst>
                                    <p:set>
                                      <p:cBhvr>
                                        <p:cTn id="9" dur="1" fill="hold">
                                          <p:stCondLst>
                                            <p:cond delay="0"/>
                                          </p:stCondLst>
                                        </p:cTn>
                                        <p:tgtEl>
                                          <p:spTgt spid="36871"/>
                                        </p:tgtEl>
                                        <p:attrNameLst>
                                          <p:attrName>style.visibility</p:attrName>
                                        </p:attrNameLst>
                                      </p:cBhvr>
                                      <p:to>
                                        <p:strVal val="visible"/>
                                      </p:to>
                                    </p:set>
                                    <p:animEffect transition="in" filter="box(in)">
                                      <p:cBhvr>
                                        <p:cTn id="10" dur="500"/>
                                        <p:tgtEl>
                                          <p:spTgt spid="36871"/>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nodeType="clickEffect">
                                  <p:stCondLst>
                                    <p:cond delay="0"/>
                                  </p:stCondLst>
                                  <p:childTnLst>
                                    <p:set>
                                      <p:cBhvr>
                                        <p:cTn id="14" dur="1" fill="hold">
                                          <p:stCondLst>
                                            <p:cond delay="0"/>
                                          </p:stCondLst>
                                        </p:cTn>
                                        <p:tgtEl>
                                          <p:spTgt spid="36903"/>
                                        </p:tgtEl>
                                        <p:attrNameLst>
                                          <p:attrName>style.visibility</p:attrName>
                                        </p:attrNameLst>
                                      </p:cBhvr>
                                      <p:to>
                                        <p:strVal val="visible"/>
                                      </p:to>
                                    </p:set>
                                    <p:animEffect transition="in" filter="box(in)">
                                      <p:cBhvr>
                                        <p:cTn id="15" dur="500"/>
                                        <p:tgtEl>
                                          <p:spTgt spid="3690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36907"/>
                                        </p:tgtEl>
                                        <p:attrNameLst>
                                          <p:attrName>style.visibility</p:attrName>
                                        </p:attrNameLst>
                                      </p:cBhvr>
                                      <p:to>
                                        <p:strVal val="visible"/>
                                      </p:to>
                                    </p:set>
                                    <p:animEffect transition="in" filter="box(in)">
                                      <p:cBhvr>
                                        <p:cTn id="20" dur="500"/>
                                        <p:tgtEl>
                                          <p:spTgt spid="36907"/>
                                        </p:tgtEl>
                                      </p:cBhvr>
                                    </p:animEffect>
                                  </p:childTnLst>
                                </p:cTn>
                              </p:par>
                              <p:par>
                                <p:cTn id="21" presetID="4" presetClass="entr" presetSubtype="16" fill="hold" grpId="0" nodeType="withEffect">
                                  <p:stCondLst>
                                    <p:cond delay="0"/>
                                  </p:stCondLst>
                                  <p:childTnLst>
                                    <p:set>
                                      <p:cBhvr>
                                        <p:cTn id="22" dur="1" fill="hold">
                                          <p:stCondLst>
                                            <p:cond delay="0"/>
                                          </p:stCondLst>
                                        </p:cTn>
                                        <p:tgtEl>
                                          <p:spTgt spid="36908"/>
                                        </p:tgtEl>
                                        <p:attrNameLst>
                                          <p:attrName>style.visibility</p:attrName>
                                        </p:attrNameLst>
                                      </p:cBhvr>
                                      <p:to>
                                        <p:strVal val="visible"/>
                                      </p:to>
                                    </p:set>
                                    <p:animEffect transition="in" filter="box(in)">
                                      <p:cBhvr>
                                        <p:cTn id="23" dur="500"/>
                                        <p:tgtEl>
                                          <p:spTgt spid="36908"/>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36909"/>
                                        </p:tgtEl>
                                        <p:attrNameLst>
                                          <p:attrName>style.visibility</p:attrName>
                                        </p:attrNameLst>
                                      </p:cBhvr>
                                      <p:to>
                                        <p:strVal val="visible"/>
                                      </p:to>
                                    </p:set>
                                    <p:animEffect transition="in" filter="box(in)">
                                      <p:cBhvr>
                                        <p:cTn id="26" dur="500"/>
                                        <p:tgtEl>
                                          <p:spTgt spid="369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0" grpId="0" animBg="1"/>
      <p:bldP spid="36907" grpId="0"/>
      <p:bldP spid="36908" grpId="0"/>
      <p:bldP spid="3690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Text Box 4"/>
          <p:cNvSpPr txBox="1">
            <a:spLocks noChangeArrowheads="1"/>
          </p:cNvSpPr>
          <p:nvPr/>
        </p:nvSpPr>
        <p:spPr bwMode="auto">
          <a:xfrm>
            <a:off x="331471" y="617220"/>
            <a:ext cx="5093970" cy="757130"/>
          </a:xfrm>
          <a:prstGeom prst="rect">
            <a:avLst/>
          </a:prstGeom>
          <a:noFill/>
          <a:ln w="9525">
            <a:noFill/>
            <a:miter lim="800000"/>
            <a:headEnd/>
            <a:tailEnd/>
          </a:ln>
          <a:effectLst/>
        </p:spPr>
        <p:txBody>
          <a:bodyPr>
            <a:spAutoFit/>
          </a:bodyPr>
          <a:lstStyle/>
          <a:p>
            <a:pPr>
              <a:spcBef>
                <a:spcPct val="50000"/>
              </a:spcBef>
            </a:pPr>
            <a:r>
              <a:rPr lang="en-US" sz="4320" b="1">
                <a:latin typeface="Times New Roman" pitchFamily="18" charset="0"/>
                <a:cs typeface="Times New Roman" pitchFamily="18" charset="0"/>
              </a:rPr>
              <a:t>Bài 29 SGK/89</a:t>
            </a:r>
          </a:p>
        </p:txBody>
      </p:sp>
      <p:sp>
        <p:nvSpPr>
          <p:cNvPr id="36869" name="Text Box 5"/>
          <p:cNvSpPr txBox="1">
            <a:spLocks noChangeArrowheads="1"/>
          </p:cNvSpPr>
          <p:nvPr/>
        </p:nvSpPr>
        <p:spPr bwMode="auto">
          <a:xfrm>
            <a:off x="691516" y="1773556"/>
            <a:ext cx="7770494" cy="4228850"/>
          </a:xfrm>
          <a:prstGeom prst="rect">
            <a:avLst/>
          </a:prstGeom>
          <a:solidFill>
            <a:schemeClr val="accent1">
              <a:lumMod val="60000"/>
              <a:lumOff val="40000"/>
            </a:schemeClr>
          </a:solidFill>
          <a:ln w="9525">
            <a:noFill/>
            <a:miter lim="800000"/>
            <a:headEnd/>
            <a:tailEnd/>
          </a:ln>
          <a:effectLst/>
        </p:spPr>
        <p:txBody>
          <a:bodyPr>
            <a:spAutoFit/>
          </a:bodyPr>
          <a:lstStyle/>
          <a:p>
            <a:pPr>
              <a:spcBef>
                <a:spcPct val="50000"/>
              </a:spcBef>
            </a:pPr>
            <a:r>
              <a:rPr lang="en-US" sz="3840">
                <a:latin typeface="Times New Roman" pitchFamily="18" charset="0"/>
                <a:cs typeface="Times New Roman" pitchFamily="18" charset="0"/>
              </a:rPr>
              <a:t>Một khúc sông rộng khoảng 250m. Một chiếc đò chèo qua sông bị dòng nước đẩy xiên nên phải chèo khoảng 320m mới sang bờ sông bên kia. Hỏi dòng nước đã đẩy chiếc đò đi một góc bằng bao nhiêu độ? Góc       trong hình vẽ</a:t>
            </a:r>
          </a:p>
        </p:txBody>
      </p:sp>
      <p:graphicFrame>
        <p:nvGraphicFramePr>
          <p:cNvPr id="36870" name="Object 6"/>
          <p:cNvGraphicFramePr>
            <a:graphicFrameLocks noGrp="1" noChangeAspect="1"/>
          </p:cNvGraphicFramePr>
          <p:nvPr>
            <p:ph sz="half" idx="1"/>
          </p:nvPr>
        </p:nvGraphicFramePr>
        <p:xfrm>
          <a:off x="5673091" y="4882516"/>
          <a:ext cx="521970" cy="481964"/>
        </p:xfrm>
        <a:graphic>
          <a:graphicData uri="http://schemas.openxmlformats.org/presentationml/2006/ole">
            <mc:AlternateContent xmlns:mc="http://schemas.openxmlformats.org/markup-compatibility/2006">
              <mc:Choice xmlns:v="urn:schemas-microsoft-com:vml" Requires="v">
                <p:oleObj spid="_x0000_s13314" name="Equation" r:id="rId3" imgW="164880" imgH="152280" progId="Equation.DSMT4">
                  <p:embed/>
                </p:oleObj>
              </mc:Choice>
              <mc:Fallback>
                <p:oleObj name="Equation" r:id="rId3" imgW="164880" imgH="15228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73091" y="4882516"/>
                        <a:ext cx="521970" cy="48196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872" name="Line 8"/>
          <p:cNvSpPr>
            <a:spLocks noChangeShapeType="1"/>
          </p:cNvSpPr>
          <p:nvPr/>
        </p:nvSpPr>
        <p:spPr bwMode="auto">
          <a:xfrm>
            <a:off x="9605011" y="4810126"/>
            <a:ext cx="5025390" cy="0"/>
          </a:xfrm>
          <a:prstGeom prst="line">
            <a:avLst/>
          </a:prstGeom>
          <a:noFill/>
          <a:ln w="9525">
            <a:solidFill>
              <a:schemeClr val="tx1"/>
            </a:solidFill>
            <a:round/>
            <a:headEnd/>
            <a:tailEnd/>
          </a:ln>
          <a:effectLst/>
        </p:spPr>
        <p:txBody>
          <a:bodyPr/>
          <a:lstStyle/>
          <a:p>
            <a:endParaRPr lang="en-US"/>
          </a:p>
        </p:txBody>
      </p:sp>
      <p:sp>
        <p:nvSpPr>
          <p:cNvPr id="36873" name="Line 9"/>
          <p:cNvSpPr>
            <a:spLocks noChangeShapeType="1"/>
          </p:cNvSpPr>
          <p:nvPr/>
        </p:nvSpPr>
        <p:spPr bwMode="auto">
          <a:xfrm>
            <a:off x="9380220" y="1592580"/>
            <a:ext cx="5250180" cy="0"/>
          </a:xfrm>
          <a:prstGeom prst="line">
            <a:avLst/>
          </a:prstGeom>
          <a:noFill/>
          <a:ln w="9525">
            <a:solidFill>
              <a:schemeClr val="tx1"/>
            </a:solidFill>
            <a:round/>
            <a:headEnd/>
            <a:tailEnd/>
          </a:ln>
          <a:effectLst/>
        </p:spPr>
        <p:txBody>
          <a:bodyPr/>
          <a:lstStyle/>
          <a:p>
            <a:endParaRPr lang="en-US"/>
          </a:p>
        </p:txBody>
      </p:sp>
      <p:sp>
        <p:nvSpPr>
          <p:cNvPr id="36874" name="Line 10"/>
          <p:cNvSpPr>
            <a:spLocks noChangeShapeType="1"/>
          </p:cNvSpPr>
          <p:nvPr/>
        </p:nvSpPr>
        <p:spPr bwMode="auto">
          <a:xfrm flipV="1">
            <a:off x="10612756" y="1564006"/>
            <a:ext cx="0" cy="3246120"/>
          </a:xfrm>
          <a:prstGeom prst="line">
            <a:avLst/>
          </a:prstGeom>
          <a:noFill/>
          <a:ln w="9525">
            <a:solidFill>
              <a:schemeClr val="tx1"/>
            </a:solidFill>
            <a:round/>
            <a:headEnd/>
            <a:tailEnd/>
          </a:ln>
          <a:effectLst/>
        </p:spPr>
        <p:txBody>
          <a:bodyPr/>
          <a:lstStyle/>
          <a:p>
            <a:endParaRPr lang="en-US"/>
          </a:p>
        </p:txBody>
      </p:sp>
      <p:sp>
        <p:nvSpPr>
          <p:cNvPr id="36875" name="Line 11"/>
          <p:cNvSpPr>
            <a:spLocks noChangeShapeType="1"/>
          </p:cNvSpPr>
          <p:nvPr/>
        </p:nvSpPr>
        <p:spPr bwMode="auto">
          <a:xfrm flipV="1">
            <a:off x="10641330" y="1592580"/>
            <a:ext cx="1895476" cy="3217546"/>
          </a:xfrm>
          <a:prstGeom prst="line">
            <a:avLst/>
          </a:prstGeom>
          <a:noFill/>
          <a:ln w="9525">
            <a:solidFill>
              <a:schemeClr val="tx1"/>
            </a:solidFill>
            <a:round/>
            <a:headEnd/>
            <a:tailEnd/>
          </a:ln>
          <a:effectLst/>
        </p:spPr>
        <p:txBody>
          <a:bodyPr/>
          <a:lstStyle/>
          <a:p>
            <a:endParaRPr lang="en-US"/>
          </a:p>
        </p:txBody>
      </p:sp>
      <p:graphicFrame>
        <p:nvGraphicFramePr>
          <p:cNvPr id="36876" name="Object 12"/>
          <p:cNvGraphicFramePr>
            <a:graphicFrameLocks noGrp="1" noChangeAspect="1"/>
          </p:cNvGraphicFramePr>
          <p:nvPr>
            <p:ph sz="half" idx="2"/>
          </p:nvPr>
        </p:nvGraphicFramePr>
        <p:xfrm>
          <a:off x="10584180" y="3699510"/>
          <a:ext cx="571500" cy="527686"/>
        </p:xfrm>
        <a:graphic>
          <a:graphicData uri="http://schemas.openxmlformats.org/presentationml/2006/ole">
            <mc:AlternateContent xmlns:mc="http://schemas.openxmlformats.org/markup-compatibility/2006">
              <mc:Choice xmlns:v="urn:schemas-microsoft-com:vml" Requires="v">
                <p:oleObj spid="_x0000_s13315" name="Equation" r:id="rId5" imgW="164880" imgH="152280" progId="Equation.DSMT4">
                  <p:embed/>
                </p:oleObj>
              </mc:Choice>
              <mc:Fallback>
                <p:oleObj name="Equation" r:id="rId5" imgW="164880" imgH="15228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84180" y="3699510"/>
                        <a:ext cx="571500" cy="52768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879" name="Arc 15"/>
          <p:cNvSpPr>
            <a:spLocks/>
          </p:cNvSpPr>
          <p:nvPr/>
        </p:nvSpPr>
        <p:spPr bwMode="auto">
          <a:xfrm flipH="1">
            <a:off x="10584180" y="4373881"/>
            <a:ext cx="295276" cy="194310"/>
          </a:xfrm>
          <a:custGeom>
            <a:avLst/>
            <a:gdLst>
              <a:gd name="G0" fmla="+- 10041 0 0"/>
              <a:gd name="G1" fmla="+- 21600 0 0"/>
              <a:gd name="G2" fmla="+- 21600 0 0"/>
              <a:gd name="T0" fmla="*/ 0 w 20245"/>
              <a:gd name="T1" fmla="*/ 2476 h 21600"/>
              <a:gd name="T2" fmla="*/ 20245 w 20245"/>
              <a:gd name="T3" fmla="*/ 2562 h 21600"/>
              <a:gd name="T4" fmla="*/ 10041 w 20245"/>
              <a:gd name="T5" fmla="*/ 21600 h 21600"/>
            </a:gdLst>
            <a:ahLst/>
            <a:cxnLst>
              <a:cxn ang="0">
                <a:pos x="T0" y="T1"/>
              </a:cxn>
              <a:cxn ang="0">
                <a:pos x="T2" y="T3"/>
              </a:cxn>
              <a:cxn ang="0">
                <a:pos x="T4" y="T5"/>
              </a:cxn>
            </a:cxnLst>
            <a:rect l="0" t="0" r="r" b="b"/>
            <a:pathLst>
              <a:path w="20245" h="21600" fill="none" extrusionOk="0">
                <a:moveTo>
                  <a:pt x="-1" y="2475"/>
                </a:moveTo>
                <a:cubicBezTo>
                  <a:pt x="3097" y="849"/>
                  <a:pt x="6542" y="-1"/>
                  <a:pt x="10041" y="0"/>
                </a:cubicBezTo>
                <a:cubicBezTo>
                  <a:pt x="13601" y="0"/>
                  <a:pt x="17106" y="880"/>
                  <a:pt x="20244" y="2562"/>
                </a:cubicBezTo>
              </a:path>
              <a:path w="20245" h="21600" stroke="0" extrusionOk="0">
                <a:moveTo>
                  <a:pt x="-1" y="2475"/>
                </a:moveTo>
                <a:cubicBezTo>
                  <a:pt x="3097" y="849"/>
                  <a:pt x="6542" y="-1"/>
                  <a:pt x="10041" y="0"/>
                </a:cubicBezTo>
                <a:cubicBezTo>
                  <a:pt x="13601" y="0"/>
                  <a:pt x="17106" y="880"/>
                  <a:pt x="20244" y="2562"/>
                </a:cubicBezTo>
                <a:lnTo>
                  <a:pt x="10041" y="21600"/>
                </a:lnTo>
                <a:close/>
              </a:path>
            </a:pathLst>
          </a:custGeom>
          <a:noFill/>
          <a:ln w="9525">
            <a:solidFill>
              <a:schemeClr val="tx1"/>
            </a:solidFill>
            <a:round/>
            <a:headEnd/>
            <a:tailEnd/>
          </a:ln>
          <a:effectLst/>
        </p:spPr>
        <p:txBody>
          <a:bodyPr wrap="none" anchor="ctr"/>
          <a:lstStyle/>
          <a:p>
            <a:endParaRPr lang="en-US"/>
          </a:p>
        </p:txBody>
      </p:sp>
      <p:sp>
        <p:nvSpPr>
          <p:cNvPr id="36880" name="Line 16"/>
          <p:cNvSpPr>
            <a:spLocks noChangeShapeType="1"/>
          </p:cNvSpPr>
          <p:nvPr/>
        </p:nvSpPr>
        <p:spPr bwMode="auto">
          <a:xfrm flipV="1">
            <a:off x="10627996" y="1773556"/>
            <a:ext cx="255270" cy="15240"/>
          </a:xfrm>
          <a:prstGeom prst="line">
            <a:avLst/>
          </a:prstGeom>
          <a:noFill/>
          <a:ln w="9525">
            <a:solidFill>
              <a:schemeClr val="tx1"/>
            </a:solidFill>
            <a:round/>
            <a:headEnd/>
            <a:tailEnd/>
          </a:ln>
          <a:effectLst/>
        </p:spPr>
        <p:txBody>
          <a:bodyPr/>
          <a:lstStyle/>
          <a:p>
            <a:endParaRPr lang="en-US"/>
          </a:p>
        </p:txBody>
      </p:sp>
      <p:sp>
        <p:nvSpPr>
          <p:cNvPr id="36881" name="Line 17"/>
          <p:cNvSpPr>
            <a:spLocks noChangeShapeType="1"/>
          </p:cNvSpPr>
          <p:nvPr/>
        </p:nvSpPr>
        <p:spPr bwMode="auto">
          <a:xfrm>
            <a:off x="10868026" y="1548766"/>
            <a:ext cx="0" cy="209550"/>
          </a:xfrm>
          <a:prstGeom prst="line">
            <a:avLst/>
          </a:prstGeom>
          <a:noFill/>
          <a:ln w="9525">
            <a:solidFill>
              <a:schemeClr val="tx1"/>
            </a:solidFill>
            <a:round/>
            <a:headEnd/>
            <a:tailEnd/>
          </a:ln>
          <a:effectLst/>
        </p:spPr>
        <p:txBody>
          <a:bodyPr/>
          <a:lstStyle/>
          <a:p>
            <a:endParaRPr lang="en-US"/>
          </a:p>
        </p:txBody>
      </p:sp>
      <p:sp>
        <p:nvSpPr>
          <p:cNvPr id="36882" name="Text Box 18"/>
          <p:cNvSpPr txBox="1">
            <a:spLocks noChangeArrowheads="1"/>
          </p:cNvSpPr>
          <p:nvPr/>
        </p:nvSpPr>
        <p:spPr bwMode="auto">
          <a:xfrm>
            <a:off x="10160615" y="2627569"/>
            <a:ext cx="461665" cy="669414"/>
          </a:xfrm>
          <a:prstGeom prst="rect">
            <a:avLst/>
          </a:prstGeom>
          <a:noFill/>
          <a:ln w="9525">
            <a:noFill/>
            <a:miter lim="800000"/>
            <a:headEnd/>
            <a:tailEnd/>
          </a:ln>
          <a:effectLst/>
        </p:spPr>
        <p:txBody>
          <a:bodyPr vert="eaVert" wrap="none">
            <a:spAutoFit/>
          </a:bodyPr>
          <a:lstStyle/>
          <a:p>
            <a:r>
              <a:rPr lang="en-US"/>
              <a:t>250m</a:t>
            </a:r>
          </a:p>
        </p:txBody>
      </p:sp>
      <p:sp>
        <p:nvSpPr>
          <p:cNvPr id="36883" name="Text Box 19"/>
          <p:cNvSpPr txBox="1">
            <a:spLocks noChangeArrowheads="1"/>
          </p:cNvSpPr>
          <p:nvPr/>
        </p:nvSpPr>
        <p:spPr bwMode="auto">
          <a:xfrm rot="34434126">
            <a:off x="11668750" y="2766061"/>
            <a:ext cx="461665" cy="826770"/>
          </a:xfrm>
          <a:prstGeom prst="rect">
            <a:avLst/>
          </a:prstGeom>
          <a:noFill/>
          <a:ln w="9525">
            <a:noFill/>
            <a:miter lim="800000"/>
            <a:headEnd/>
            <a:tailEnd/>
          </a:ln>
          <a:effectLst/>
        </p:spPr>
        <p:txBody>
          <a:bodyPr vert="eaVert">
            <a:spAutoFit/>
          </a:bodyPr>
          <a:lstStyle/>
          <a:p>
            <a:pPr>
              <a:spcBef>
                <a:spcPct val="50000"/>
              </a:spcBef>
            </a:pPr>
            <a:r>
              <a:rPr lang="en-US"/>
              <a:t>320m</a:t>
            </a:r>
          </a:p>
        </p:txBody>
      </p:sp>
    </p:spTree>
    <p:extLst>
      <p:ext uri="{BB962C8B-B14F-4D97-AF65-F5344CB8AC3E}">
        <p14:creationId xmlns:p14="http://schemas.microsoft.com/office/powerpoint/2010/main" val="3933028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 Box 3"/>
          <p:cNvSpPr txBox="1">
            <a:spLocks noChangeArrowheads="1"/>
          </p:cNvSpPr>
          <p:nvPr/>
        </p:nvSpPr>
        <p:spPr bwMode="auto">
          <a:xfrm>
            <a:off x="474346" y="803910"/>
            <a:ext cx="13708380" cy="3036729"/>
          </a:xfrm>
          <a:prstGeom prst="rect">
            <a:avLst/>
          </a:prstGeom>
          <a:solidFill>
            <a:schemeClr val="accent1">
              <a:lumMod val="60000"/>
              <a:lumOff val="40000"/>
            </a:schemeClr>
          </a:solidFill>
          <a:ln w="9525">
            <a:solidFill>
              <a:schemeClr val="tx1"/>
            </a:solidFill>
            <a:miter lim="800000"/>
            <a:headEnd/>
            <a:tailEnd/>
          </a:ln>
        </p:spPr>
        <p:txBody>
          <a:bodyPr>
            <a:spAutoFit/>
          </a:bodyPr>
          <a:lstStyle/>
          <a:p>
            <a:pPr marL="411480" indent="-411480">
              <a:spcBef>
                <a:spcPts val="720"/>
              </a:spcBef>
            </a:pPr>
            <a:r>
              <a:rPr lang="en-US" sz="3360" b="1" i="1" u="sng">
                <a:latin typeface="Times New Roman" pitchFamily="18" charset="0"/>
              </a:rPr>
              <a:t>Bài 30- (tr 89 – SGK)</a:t>
            </a:r>
            <a:r>
              <a:rPr lang="en-US" sz="3360" i="1">
                <a:latin typeface="Times New Roman" pitchFamily="18" charset="0"/>
              </a:rPr>
              <a:t>: </a:t>
            </a:r>
          </a:p>
          <a:p>
            <a:pPr marL="411480" indent="-411480" algn="l">
              <a:spcBef>
                <a:spcPts val="720"/>
              </a:spcBef>
            </a:pPr>
            <a:r>
              <a:rPr lang="en-US" sz="3360" b="1" i="1">
                <a:latin typeface="Times New Roman" pitchFamily="18" charset="0"/>
              </a:rPr>
              <a:t>	</a:t>
            </a:r>
            <a:r>
              <a:rPr lang="en-US" sz="3360">
                <a:latin typeface="Times New Roman" pitchFamily="18" charset="0"/>
              </a:rPr>
              <a:t>Cho tam giác ABC, trong đó BC = 11 cm, </a:t>
            </a:r>
          </a:p>
          <a:p>
            <a:pPr marL="411480" indent="-411480">
              <a:spcBef>
                <a:spcPts val="720"/>
              </a:spcBef>
            </a:pPr>
            <a:r>
              <a:rPr lang="en-US" sz="3360">
                <a:latin typeface="Times New Roman" pitchFamily="18" charset="0"/>
              </a:rPr>
              <a:t>Gọi điểm N là chân đường vuông góc kẻ từ A đến cạnh BC. Hãy tính:</a:t>
            </a:r>
          </a:p>
          <a:p>
            <a:pPr marL="411480" indent="-411480">
              <a:spcBef>
                <a:spcPts val="720"/>
              </a:spcBef>
              <a:buFontTx/>
              <a:buAutoNum type="alphaLcParenR"/>
            </a:pPr>
            <a:r>
              <a:rPr lang="en-US" sz="3360">
                <a:latin typeface="Times New Roman" pitchFamily="18" charset="0"/>
              </a:rPr>
              <a:t>Đoạn thẳng AN;</a:t>
            </a:r>
          </a:p>
          <a:p>
            <a:pPr marL="411480" indent="-411480">
              <a:spcBef>
                <a:spcPts val="720"/>
              </a:spcBef>
              <a:buFontTx/>
              <a:buAutoNum type="alphaLcParenR"/>
            </a:pPr>
            <a:r>
              <a:rPr lang="en-US" sz="3360">
                <a:latin typeface="Times New Roman" pitchFamily="18" charset="0"/>
              </a:rPr>
              <a:t>Cạnh BC</a:t>
            </a:r>
          </a:p>
        </p:txBody>
      </p:sp>
      <p:sp>
        <p:nvSpPr>
          <p:cNvPr id="48149" name="AutoShape 21"/>
          <p:cNvSpPr>
            <a:spLocks/>
          </p:cNvSpPr>
          <p:nvPr/>
        </p:nvSpPr>
        <p:spPr bwMode="auto">
          <a:xfrm rot="-5400000">
            <a:off x="9909811" y="3053715"/>
            <a:ext cx="731520" cy="3577590"/>
          </a:xfrm>
          <a:prstGeom prst="leftBrace">
            <a:avLst>
              <a:gd name="adj1" fmla="val 40755"/>
              <a:gd name="adj2" fmla="val 46250"/>
            </a:avLst>
          </a:prstGeom>
          <a:noFill/>
          <a:ln w="9525">
            <a:solidFill>
              <a:srgbClr val="FFFFFF"/>
            </a:solidFill>
            <a:round/>
            <a:headEnd/>
            <a:tailEnd/>
          </a:ln>
        </p:spPr>
        <p:txBody>
          <a:bodyPr wrap="none" anchor="ctr"/>
          <a:lstStyle/>
          <a:p>
            <a:endParaRPr lang="en-US"/>
          </a:p>
        </p:txBody>
      </p:sp>
      <p:sp>
        <p:nvSpPr>
          <p:cNvPr id="3134" name="Text Box 25"/>
          <p:cNvSpPr txBox="1">
            <a:spLocks noChangeArrowheads="1"/>
          </p:cNvSpPr>
          <p:nvPr/>
        </p:nvSpPr>
        <p:spPr bwMode="auto">
          <a:xfrm>
            <a:off x="622936" y="114301"/>
            <a:ext cx="3537584" cy="461665"/>
          </a:xfrm>
          <a:prstGeom prst="rect">
            <a:avLst/>
          </a:prstGeom>
          <a:solidFill>
            <a:schemeClr val="accent1">
              <a:lumMod val="50000"/>
            </a:schemeClr>
          </a:solidFill>
          <a:ln w="9525">
            <a:solidFill>
              <a:schemeClr val="tx1"/>
            </a:solidFill>
            <a:miter lim="800000"/>
            <a:headEnd/>
            <a:tailEnd/>
          </a:ln>
        </p:spPr>
        <p:txBody>
          <a:bodyPr>
            <a:spAutoFit/>
          </a:bodyPr>
          <a:lstStyle/>
          <a:p>
            <a:pPr>
              <a:defRPr/>
            </a:pPr>
            <a:r>
              <a:rPr lang="en-US" sz="2400" b="1" u="sng" dirty="0" err="1">
                <a:solidFill>
                  <a:schemeClr val="bg1"/>
                </a:solidFill>
              </a:rPr>
              <a:t>DẠNG</a:t>
            </a:r>
            <a:r>
              <a:rPr lang="en-US" sz="2400" b="1" u="sng" dirty="0">
                <a:solidFill>
                  <a:schemeClr val="bg1"/>
                </a:solidFill>
              </a:rPr>
              <a:t> 2 </a:t>
            </a:r>
            <a:r>
              <a:rPr lang="en-US" sz="2400" b="1" dirty="0" err="1">
                <a:solidFill>
                  <a:schemeClr val="bg1"/>
                </a:solidFill>
              </a:rPr>
              <a:t>TÍNH</a:t>
            </a:r>
            <a:r>
              <a:rPr lang="en-US" sz="2400" b="1" dirty="0">
                <a:solidFill>
                  <a:schemeClr val="bg1"/>
                </a:solidFill>
              </a:rPr>
              <a:t> </a:t>
            </a:r>
            <a:r>
              <a:rPr lang="en-US" sz="2400" b="1" dirty="0" err="1">
                <a:solidFill>
                  <a:schemeClr val="bg1"/>
                </a:solidFill>
              </a:rPr>
              <a:t>TOÁN</a:t>
            </a:r>
            <a:endParaRPr lang="en-US" sz="2400" b="1" dirty="0">
              <a:solidFill>
                <a:schemeClr val="bg1"/>
              </a:solidFill>
            </a:endParaRPr>
          </a:p>
        </p:txBody>
      </p:sp>
      <p:graphicFrame>
        <p:nvGraphicFramePr>
          <p:cNvPr id="4" name="Object 123"/>
          <p:cNvGraphicFramePr>
            <a:graphicFrameLocks noChangeAspect="1"/>
          </p:cNvGraphicFramePr>
          <p:nvPr/>
        </p:nvGraphicFramePr>
        <p:xfrm>
          <a:off x="8355330" y="1375410"/>
          <a:ext cx="2425066" cy="680086"/>
        </p:xfrm>
        <a:graphic>
          <a:graphicData uri="http://schemas.openxmlformats.org/presentationml/2006/ole">
            <mc:AlternateContent xmlns:mc="http://schemas.openxmlformats.org/markup-compatibility/2006">
              <mc:Choice xmlns:v="urn:schemas-microsoft-com:vml" Requires="v">
                <p:oleObj spid="_x0000_s14338" name="Equation" r:id="rId3" imgW="736280" imgH="253890" progId="Equation.DSMT4">
                  <p:embed/>
                </p:oleObj>
              </mc:Choice>
              <mc:Fallback>
                <p:oleObj name="Equation" r:id="rId3" imgW="736280" imgH="25389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55330" y="1375410"/>
                        <a:ext cx="2425066" cy="68008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124"/>
          <p:cNvGraphicFramePr>
            <a:graphicFrameLocks noChangeAspect="1"/>
          </p:cNvGraphicFramePr>
          <p:nvPr/>
        </p:nvGraphicFramePr>
        <p:xfrm>
          <a:off x="10788016" y="1377316"/>
          <a:ext cx="1939290" cy="680084"/>
        </p:xfrm>
        <a:graphic>
          <a:graphicData uri="http://schemas.openxmlformats.org/presentationml/2006/ole">
            <mc:AlternateContent xmlns:mc="http://schemas.openxmlformats.org/markup-compatibility/2006">
              <mc:Choice xmlns:v="urn:schemas-microsoft-com:vml" Requires="v">
                <p:oleObj spid="_x0000_s14339" name="Equation" r:id="rId5" imgW="723586" imgH="253890" progId="Equation.DSMT4">
                  <p:embed/>
                </p:oleObj>
              </mc:Choice>
              <mc:Fallback>
                <p:oleObj name="Equation" r:id="rId5" imgW="723586" imgH="25389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788016" y="1377316"/>
                        <a:ext cx="1939290" cy="68008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97" name="Object 125"/>
          <p:cNvGraphicFramePr>
            <a:graphicFrameLocks noChangeAspect="1"/>
          </p:cNvGraphicFramePr>
          <p:nvPr/>
        </p:nvGraphicFramePr>
        <p:xfrm>
          <a:off x="3931920" y="2362200"/>
          <a:ext cx="1097280" cy="238126"/>
        </p:xfrm>
        <a:graphic>
          <a:graphicData uri="http://schemas.openxmlformats.org/presentationml/2006/ole">
            <mc:AlternateContent xmlns:mc="http://schemas.openxmlformats.org/markup-compatibility/2006">
              <mc:Choice xmlns:v="urn:schemas-microsoft-com:vml" Requires="v">
                <p:oleObj spid="_x0000_s14340" name="Equation" r:id="rId7" imgW="435285" imgH="677109" progId="Equation.DSMT4">
                  <p:embed/>
                </p:oleObj>
              </mc:Choice>
              <mc:Fallback>
                <p:oleObj name="Equation" r:id="rId7" imgW="435285" imgH="677109"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31920" y="2362200"/>
                        <a:ext cx="1097280" cy="23812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98" name="Object 126"/>
          <p:cNvGraphicFramePr>
            <a:graphicFrameLocks noChangeAspect="1"/>
          </p:cNvGraphicFramePr>
          <p:nvPr/>
        </p:nvGraphicFramePr>
        <p:xfrm>
          <a:off x="3931920" y="2362200"/>
          <a:ext cx="1097280" cy="238126"/>
        </p:xfrm>
        <a:graphic>
          <a:graphicData uri="http://schemas.openxmlformats.org/presentationml/2006/ole">
            <mc:AlternateContent xmlns:mc="http://schemas.openxmlformats.org/markup-compatibility/2006">
              <mc:Choice xmlns:v="urn:schemas-microsoft-com:vml" Requires="v">
                <p:oleObj spid="_x0000_s14341" name="Equation" r:id="rId9" imgW="435285" imgH="677109" progId="Equation.DSMT4">
                  <p:embed/>
                </p:oleObj>
              </mc:Choice>
              <mc:Fallback>
                <p:oleObj name="Equation" r:id="rId9" imgW="435285" imgH="677109"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31920" y="2362200"/>
                        <a:ext cx="1097280" cy="23812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2730769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8131"/>
                                        </p:tgtEl>
                                        <p:attrNameLst>
                                          <p:attrName>style.visibility</p:attrName>
                                        </p:attrNameLst>
                                      </p:cBhvr>
                                      <p:to>
                                        <p:strVal val="visible"/>
                                      </p:to>
                                    </p:set>
                                    <p:animEffect transition="in" filter="fade">
                                      <p:cBhvr>
                                        <p:cTn id="7" dur="1000"/>
                                        <p:tgtEl>
                                          <p:spTgt spid="48131"/>
                                        </p:tgtEl>
                                      </p:cBhvr>
                                    </p:animEffect>
                                    <p:anim calcmode="lin" valueType="num">
                                      <p:cBhvr>
                                        <p:cTn id="8" dur="1000" fill="hold"/>
                                        <p:tgtEl>
                                          <p:spTgt spid="48131"/>
                                        </p:tgtEl>
                                        <p:attrNameLst>
                                          <p:attrName>ppt_x</p:attrName>
                                        </p:attrNameLst>
                                      </p:cBhvr>
                                      <p:tavLst>
                                        <p:tav tm="0">
                                          <p:val>
                                            <p:strVal val="#ppt_x"/>
                                          </p:val>
                                        </p:tav>
                                        <p:tav tm="100000">
                                          <p:val>
                                            <p:strVal val="#ppt_x"/>
                                          </p:val>
                                        </p:tav>
                                      </p:tavLst>
                                    </p:anim>
                                    <p:anim calcmode="lin" valueType="num">
                                      <p:cBhvr>
                                        <p:cTn id="9" dur="1000" fill="hold"/>
                                        <p:tgtEl>
                                          <p:spTgt spid="48131"/>
                                        </p:tgtEl>
                                        <p:attrNameLst>
                                          <p:attrName>ppt_y</p:attrName>
                                        </p:attrNameLst>
                                      </p:cBhvr>
                                      <p:tavLst>
                                        <p:tav tm="0">
                                          <p:val>
                                            <p:strVal val="#ppt_y+.1"/>
                                          </p:val>
                                        </p:tav>
                                        <p:tav tm="100000">
                                          <p:val>
                                            <p:strVal val="#ppt_y"/>
                                          </p:val>
                                        </p:tav>
                                      </p:tavLst>
                                    </p:anim>
                                  </p:childTnLst>
                                </p:cTn>
                              </p:par>
                              <p:par>
                                <p:cTn id="10" presetID="54" presetClass="entr" presetSubtype="0" accel="100000" fill="hold" grpId="0" nodeType="withEffect">
                                  <p:stCondLst>
                                    <p:cond delay="0"/>
                                  </p:stCondLst>
                                  <p:childTnLst>
                                    <p:set>
                                      <p:cBhvr>
                                        <p:cTn id="11" dur="1" fill="hold">
                                          <p:stCondLst>
                                            <p:cond delay="0"/>
                                          </p:stCondLst>
                                        </p:cTn>
                                        <p:tgtEl>
                                          <p:spTgt spid="48149"/>
                                        </p:tgtEl>
                                        <p:attrNameLst>
                                          <p:attrName>style.visibility</p:attrName>
                                        </p:attrNameLst>
                                      </p:cBhvr>
                                      <p:to>
                                        <p:strVal val="visible"/>
                                      </p:to>
                                    </p:set>
                                    <p:anim calcmode="lin" valueType="num">
                                      <p:cBhvr>
                                        <p:cTn id="12" dur="1000" fill="hold"/>
                                        <p:tgtEl>
                                          <p:spTgt spid="48149"/>
                                        </p:tgtEl>
                                        <p:attrNameLst>
                                          <p:attrName>ppt_w</p:attrName>
                                        </p:attrNameLst>
                                      </p:cBhvr>
                                      <p:tavLst>
                                        <p:tav tm="0">
                                          <p:val>
                                            <p:strVal val="#ppt_w*0.05"/>
                                          </p:val>
                                        </p:tav>
                                        <p:tav tm="100000">
                                          <p:val>
                                            <p:strVal val="#ppt_w"/>
                                          </p:val>
                                        </p:tav>
                                      </p:tavLst>
                                    </p:anim>
                                    <p:anim calcmode="lin" valueType="num">
                                      <p:cBhvr>
                                        <p:cTn id="13" dur="1000" fill="hold"/>
                                        <p:tgtEl>
                                          <p:spTgt spid="48149"/>
                                        </p:tgtEl>
                                        <p:attrNameLst>
                                          <p:attrName>ppt_h</p:attrName>
                                        </p:attrNameLst>
                                      </p:cBhvr>
                                      <p:tavLst>
                                        <p:tav tm="0">
                                          <p:val>
                                            <p:strVal val="#ppt_h"/>
                                          </p:val>
                                        </p:tav>
                                        <p:tav tm="100000">
                                          <p:val>
                                            <p:strVal val="#ppt_h"/>
                                          </p:val>
                                        </p:tav>
                                      </p:tavLst>
                                    </p:anim>
                                    <p:anim calcmode="lin" valueType="num">
                                      <p:cBhvr>
                                        <p:cTn id="14" dur="1000" fill="hold"/>
                                        <p:tgtEl>
                                          <p:spTgt spid="48149"/>
                                        </p:tgtEl>
                                        <p:attrNameLst>
                                          <p:attrName>ppt_x</p:attrName>
                                        </p:attrNameLst>
                                      </p:cBhvr>
                                      <p:tavLst>
                                        <p:tav tm="0">
                                          <p:val>
                                            <p:strVal val="#ppt_x-.2"/>
                                          </p:val>
                                        </p:tav>
                                        <p:tav tm="100000">
                                          <p:val>
                                            <p:strVal val="#ppt_x"/>
                                          </p:val>
                                        </p:tav>
                                      </p:tavLst>
                                    </p:anim>
                                    <p:anim calcmode="lin" valueType="num">
                                      <p:cBhvr>
                                        <p:cTn id="15" dur="1000" fill="hold"/>
                                        <p:tgtEl>
                                          <p:spTgt spid="48149"/>
                                        </p:tgtEl>
                                        <p:attrNameLst>
                                          <p:attrName>ppt_y</p:attrName>
                                        </p:attrNameLst>
                                      </p:cBhvr>
                                      <p:tavLst>
                                        <p:tav tm="0">
                                          <p:val>
                                            <p:strVal val="#ppt_y"/>
                                          </p:val>
                                        </p:tav>
                                        <p:tav tm="100000">
                                          <p:val>
                                            <p:strVal val="#ppt_y"/>
                                          </p:val>
                                        </p:tav>
                                      </p:tavLst>
                                    </p:anim>
                                    <p:animEffect transition="in" filter="fade">
                                      <p:cBhvr>
                                        <p:cTn id="16" dur="1000"/>
                                        <p:tgtEl>
                                          <p:spTgt spid="48149"/>
                                        </p:tgtEl>
                                      </p:cBhvr>
                                    </p:animEffect>
                                  </p:childTnLst>
                                </p:cTn>
                              </p:par>
                              <p:par>
                                <p:cTn id="17" presetID="42" presetClass="entr" presetSubtype="0" fill="hold" nodeType="with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1000"/>
                                        <p:tgtEl>
                                          <p:spTgt spid="8"/>
                                        </p:tgtEl>
                                      </p:cBhvr>
                                    </p:animEffect>
                                    <p:anim calcmode="lin" valueType="num">
                                      <p:cBhvr>
                                        <p:cTn id="25" dur="1000" fill="hold"/>
                                        <p:tgtEl>
                                          <p:spTgt spid="8"/>
                                        </p:tgtEl>
                                        <p:attrNameLst>
                                          <p:attrName>ppt_x</p:attrName>
                                        </p:attrNameLst>
                                      </p:cBhvr>
                                      <p:tavLst>
                                        <p:tav tm="0">
                                          <p:val>
                                            <p:strVal val="#ppt_x"/>
                                          </p:val>
                                        </p:tav>
                                        <p:tav tm="100000">
                                          <p:val>
                                            <p:strVal val="#ppt_x"/>
                                          </p:val>
                                        </p:tav>
                                      </p:tavLst>
                                    </p:anim>
                                    <p:anim calcmode="lin" valueType="num">
                                      <p:cBhvr>
                                        <p:cTn id="2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animBg="1"/>
      <p:bldP spid="4814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ne 3"/>
          <p:cNvSpPr>
            <a:spLocks noChangeShapeType="1"/>
          </p:cNvSpPr>
          <p:nvPr/>
        </p:nvSpPr>
        <p:spPr bwMode="auto">
          <a:xfrm>
            <a:off x="9509760" y="6400800"/>
            <a:ext cx="0" cy="0"/>
          </a:xfrm>
          <a:prstGeom prst="line">
            <a:avLst/>
          </a:prstGeom>
          <a:noFill/>
          <a:ln w="9525">
            <a:solidFill>
              <a:schemeClr val="tx1"/>
            </a:solidFill>
            <a:round/>
            <a:headEnd/>
            <a:tailEnd/>
          </a:ln>
        </p:spPr>
        <p:txBody>
          <a:bodyPr/>
          <a:lstStyle/>
          <a:p>
            <a:endParaRPr lang="en-US"/>
          </a:p>
        </p:txBody>
      </p:sp>
      <p:sp>
        <p:nvSpPr>
          <p:cNvPr id="3" name="Rectangle 38"/>
          <p:cNvSpPr>
            <a:spLocks noChangeArrowheads="1"/>
          </p:cNvSpPr>
          <p:nvPr/>
        </p:nvSpPr>
        <p:spPr bwMode="auto">
          <a:xfrm>
            <a:off x="11173804" y="2239447"/>
            <a:ext cx="184731" cy="369332"/>
          </a:xfrm>
          <a:prstGeom prst="rect">
            <a:avLst/>
          </a:prstGeom>
          <a:noFill/>
          <a:ln w="9525">
            <a:noFill/>
            <a:miter lim="800000"/>
            <a:headEnd/>
            <a:tailEnd/>
          </a:ln>
        </p:spPr>
        <p:txBody>
          <a:bodyPr wrap="none" anchor="ctr">
            <a:spAutoFit/>
          </a:bodyPr>
          <a:lstStyle/>
          <a:p>
            <a:endParaRPr lang="en-US"/>
          </a:p>
        </p:txBody>
      </p:sp>
      <p:pic>
        <p:nvPicPr>
          <p:cNvPr id="4" name="Picture 11"/>
          <p:cNvPicPr>
            <a:picLocks noChangeAspect="1" noChangeArrowheads="1"/>
          </p:cNvPicPr>
          <p:nvPr/>
        </p:nvPicPr>
        <p:blipFill>
          <a:blip r:embed="rId3"/>
          <a:srcRect/>
          <a:stretch>
            <a:fillRect/>
          </a:stretch>
        </p:blipFill>
        <p:spPr bwMode="auto">
          <a:xfrm>
            <a:off x="8907780" y="5074920"/>
            <a:ext cx="5029200" cy="274320"/>
          </a:xfrm>
          <a:prstGeom prst="rect">
            <a:avLst/>
          </a:prstGeom>
          <a:noFill/>
          <a:ln w="9525">
            <a:noFill/>
            <a:miter lim="800000"/>
            <a:headEnd/>
            <a:tailEnd/>
          </a:ln>
        </p:spPr>
      </p:pic>
      <p:pic>
        <p:nvPicPr>
          <p:cNvPr id="5" name="Picture 12"/>
          <p:cNvPicPr>
            <a:picLocks noChangeAspect="1" noChangeArrowheads="1"/>
          </p:cNvPicPr>
          <p:nvPr/>
        </p:nvPicPr>
        <p:blipFill>
          <a:blip r:embed="rId4"/>
          <a:srcRect/>
          <a:stretch>
            <a:fillRect/>
          </a:stretch>
        </p:blipFill>
        <p:spPr bwMode="auto">
          <a:xfrm>
            <a:off x="8719186" y="4983480"/>
            <a:ext cx="617220" cy="950596"/>
          </a:xfrm>
          <a:prstGeom prst="rect">
            <a:avLst/>
          </a:prstGeom>
          <a:noFill/>
          <a:ln w="9525">
            <a:noFill/>
            <a:miter lim="800000"/>
            <a:headEnd/>
            <a:tailEnd/>
          </a:ln>
        </p:spPr>
      </p:pic>
      <p:pic>
        <p:nvPicPr>
          <p:cNvPr id="6" name="Picture 13"/>
          <p:cNvPicPr>
            <a:picLocks noChangeAspect="1" noChangeArrowheads="1"/>
          </p:cNvPicPr>
          <p:nvPr/>
        </p:nvPicPr>
        <p:blipFill>
          <a:blip r:embed="rId5"/>
          <a:srcRect/>
          <a:stretch>
            <a:fillRect/>
          </a:stretch>
        </p:blipFill>
        <p:spPr bwMode="auto">
          <a:xfrm>
            <a:off x="13595986" y="5029200"/>
            <a:ext cx="529590" cy="815340"/>
          </a:xfrm>
          <a:prstGeom prst="rect">
            <a:avLst/>
          </a:prstGeom>
          <a:noFill/>
          <a:ln w="9525">
            <a:noFill/>
            <a:miter lim="800000"/>
            <a:headEnd/>
            <a:tailEnd/>
          </a:ln>
        </p:spPr>
      </p:pic>
      <p:sp>
        <p:nvSpPr>
          <p:cNvPr id="7" name="Freeform 15"/>
          <p:cNvSpPr>
            <a:spLocks/>
          </p:cNvSpPr>
          <p:nvPr/>
        </p:nvSpPr>
        <p:spPr bwMode="auto">
          <a:xfrm>
            <a:off x="9079230" y="5215890"/>
            <a:ext cx="4764406" cy="497206"/>
          </a:xfrm>
          <a:custGeom>
            <a:avLst/>
            <a:gdLst>
              <a:gd name="T0" fmla="*/ 0 w 2544"/>
              <a:gd name="T1" fmla="*/ 2147483647 h 584"/>
              <a:gd name="T2" fmla="*/ 2147483647 w 2544"/>
              <a:gd name="T3" fmla="*/ 2147483647 h 584"/>
              <a:gd name="T4" fmla="*/ 2147483647 w 2544"/>
              <a:gd name="T5" fmla="*/ 0 h 584"/>
              <a:gd name="T6" fmla="*/ 0 60000 65536"/>
              <a:gd name="T7" fmla="*/ 0 60000 65536"/>
              <a:gd name="T8" fmla="*/ 0 60000 65536"/>
              <a:gd name="T9" fmla="*/ 0 w 2544"/>
              <a:gd name="T10" fmla="*/ 0 h 584"/>
              <a:gd name="T11" fmla="*/ 2544 w 2544"/>
              <a:gd name="T12" fmla="*/ 584 h 584"/>
            </a:gdLst>
            <a:ahLst/>
            <a:cxnLst>
              <a:cxn ang="T6">
                <a:pos x="T0" y="T1"/>
              </a:cxn>
              <a:cxn ang="T7">
                <a:pos x="T2" y="T3"/>
              </a:cxn>
              <a:cxn ang="T8">
                <a:pos x="T4" y="T5"/>
              </a:cxn>
            </a:cxnLst>
            <a:rect l="T9" t="T10" r="T11" b="T12"/>
            <a:pathLst>
              <a:path w="2544" h="584">
                <a:moveTo>
                  <a:pt x="0" y="48"/>
                </a:moveTo>
                <a:cubicBezTo>
                  <a:pt x="412" y="316"/>
                  <a:pt x="824" y="584"/>
                  <a:pt x="1248" y="576"/>
                </a:cubicBezTo>
                <a:cubicBezTo>
                  <a:pt x="1672" y="568"/>
                  <a:pt x="2344" y="40"/>
                  <a:pt x="2544" y="0"/>
                </a:cubicBezTo>
              </a:path>
            </a:pathLst>
          </a:custGeom>
          <a:noFill/>
          <a:ln w="9525" cap="flat">
            <a:solidFill>
              <a:schemeClr val="tx1"/>
            </a:solidFill>
            <a:prstDash val="sysDot"/>
            <a:round/>
            <a:headEnd/>
            <a:tailEnd/>
          </a:ln>
        </p:spPr>
        <p:txBody>
          <a:bodyPr/>
          <a:lstStyle/>
          <a:p>
            <a:endParaRPr lang="en-US"/>
          </a:p>
        </p:txBody>
      </p:sp>
      <p:pic>
        <p:nvPicPr>
          <p:cNvPr id="8" name="Picture 16"/>
          <p:cNvPicPr>
            <a:picLocks noChangeAspect="1" noChangeArrowheads="1"/>
          </p:cNvPicPr>
          <p:nvPr/>
        </p:nvPicPr>
        <p:blipFill>
          <a:blip r:embed="rId6"/>
          <a:srcRect/>
          <a:stretch>
            <a:fillRect/>
          </a:stretch>
        </p:blipFill>
        <p:spPr bwMode="auto">
          <a:xfrm>
            <a:off x="8875396" y="3470910"/>
            <a:ext cx="2297430" cy="1851660"/>
          </a:xfrm>
          <a:prstGeom prst="rect">
            <a:avLst/>
          </a:prstGeom>
          <a:noFill/>
          <a:ln w="9525">
            <a:noFill/>
            <a:miter lim="800000"/>
            <a:headEnd/>
            <a:tailEnd/>
          </a:ln>
        </p:spPr>
      </p:pic>
      <p:pic>
        <p:nvPicPr>
          <p:cNvPr id="9" name="Picture 17"/>
          <p:cNvPicPr>
            <a:picLocks noChangeAspect="1" noChangeArrowheads="1"/>
          </p:cNvPicPr>
          <p:nvPr/>
        </p:nvPicPr>
        <p:blipFill>
          <a:blip r:embed="rId7"/>
          <a:srcRect/>
          <a:stretch>
            <a:fillRect/>
          </a:stretch>
        </p:blipFill>
        <p:spPr bwMode="auto">
          <a:xfrm>
            <a:off x="9178291" y="4756786"/>
            <a:ext cx="720090" cy="582930"/>
          </a:xfrm>
          <a:prstGeom prst="rect">
            <a:avLst/>
          </a:prstGeom>
          <a:noFill/>
          <a:ln w="9525">
            <a:noFill/>
            <a:miter lim="800000"/>
            <a:headEnd/>
            <a:tailEnd/>
          </a:ln>
        </p:spPr>
      </p:pic>
      <p:pic>
        <p:nvPicPr>
          <p:cNvPr id="10" name="Picture 18"/>
          <p:cNvPicPr>
            <a:picLocks noChangeAspect="1" noChangeArrowheads="1"/>
          </p:cNvPicPr>
          <p:nvPr/>
        </p:nvPicPr>
        <p:blipFill>
          <a:blip r:embed="rId8"/>
          <a:srcRect/>
          <a:stretch>
            <a:fillRect/>
          </a:stretch>
        </p:blipFill>
        <p:spPr bwMode="auto">
          <a:xfrm>
            <a:off x="10925176" y="3470910"/>
            <a:ext cx="3006090" cy="1851660"/>
          </a:xfrm>
          <a:prstGeom prst="rect">
            <a:avLst/>
          </a:prstGeom>
          <a:noFill/>
          <a:ln w="9525">
            <a:noFill/>
            <a:miter lim="800000"/>
            <a:headEnd/>
            <a:tailEnd/>
          </a:ln>
        </p:spPr>
      </p:pic>
      <p:pic>
        <p:nvPicPr>
          <p:cNvPr id="11" name="Picture 20"/>
          <p:cNvPicPr>
            <a:picLocks noChangeAspect="1" noChangeArrowheads="1"/>
          </p:cNvPicPr>
          <p:nvPr/>
        </p:nvPicPr>
        <p:blipFill>
          <a:blip r:embed="rId9"/>
          <a:srcRect/>
          <a:stretch>
            <a:fillRect/>
          </a:stretch>
        </p:blipFill>
        <p:spPr bwMode="auto">
          <a:xfrm>
            <a:off x="10845166" y="3021331"/>
            <a:ext cx="493394" cy="773430"/>
          </a:xfrm>
          <a:prstGeom prst="rect">
            <a:avLst/>
          </a:prstGeom>
          <a:noFill/>
          <a:ln w="9525">
            <a:noFill/>
            <a:miter lim="800000"/>
            <a:headEnd/>
            <a:tailEnd/>
          </a:ln>
        </p:spPr>
      </p:pic>
      <p:pic>
        <p:nvPicPr>
          <p:cNvPr id="12" name="Picture 21"/>
          <p:cNvPicPr>
            <a:picLocks noChangeAspect="1" noChangeArrowheads="1"/>
          </p:cNvPicPr>
          <p:nvPr/>
        </p:nvPicPr>
        <p:blipFill>
          <a:blip r:embed="rId10"/>
          <a:srcRect/>
          <a:stretch>
            <a:fillRect/>
          </a:stretch>
        </p:blipFill>
        <p:spPr bwMode="auto">
          <a:xfrm>
            <a:off x="10923270" y="3503296"/>
            <a:ext cx="434340" cy="1851660"/>
          </a:xfrm>
          <a:prstGeom prst="rect">
            <a:avLst/>
          </a:prstGeom>
          <a:noFill/>
          <a:ln w="9525">
            <a:noFill/>
            <a:miter lim="800000"/>
            <a:headEnd/>
            <a:tailEnd/>
          </a:ln>
        </p:spPr>
      </p:pic>
      <p:pic>
        <p:nvPicPr>
          <p:cNvPr id="13" name="Picture 22"/>
          <p:cNvPicPr>
            <a:picLocks noChangeAspect="1" noChangeArrowheads="1"/>
          </p:cNvPicPr>
          <p:nvPr/>
        </p:nvPicPr>
        <p:blipFill>
          <a:blip r:embed="rId11"/>
          <a:srcRect/>
          <a:stretch>
            <a:fillRect/>
          </a:stretch>
        </p:blipFill>
        <p:spPr bwMode="auto">
          <a:xfrm>
            <a:off x="10774680" y="5042536"/>
            <a:ext cx="622936" cy="853440"/>
          </a:xfrm>
          <a:prstGeom prst="rect">
            <a:avLst/>
          </a:prstGeom>
          <a:noFill/>
          <a:ln w="9525">
            <a:noFill/>
            <a:miter lim="800000"/>
            <a:headEnd/>
            <a:tailEnd/>
          </a:ln>
        </p:spPr>
      </p:pic>
      <p:pic>
        <p:nvPicPr>
          <p:cNvPr id="14" name="Picture 23"/>
          <p:cNvPicPr>
            <a:picLocks noChangeAspect="1" noChangeArrowheads="1"/>
          </p:cNvPicPr>
          <p:nvPr/>
        </p:nvPicPr>
        <p:blipFill>
          <a:blip r:embed="rId12"/>
          <a:srcRect/>
          <a:stretch>
            <a:fillRect/>
          </a:stretch>
        </p:blipFill>
        <p:spPr bwMode="auto">
          <a:xfrm>
            <a:off x="8572500" y="2095501"/>
            <a:ext cx="2651760" cy="1657350"/>
          </a:xfrm>
          <a:prstGeom prst="rect">
            <a:avLst/>
          </a:prstGeom>
          <a:noFill/>
          <a:ln w="9525">
            <a:solidFill>
              <a:schemeClr val="bg1"/>
            </a:solidFill>
            <a:miter lim="800000"/>
            <a:headEnd/>
            <a:tailEnd/>
          </a:ln>
        </p:spPr>
      </p:pic>
      <p:pic>
        <p:nvPicPr>
          <p:cNvPr id="15" name="Picture 24"/>
          <p:cNvPicPr>
            <a:picLocks noChangeAspect="1" noChangeArrowheads="1"/>
          </p:cNvPicPr>
          <p:nvPr/>
        </p:nvPicPr>
        <p:blipFill>
          <a:blip r:embed="rId13"/>
          <a:srcRect/>
          <a:stretch>
            <a:fillRect/>
          </a:stretch>
        </p:blipFill>
        <p:spPr bwMode="auto">
          <a:xfrm>
            <a:off x="8890636" y="2981326"/>
            <a:ext cx="1600200" cy="2331720"/>
          </a:xfrm>
          <a:prstGeom prst="rect">
            <a:avLst/>
          </a:prstGeom>
          <a:noFill/>
          <a:ln w="9525">
            <a:noFill/>
            <a:miter lim="800000"/>
            <a:headEnd/>
            <a:tailEnd/>
          </a:ln>
        </p:spPr>
      </p:pic>
      <p:pic>
        <p:nvPicPr>
          <p:cNvPr id="16" name="Picture 25"/>
          <p:cNvPicPr>
            <a:picLocks noChangeAspect="1" noChangeArrowheads="1"/>
          </p:cNvPicPr>
          <p:nvPr/>
        </p:nvPicPr>
        <p:blipFill>
          <a:blip r:embed="rId14"/>
          <a:srcRect/>
          <a:stretch>
            <a:fillRect/>
          </a:stretch>
        </p:blipFill>
        <p:spPr bwMode="auto">
          <a:xfrm>
            <a:off x="9997440" y="2487930"/>
            <a:ext cx="607696" cy="843916"/>
          </a:xfrm>
          <a:prstGeom prst="rect">
            <a:avLst/>
          </a:prstGeom>
          <a:noFill/>
          <a:ln w="9525">
            <a:noFill/>
            <a:miter lim="800000"/>
            <a:headEnd/>
            <a:tailEnd/>
          </a:ln>
        </p:spPr>
      </p:pic>
      <p:sp>
        <p:nvSpPr>
          <p:cNvPr id="17" name="TextBox 16"/>
          <p:cNvSpPr txBox="1">
            <a:spLocks noChangeArrowheads="1"/>
          </p:cNvSpPr>
          <p:nvPr/>
        </p:nvSpPr>
        <p:spPr bwMode="auto">
          <a:xfrm>
            <a:off x="11039476" y="5636896"/>
            <a:ext cx="1064894" cy="369332"/>
          </a:xfrm>
          <a:prstGeom prst="rect">
            <a:avLst/>
          </a:prstGeom>
          <a:noFill/>
          <a:ln w="9525">
            <a:noFill/>
            <a:miter lim="800000"/>
            <a:headEnd/>
            <a:tailEnd/>
          </a:ln>
        </p:spPr>
        <p:txBody>
          <a:bodyPr>
            <a:spAutoFit/>
          </a:bodyPr>
          <a:lstStyle/>
          <a:p>
            <a:r>
              <a:rPr lang="en-US">
                <a:latin typeface="Calibri" pitchFamily="34" charset="0"/>
              </a:rPr>
              <a:t>11cm</a:t>
            </a:r>
          </a:p>
        </p:txBody>
      </p:sp>
      <p:sp>
        <p:nvSpPr>
          <p:cNvPr id="18" name="TextBox 17"/>
          <p:cNvSpPr txBox="1">
            <a:spLocks noChangeArrowheads="1"/>
          </p:cNvSpPr>
          <p:nvPr/>
        </p:nvSpPr>
        <p:spPr bwMode="auto">
          <a:xfrm>
            <a:off x="12809220" y="4796791"/>
            <a:ext cx="1653540" cy="461665"/>
          </a:xfrm>
          <a:prstGeom prst="rect">
            <a:avLst/>
          </a:prstGeom>
          <a:noFill/>
          <a:ln w="9525">
            <a:noFill/>
            <a:miter lim="800000"/>
            <a:headEnd/>
            <a:tailEnd/>
          </a:ln>
        </p:spPr>
        <p:txBody>
          <a:bodyPr>
            <a:spAutoFit/>
          </a:bodyPr>
          <a:lstStyle/>
          <a:p>
            <a:r>
              <a:rPr lang="en-US" sz="2400">
                <a:latin typeface="Calibri" pitchFamily="34" charset="0"/>
              </a:rPr>
              <a:t>30</a:t>
            </a:r>
            <a:r>
              <a:rPr lang="en-US" sz="2400" baseline="30000">
                <a:latin typeface="Calibri" pitchFamily="34" charset="0"/>
              </a:rPr>
              <a:t>0</a:t>
            </a:r>
            <a:endParaRPr lang="en-US" sz="2400">
              <a:latin typeface="Calibri" pitchFamily="34" charset="0"/>
            </a:endParaRPr>
          </a:p>
        </p:txBody>
      </p:sp>
      <p:sp>
        <p:nvSpPr>
          <p:cNvPr id="19" name="Text Box 48"/>
          <p:cNvSpPr txBox="1">
            <a:spLocks noChangeArrowheads="1"/>
          </p:cNvSpPr>
          <p:nvPr/>
        </p:nvSpPr>
        <p:spPr bwMode="auto">
          <a:xfrm>
            <a:off x="721996" y="348616"/>
            <a:ext cx="5034914" cy="609398"/>
          </a:xfrm>
          <a:prstGeom prst="rect">
            <a:avLst/>
          </a:prstGeom>
          <a:noFill/>
          <a:ln w="9525">
            <a:solidFill>
              <a:schemeClr val="tx1"/>
            </a:solidFill>
            <a:miter lim="800000"/>
            <a:headEnd/>
            <a:tailEnd/>
          </a:ln>
        </p:spPr>
        <p:txBody>
          <a:bodyPr>
            <a:spAutoFit/>
          </a:bodyPr>
          <a:lstStyle/>
          <a:p>
            <a:pPr algn="ctr">
              <a:spcBef>
                <a:spcPct val="50000"/>
              </a:spcBef>
            </a:pPr>
            <a:r>
              <a:rPr lang="en-US" sz="3360">
                <a:latin typeface="Tahoma" pitchFamily="34" charset="0"/>
              </a:rPr>
              <a:t>Sơ đồ phân tích bài toán</a:t>
            </a:r>
          </a:p>
        </p:txBody>
      </p:sp>
      <p:sp>
        <p:nvSpPr>
          <p:cNvPr id="20" name="TextBox 19"/>
          <p:cNvSpPr txBox="1">
            <a:spLocks noChangeArrowheads="1"/>
          </p:cNvSpPr>
          <p:nvPr/>
        </p:nvSpPr>
        <p:spPr bwMode="auto">
          <a:xfrm>
            <a:off x="1596391" y="1541146"/>
            <a:ext cx="3501390" cy="535531"/>
          </a:xfrm>
          <a:prstGeom prst="rect">
            <a:avLst/>
          </a:prstGeom>
          <a:noFill/>
          <a:ln w="9525">
            <a:noFill/>
            <a:miter lim="800000"/>
            <a:headEnd/>
            <a:tailEnd/>
          </a:ln>
        </p:spPr>
        <p:txBody>
          <a:bodyPr>
            <a:spAutoFit/>
          </a:bodyPr>
          <a:lstStyle/>
          <a:p>
            <a:r>
              <a:rPr lang="en-US" sz="2880">
                <a:latin typeface="Times New Roman" pitchFamily="18" charset="0"/>
                <a:cs typeface="Times New Roman" pitchFamily="18" charset="0"/>
              </a:rPr>
              <a:t>Tính AN= ?</a:t>
            </a:r>
          </a:p>
        </p:txBody>
      </p:sp>
      <p:sp>
        <p:nvSpPr>
          <p:cNvPr id="21" name="TextBox 20"/>
          <p:cNvSpPr txBox="1">
            <a:spLocks noChangeArrowheads="1"/>
          </p:cNvSpPr>
          <p:nvPr/>
        </p:nvSpPr>
        <p:spPr bwMode="auto">
          <a:xfrm>
            <a:off x="2459356" y="2884171"/>
            <a:ext cx="2061210" cy="535531"/>
          </a:xfrm>
          <a:prstGeom prst="rect">
            <a:avLst/>
          </a:prstGeom>
          <a:noFill/>
          <a:ln w="9525">
            <a:noFill/>
            <a:miter lim="800000"/>
            <a:headEnd/>
            <a:tailEnd/>
          </a:ln>
        </p:spPr>
        <p:txBody>
          <a:bodyPr>
            <a:spAutoFit/>
          </a:bodyPr>
          <a:lstStyle/>
          <a:p>
            <a:r>
              <a:rPr lang="en-US" sz="2880">
                <a:latin typeface="Times New Roman" pitchFamily="18" charset="0"/>
                <a:cs typeface="Times New Roman" pitchFamily="18" charset="0"/>
              </a:rPr>
              <a:t>vuông tại N</a:t>
            </a:r>
          </a:p>
        </p:txBody>
      </p:sp>
      <p:sp>
        <p:nvSpPr>
          <p:cNvPr id="22" name="TextBox 21"/>
          <p:cNvSpPr txBox="1">
            <a:spLocks noChangeArrowheads="1"/>
          </p:cNvSpPr>
          <p:nvPr/>
        </p:nvSpPr>
        <p:spPr bwMode="auto">
          <a:xfrm>
            <a:off x="1981201" y="4124326"/>
            <a:ext cx="1466850" cy="535531"/>
          </a:xfrm>
          <a:prstGeom prst="rect">
            <a:avLst/>
          </a:prstGeom>
          <a:noFill/>
          <a:ln w="9525">
            <a:noFill/>
            <a:miter lim="800000"/>
            <a:headEnd/>
            <a:tailEnd/>
          </a:ln>
        </p:spPr>
        <p:txBody>
          <a:bodyPr>
            <a:spAutoFit/>
          </a:bodyPr>
          <a:lstStyle/>
          <a:p>
            <a:r>
              <a:rPr lang="en-US" sz="2880">
                <a:latin typeface="Times New Roman" pitchFamily="18" charset="0"/>
                <a:cs typeface="Times New Roman" pitchFamily="18" charset="0"/>
              </a:rPr>
              <a:t>AB = ?</a:t>
            </a:r>
          </a:p>
        </p:txBody>
      </p:sp>
      <p:sp>
        <p:nvSpPr>
          <p:cNvPr id="23" name="TextBox 22"/>
          <p:cNvSpPr txBox="1">
            <a:spLocks noChangeArrowheads="1"/>
          </p:cNvSpPr>
          <p:nvPr/>
        </p:nvSpPr>
        <p:spPr bwMode="auto">
          <a:xfrm>
            <a:off x="2510791" y="5191126"/>
            <a:ext cx="3501390" cy="535531"/>
          </a:xfrm>
          <a:prstGeom prst="rect">
            <a:avLst/>
          </a:prstGeom>
          <a:noFill/>
          <a:ln w="9525">
            <a:noFill/>
            <a:miter lim="800000"/>
            <a:headEnd/>
            <a:tailEnd/>
          </a:ln>
        </p:spPr>
        <p:txBody>
          <a:bodyPr>
            <a:spAutoFit/>
          </a:bodyPr>
          <a:lstStyle/>
          <a:p>
            <a:r>
              <a:rPr lang="en-US" sz="2880">
                <a:latin typeface="Times New Roman" pitchFamily="18" charset="0"/>
                <a:cs typeface="Times New Roman" pitchFamily="18" charset="0"/>
              </a:rPr>
              <a:t>vuông tại K</a:t>
            </a:r>
          </a:p>
        </p:txBody>
      </p:sp>
      <p:sp>
        <p:nvSpPr>
          <p:cNvPr id="24" name="TextBox 23"/>
          <p:cNvSpPr txBox="1">
            <a:spLocks noChangeArrowheads="1"/>
          </p:cNvSpPr>
          <p:nvPr/>
        </p:nvSpPr>
        <p:spPr bwMode="auto">
          <a:xfrm>
            <a:off x="491490" y="7195186"/>
            <a:ext cx="2682240" cy="535531"/>
          </a:xfrm>
          <a:prstGeom prst="rect">
            <a:avLst/>
          </a:prstGeom>
          <a:noFill/>
          <a:ln w="9525">
            <a:solidFill>
              <a:schemeClr val="tx1"/>
            </a:solidFill>
            <a:miter lim="800000"/>
            <a:headEnd/>
            <a:tailEnd/>
          </a:ln>
        </p:spPr>
        <p:txBody>
          <a:bodyPr>
            <a:spAutoFit/>
          </a:bodyPr>
          <a:lstStyle/>
          <a:p>
            <a:r>
              <a:rPr lang="en-US" sz="2880" i="1">
                <a:latin typeface="Times New Roman" pitchFamily="18" charset="0"/>
                <a:cs typeface="Times New Roman" pitchFamily="18" charset="0"/>
              </a:rPr>
              <a:t>BK= BC. Sin C</a:t>
            </a:r>
            <a:r>
              <a:rPr lang="en-US" sz="2880">
                <a:latin typeface="Times New Roman" pitchFamily="18" charset="0"/>
                <a:cs typeface="Times New Roman" pitchFamily="18" charset="0"/>
              </a:rPr>
              <a:t>;</a:t>
            </a:r>
          </a:p>
        </p:txBody>
      </p:sp>
      <p:graphicFrame>
        <p:nvGraphicFramePr>
          <p:cNvPr id="25" name="Object 323"/>
          <p:cNvGraphicFramePr>
            <a:graphicFrameLocks noChangeAspect="1"/>
          </p:cNvGraphicFramePr>
          <p:nvPr>
            <p:extLst>
              <p:ext uri="{D42A27DB-BD31-4B8C-83A1-F6EECF244321}">
                <p14:modId xmlns:p14="http://schemas.microsoft.com/office/powerpoint/2010/main" val="3390141639"/>
              </p:ext>
            </p:extLst>
          </p:nvPr>
        </p:nvGraphicFramePr>
        <p:xfrm>
          <a:off x="2466976" y="2200276"/>
          <a:ext cx="449580" cy="651510"/>
        </p:xfrm>
        <a:graphic>
          <a:graphicData uri="http://schemas.openxmlformats.org/presentationml/2006/ole">
            <mc:AlternateContent xmlns:mc="http://schemas.openxmlformats.org/markup-compatibility/2006">
              <mc:Choice xmlns:v="urn:schemas-microsoft-com:vml" Requires="v">
                <p:oleObj spid="_x0000_s15362" name="Equation" r:id="rId15" imgW="139639" imgH="203112" progId="Equation.DSMT4">
                  <p:embed/>
                </p:oleObj>
              </mc:Choice>
              <mc:Fallback>
                <p:oleObj name="Equation" r:id="rId15" imgW="139639" imgH="203112" progId="Equation.DSMT4">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466976" y="2200276"/>
                        <a:ext cx="449580" cy="65151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 name="Object 324"/>
          <p:cNvGraphicFramePr>
            <a:graphicFrameLocks noChangeAspect="1"/>
          </p:cNvGraphicFramePr>
          <p:nvPr>
            <p:extLst>
              <p:ext uri="{D42A27DB-BD31-4B8C-83A1-F6EECF244321}">
                <p14:modId xmlns:p14="http://schemas.microsoft.com/office/powerpoint/2010/main" val="2002068473"/>
              </p:ext>
            </p:extLst>
          </p:nvPr>
        </p:nvGraphicFramePr>
        <p:xfrm>
          <a:off x="2453640" y="3436621"/>
          <a:ext cx="447676" cy="651510"/>
        </p:xfrm>
        <a:graphic>
          <a:graphicData uri="http://schemas.openxmlformats.org/presentationml/2006/ole">
            <mc:AlternateContent xmlns:mc="http://schemas.openxmlformats.org/markup-compatibility/2006">
              <mc:Choice xmlns:v="urn:schemas-microsoft-com:vml" Requires="v">
                <p:oleObj spid="_x0000_s15363" name="Equation" r:id="rId17" imgW="139639" imgH="203112" progId="Equation.DSMT4">
                  <p:embed/>
                </p:oleObj>
              </mc:Choice>
              <mc:Fallback>
                <p:oleObj name="Equation" r:id="rId17" imgW="139639" imgH="203112" progId="Equation.DSMT4">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453640" y="3436621"/>
                        <a:ext cx="447676" cy="65151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 name="Object 325"/>
          <p:cNvGraphicFramePr>
            <a:graphicFrameLocks noChangeAspect="1"/>
          </p:cNvGraphicFramePr>
          <p:nvPr>
            <p:extLst>
              <p:ext uri="{D42A27DB-BD31-4B8C-83A1-F6EECF244321}">
                <p14:modId xmlns:p14="http://schemas.microsoft.com/office/powerpoint/2010/main" val="843965783"/>
              </p:ext>
            </p:extLst>
          </p:nvPr>
        </p:nvGraphicFramePr>
        <p:xfrm>
          <a:off x="2484120" y="4581526"/>
          <a:ext cx="449580" cy="653414"/>
        </p:xfrm>
        <a:graphic>
          <a:graphicData uri="http://schemas.openxmlformats.org/presentationml/2006/ole">
            <mc:AlternateContent xmlns:mc="http://schemas.openxmlformats.org/markup-compatibility/2006">
              <mc:Choice xmlns:v="urn:schemas-microsoft-com:vml" Requires="v">
                <p:oleObj spid="_x0000_s15364" name="Equation" r:id="rId19" imgW="139639" imgH="203112" progId="Equation.DSMT4">
                  <p:embed/>
                </p:oleObj>
              </mc:Choice>
              <mc:Fallback>
                <p:oleObj name="Equation" r:id="rId19" imgW="139639" imgH="203112" progId="Equation.DSMT4">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484120" y="4581526"/>
                        <a:ext cx="449580" cy="65341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8" name="Object 326"/>
          <p:cNvGraphicFramePr>
            <a:graphicFrameLocks noChangeAspect="1"/>
          </p:cNvGraphicFramePr>
          <p:nvPr>
            <p:extLst>
              <p:ext uri="{D42A27DB-BD31-4B8C-83A1-F6EECF244321}">
                <p14:modId xmlns:p14="http://schemas.microsoft.com/office/powerpoint/2010/main" val="1853543947"/>
              </p:ext>
            </p:extLst>
          </p:nvPr>
        </p:nvGraphicFramePr>
        <p:xfrm>
          <a:off x="1621156" y="3015616"/>
          <a:ext cx="967740" cy="386714"/>
        </p:xfrm>
        <a:graphic>
          <a:graphicData uri="http://schemas.openxmlformats.org/presentationml/2006/ole">
            <mc:AlternateContent xmlns:mc="http://schemas.openxmlformats.org/markup-compatibility/2006">
              <mc:Choice xmlns:v="urn:schemas-microsoft-com:vml" Requires="v">
                <p:oleObj spid="_x0000_s15365" name="Equation" r:id="rId20" imgW="444114" imgH="177646" progId="Equation.DSMT4">
                  <p:embed/>
                </p:oleObj>
              </mc:Choice>
              <mc:Fallback>
                <p:oleObj name="Equation" r:id="rId20" imgW="444114" imgH="177646" progId="Equation.DSMT4">
                  <p:embed/>
                  <p:pic>
                    <p:nvPicPr>
                      <p:cNvPr id="0" name=""/>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621156" y="3015616"/>
                        <a:ext cx="967740" cy="38671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 name="Object 327"/>
          <p:cNvGraphicFramePr>
            <a:graphicFrameLocks noChangeAspect="1"/>
          </p:cNvGraphicFramePr>
          <p:nvPr>
            <p:extLst>
              <p:ext uri="{D42A27DB-BD31-4B8C-83A1-F6EECF244321}">
                <p14:modId xmlns:p14="http://schemas.microsoft.com/office/powerpoint/2010/main" val="2711448582"/>
              </p:ext>
            </p:extLst>
          </p:nvPr>
        </p:nvGraphicFramePr>
        <p:xfrm>
          <a:off x="1596391" y="5332096"/>
          <a:ext cx="1078230" cy="443864"/>
        </p:xfrm>
        <a:graphic>
          <a:graphicData uri="http://schemas.openxmlformats.org/presentationml/2006/ole">
            <mc:AlternateContent xmlns:mc="http://schemas.openxmlformats.org/markup-compatibility/2006">
              <mc:Choice xmlns:v="urn:schemas-microsoft-com:vml" Requires="v">
                <p:oleObj spid="_x0000_s15366" name="Equation" r:id="rId22" imgW="494870" imgH="203024" progId="Equation.DSMT4">
                  <p:embed/>
                </p:oleObj>
              </mc:Choice>
              <mc:Fallback>
                <p:oleObj name="Equation" r:id="rId22" imgW="494870" imgH="203024" progId="Equation.DSMT4">
                  <p:embed/>
                  <p:pic>
                    <p:nvPicPr>
                      <p:cNvPr id="0" name=""/>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1596391" y="5332096"/>
                        <a:ext cx="1078230" cy="44386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 name="Object 328"/>
          <p:cNvGraphicFramePr>
            <a:graphicFrameLocks noChangeAspect="1"/>
          </p:cNvGraphicFramePr>
          <p:nvPr>
            <p:extLst>
              <p:ext uri="{D42A27DB-BD31-4B8C-83A1-F6EECF244321}">
                <p14:modId xmlns:p14="http://schemas.microsoft.com/office/powerpoint/2010/main" val="1240495604"/>
              </p:ext>
            </p:extLst>
          </p:nvPr>
        </p:nvGraphicFramePr>
        <p:xfrm>
          <a:off x="1596390" y="5669281"/>
          <a:ext cx="2185036" cy="910590"/>
        </p:xfrm>
        <a:graphic>
          <a:graphicData uri="http://schemas.openxmlformats.org/presentationml/2006/ole">
            <mc:AlternateContent xmlns:mc="http://schemas.openxmlformats.org/markup-compatibility/2006">
              <mc:Choice xmlns:v="urn:schemas-microsoft-com:vml" Requires="v">
                <p:oleObj spid="_x0000_s15367" name="Equation" r:id="rId24" imgW="1002865" imgH="418918" progId="Equation.DSMT4">
                  <p:embed/>
                </p:oleObj>
              </mc:Choice>
              <mc:Fallback>
                <p:oleObj name="Equation" r:id="rId24" imgW="1002865" imgH="418918" progId="Equation.DSMT4">
                  <p:embed/>
                  <p:pic>
                    <p:nvPicPr>
                      <p:cNvPr id="0" name=""/>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596390" y="5669281"/>
                        <a:ext cx="2185036" cy="91059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1" name="Straight Arrow Connector 30"/>
          <p:cNvCxnSpPr/>
          <p:nvPr/>
        </p:nvCxnSpPr>
        <p:spPr>
          <a:xfrm flipV="1">
            <a:off x="1981201" y="6663691"/>
            <a:ext cx="529590" cy="38481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H="1" flipV="1">
            <a:off x="3406140" y="6648451"/>
            <a:ext cx="518160" cy="40005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6398896" y="7233286"/>
            <a:ext cx="3499484" cy="535531"/>
          </a:xfrm>
          <a:prstGeom prst="rect">
            <a:avLst/>
          </a:prstGeom>
          <a:noFill/>
        </p:spPr>
        <p:txBody>
          <a:bodyPr>
            <a:spAutoFit/>
          </a:bodyPr>
          <a:lstStyle/>
          <a:p>
            <a:pPr fontAlgn="auto">
              <a:spcBef>
                <a:spcPts val="0"/>
              </a:spcBef>
              <a:spcAft>
                <a:spcPts val="0"/>
              </a:spcAft>
              <a:defRPr/>
            </a:pPr>
            <a:r>
              <a:rPr lang="en-US" sz="288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Từ</a:t>
            </a:r>
            <a:r>
              <a:rPr lang="en-US" sz="288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88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đó</a:t>
            </a:r>
            <a:r>
              <a:rPr lang="en-US" sz="288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88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tính</a:t>
            </a:r>
            <a:r>
              <a:rPr lang="en-US" sz="288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88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được</a:t>
            </a:r>
            <a:r>
              <a:rPr lang="en-US" sz="288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AC</a:t>
            </a:r>
          </a:p>
        </p:txBody>
      </p:sp>
      <p:graphicFrame>
        <p:nvGraphicFramePr>
          <p:cNvPr id="34" name="Object 329"/>
          <p:cNvGraphicFramePr>
            <a:graphicFrameLocks noChangeAspect="1"/>
          </p:cNvGraphicFramePr>
          <p:nvPr>
            <p:extLst>
              <p:ext uri="{D42A27DB-BD31-4B8C-83A1-F6EECF244321}">
                <p14:modId xmlns:p14="http://schemas.microsoft.com/office/powerpoint/2010/main" val="3983216419"/>
              </p:ext>
            </p:extLst>
          </p:nvPr>
        </p:nvGraphicFramePr>
        <p:xfrm>
          <a:off x="3438526" y="7189470"/>
          <a:ext cx="2489834" cy="565786"/>
        </p:xfrm>
        <a:graphic>
          <a:graphicData uri="http://schemas.openxmlformats.org/presentationml/2006/ole">
            <mc:AlternateContent xmlns:mc="http://schemas.openxmlformats.org/markup-compatibility/2006">
              <mc:Choice xmlns:v="urn:schemas-microsoft-com:vml" Requires="v">
                <p:oleObj spid="_x0000_s15368" name="Equation" r:id="rId26" imgW="1320227" imgH="253890" progId="Equation.DSMT4">
                  <p:embed/>
                </p:oleObj>
              </mc:Choice>
              <mc:Fallback>
                <p:oleObj name="Equation" r:id="rId26" imgW="1320227" imgH="253890" progId="Equation.DSMT4">
                  <p:embed/>
                  <p:pic>
                    <p:nvPicPr>
                      <p:cNvPr id="0" name=""/>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438526" y="7189470"/>
                        <a:ext cx="2489834" cy="56578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290249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par>
                          <p:cTn id="8" fill="hold">
                            <p:stCondLst>
                              <p:cond delay="2000"/>
                            </p:stCondLst>
                            <p:childTnLst>
                              <p:par>
                                <p:cTn id="9" presetID="5" presetClass="entr" presetSubtype="10"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checkerboard(across)">
                                      <p:cBhvr>
                                        <p:cTn id="11" dur="500"/>
                                        <p:tgtEl>
                                          <p:spTgt spid="5"/>
                                        </p:tgtEl>
                                      </p:cBhvr>
                                    </p:animEffect>
                                  </p:childTnLst>
                                </p:cTn>
                              </p:par>
                            </p:childTnLst>
                          </p:cTn>
                        </p:par>
                        <p:par>
                          <p:cTn id="12" fill="hold">
                            <p:stCondLst>
                              <p:cond delay="2500"/>
                            </p:stCondLst>
                            <p:childTnLst>
                              <p:par>
                                <p:cTn id="13" presetID="5" presetClass="entr" presetSubtype="10" fill="hold"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checkerboard(across)">
                                      <p:cBhvr>
                                        <p:cTn id="15" dur="500"/>
                                        <p:tgtEl>
                                          <p:spTgt spid="6"/>
                                        </p:tgtEl>
                                      </p:cBhvr>
                                    </p:animEffect>
                                  </p:childTnLst>
                                </p:cTn>
                              </p:par>
                            </p:childTnLst>
                          </p:cTn>
                        </p:par>
                        <p:par>
                          <p:cTn id="16" fill="hold">
                            <p:stCondLst>
                              <p:cond delay="3000"/>
                            </p:stCondLst>
                            <p:childTnLst>
                              <p:par>
                                <p:cTn id="17" presetID="42" presetClass="entr" presetSubtype="0"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fade">
                                      <p:cBhvr>
                                        <p:cTn id="24" dur="1000"/>
                                        <p:tgtEl>
                                          <p:spTgt spid="17"/>
                                        </p:tgtEl>
                                      </p:cBhvr>
                                    </p:animEffect>
                                    <p:anim calcmode="lin" valueType="num">
                                      <p:cBhvr>
                                        <p:cTn id="25" dur="1000" fill="hold"/>
                                        <p:tgtEl>
                                          <p:spTgt spid="17"/>
                                        </p:tgtEl>
                                        <p:attrNameLst>
                                          <p:attrName>ppt_x</p:attrName>
                                        </p:attrNameLst>
                                      </p:cBhvr>
                                      <p:tavLst>
                                        <p:tav tm="0">
                                          <p:val>
                                            <p:strVal val="#ppt_x"/>
                                          </p:val>
                                        </p:tav>
                                        <p:tav tm="100000">
                                          <p:val>
                                            <p:strVal val="#ppt_x"/>
                                          </p:val>
                                        </p:tav>
                                      </p:tavLst>
                                    </p:anim>
                                    <p:anim calcmode="lin" valueType="num">
                                      <p:cBhvr>
                                        <p:cTn id="26"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wipe(down)">
                                      <p:cBhvr>
                                        <p:cTn id="31" dur="1000"/>
                                        <p:tgtEl>
                                          <p:spTgt spid="8"/>
                                        </p:tgtEl>
                                      </p:cBhvr>
                                    </p:animEffect>
                                  </p:childTnLst>
                                </p:cTn>
                              </p:par>
                            </p:childTnLst>
                          </p:cTn>
                        </p:par>
                        <p:par>
                          <p:cTn id="32" fill="hold">
                            <p:stCondLst>
                              <p:cond delay="1000"/>
                            </p:stCondLst>
                            <p:childTnLst>
                              <p:par>
                                <p:cTn id="33" presetID="22" presetClass="entr" presetSubtype="4" fill="hold" nodeType="after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down)">
                                      <p:cBhvr>
                                        <p:cTn id="35" dur="500"/>
                                        <p:tgtEl>
                                          <p:spTgt spid="9"/>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wipe(down)">
                                      <p:cBhvr>
                                        <p:cTn id="40" dur="1000"/>
                                        <p:tgtEl>
                                          <p:spTgt spid="10"/>
                                        </p:tgtEl>
                                      </p:cBhvr>
                                    </p:animEffect>
                                  </p:childTnLst>
                                </p:cTn>
                              </p:par>
                            </p:childTnLst>
                          </p:cTn>
                        </p:par>
                        <p:par>
                          <p:cTn id="41" fill="hold">
                            <p:stCondLst>
                              <p:cond delay="1000"/>
                            </p:stCondLst>
                            <p:childTnLst>
                              <p:par>
                                <p:cTn id="42" presetID="16" presetClass="entr" presetSubtype="21" fill="hold" grpId="0" nodeType="afterEffect">
                                  <p:stCondLst>
                                    <p:cond delay="0"/>
                                  </p:stCondLst>
                                  <p:childTnLst>
                                    <p:set>
                                      <p:cBhvr>
                                        <p:cTn id="43" dur="1" fill="hold">
                                          <p:stCondLst>
                                            <p:cond delay="0"/>
                                          </p:stCondLst>
                                        </p:cTn>
                                        <p:tgtEl>
                                          <p:spTgt spid="18"/>
                                        </p:tgtEl>
                                        <p:attrNameLst>
                                          <p:attrName>style.visibility</p:attrName>
                                        </p:attrNameLst>
                                      </p:cBhvr>
                                      <p:to>
                                        <p:strVal val="visible"/>
                                      </p:to>
                                    </p:set>
                                    <p:animEffect transition="in" filter="barn(inVertical)">
                                      <p:cBhvr>
                                        <p:cTn id="44" dur="500"/>
                                        <p:tgtEl>
                                          <p:spTgt spid="18"/>
                                        </p:tgtEl>
                                      </p:cBhvr>
                                    </p:animEffect>
                                  </p:childTnLst>
                                </p:cTn>
                              </p:par>
                            </p:childTnLst>
                          </p:cTn>
                        </p:par>
                        <p:par>
                          <p:cTn id="45" fill="hold">
                            <p:stCondLst>
                              <p:cond delay="1500"/>
                            </p:stCondLst>
                            <p:childTnLst>
                              <p:par>
                                <p:cTn id="46" presetID="22" presetClass="entr" presetSubtype="4" fill="hold" nodeType="afterEffect">
                                  <p:stCondLst>
                                    <p:cond delay="0"/>
                                  </p:stCondLst>
                                  <p:childTnLst>
                                    <p:set>
                                      <p:cBhvr>
                                        <p:cTn id="47" dur="1" fill="hold">
                                          <p:stCondLst>
                                            <p:cond delay="0"/>
                                          </p:stCondLst>
                                        </p:cTn>
                                        <p:tgtEl>
                                          <p:spTgt spid="11"/>
                                        </p:tgtEl>
                                        <p:attrNameLst>
                                          <p:attrName>style.visibility</p:attrName>
                                        </p:attrNameLst>
                                      </p:cBhvr>
                                      <p:to>
                                        <p:strVal val="visible"/>
                                      </p:to>
                                    </p:set>
                                    <p:animEffect transition="in" filter="wipe(down)">
                                      <p:cBhvr>
                                        <p:cTn id="48" dur="1000"/>
                                        <p:tgtEl>
                                          <p:spTgt spid="11"/>
                                        </p:tgtEl>
                                      </p:cBhvr>
                                    </p:animEffect>
                                  </p:childTnLst>
                                </p:cTn>
                              </p:par>
                            </p:childTnLst>
                          </p:cTn>
                        </p:par>
                      </p:childTnLst>
                    </p:cTn>
                  </p:par>
                  <p:par>
                    <p:cTn id="49" fill="hold">
                      <p:stCondLst>
                        <p:cond delay="indefinite"/>
                      </p:stCondLst>
                      <p:childTnLst>
                        <p:par>
                          <p:cTn id="50" fill="hold">
                            <p:stCondLst>
                              <p:cond delay="0"/>
                            </p:stCondLst>
                            <p:childTnLst>
                              <p:par>
                                <p:cTn id="51" presetID="18" presetClass="entr" presetSubtype="12" fill="hold" nodeType="clickEffect">
                                  <p:stCondLst>
                                    <p:cond delay="0"/>
                                  </p:stCondLst>
                                  <p:childTnLst>
                                    <p:set>
                                      <p:cBhvr>
                                        <p:cTn id="52" dur="1" fill="hold">
                                          <p:stCondLst>
                                            <p:cond delay="0"/>
                                          </p:stCondLst>
                                        </p:cTn>
                                        <p:tgtEl>
                                          <p:spTgt spid="12"/>
                                        </p:tgtEl>
                                        <p:attrNameLst>
                                          <p:attrName>style.visibility</p:attrName>
                                        </p:attrNameLst>
                                      </p:cBhvr>
                                      <p:to>
                                        <p:strVal val="visible"/>
                                      </p:to>
                                    </p:set>
                                    <p:animEffect transition="in" filter="strips(downLeft)">
                                      <p:cBhvr>
                                        <p:cTn id="53" dur="1000"/>
                                        <p:tgtEl>
                                          <p:spTgt spid="12"/>
                                        </p:tgtEl>
                                      </p:cBhvr>
                                    </p:animEffect>
                                  </p:childTnLst>
                                </p:cTn>
                              </p:par>
                            </p:childTnLst>
                          </p:cTn>
                        </p:par>
                        <p:par>
                          <p:cTn id="54" fill="hold">
                            <p:stCondLst>
                              <p:cond delay="1000"/>
                            </p:stCondLst>
                            <p:childTnLst>
                              <p:par>
                                <p:cTn id="55" presetID="22" presetClass="entr" presetSubtype="4" fill="hold" nodeType="after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wipe(down)">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grpId="0" nodeType="clickEffect">
                                  <p:stCondLst>
                                    <p:cond delay="0"/>
                                  </p:stCondLst>
                                  <p:childTnLst>
                                    <p:set>
                                      <p:cBhvr>
                                        <p:cTn id="61" dur="1" fill="hold">
                                          <p:stCondLst>
                                            <p:cond delay="0"/>
                                          </p:stCondLst>
                                        </p:cTn>
                                        <p:tgtEl>
                                          <p:spTgt spid="19"/>
                                        </p:tgtEl>
                                        <p:attrNameLst>
                                          <p:attrName>style.visibility</p:attrName>
                                        </p:attrNameLst>
                                      </p:cBhvr>
                                      <p:to>
                                        <p:strVal val="visible"/>
                                      </p:to>
                                    </p:set>
                                    <p:animEffect transition="in" filter="fade">
                                      <p:cBhvr>
                                        <p:cTn id="62" dur="1000"/>
                                        <p:tgtEl>
                                          <p:spTgt spid="19"/>
                                        </p:tgtEl>
                                      </p:cBhvr>
                                    </p:animEffect>
                                    <p:anim calcmode="lin" valueType="num">
                                      <p:cBhvr>
                                        <p:cTn id="63" dur="1000" fill="hold"/>
                                        <p:tgtEl>
                                          <p:spTgt spid="19"/>
                                        </p:tgtEl>
                                        <p:attrNameLst>
                                          <p:attrName>ppt_x</p:attrName>
                                        </p:attrNameLst>
                                      </p:cBhvr>
                                      <p:tavLst>
                                        <p:tav tm="0">
                                          <p:val>
                                            <p:strVal val="#ppt_x"/>
                                          </p:val>
                                        </p:tav>
                                        <p:tav tm="100000">
                                          <p:val>
                                            <p:strVal val="#ppt_x"/>
                                          </p:val>
                                        </p:tav>
                                      </p:tavLst>
                                    </p:anim>
                                    <p:anim calcmode="lin" valueType="num">
                                      <p:cBhvr>
                                        <p:cTn id="64"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grpId="0" nodeType="clickEffect">
                                  <p:stCondLst>
                                    <p:cond delay="0"/>
                                  </p:stCondLst>
                                  <p:childTnLst>
                                    <p:set>
                                      <p:cBhvr>
                                        <p:cTn id="68" dur="1" fill="hold">
                                          <p:stCondLst>
                                            <p:cond delay="0"/>
                                          </p:stCondLst>
                                        </p:cTn>
                                        <p:tgtEl>
                                          <p:spTgt spid="20"/>
                                        </p:tgtEl>
                                        <p:attrNameLst>
                                          <p:attrName>style.visibility</p:attrName>
                                        </p:attrNameLst>
                                      </p:cBhvr>
                                      <p:to>
                                        <p:strVal val="visible"/>
                                      </p:to>
                                    </p:set>
                                    <p:animEffect transition="in" filter="fade">
                                      <p:cBhvr>
                                        <p:cTn id="69" dur="1000"/>
                                        <p:tgtEl>
                                          <p:spTgt spid="20"/>
                                        </p:tgtEl>
                                      </p:cBhvr>
                                    </p:animEffect>
                                    <p:anim calcmode="lin" valueType="num">
                                      <p:cBhvr>
                                        <p:cTn id="70" dur="1000" fill="hold"/>
                                        <p:tgtEl>
                                          <p:spTgt spid="20"/>
                                        </p:tgtEl>
                                        <p:attrNameLst>
                                          <p:attrName>ppt_x</p:attrName>
                                        </p:attrNameLst>
                                      </p:cBhvr>
                                      <p:tavLst>
                                        <p:tav tm="0">
                                          <p:val>
                                            <p:strVal val="#ppt_x"/>
                                          </p:val>
                                        </p:tav>
                                        <p:tav tm="100000">
                                          <p:val>
                                            <p:strVal val="#ppt_x"/>
                                          </p:val>
                                        </p:tav>
                                      </p:tavLst>
                                    </p:anim>
                                    <p:anim calcmode="lin" valueType="num">
                                      <p:cBhvr>
                                        <p:cTn id="71"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42" presetClass="entr" presetSubtype="0" fill="hold" nodeType="clickEffect">
                                  <p:stCondLst>
                                    <p:cond delay="0"/>
                                  </p:stCondLst>
                                  <p:childTnLst>
                                    <p:set>
                                      <p:cBhvr>
                                        <p:cTn id="75" dur="1" fill="hold">
                                          <p:stCondLst>
                                            <p:cond delay="0"/>
                                          </p:stCondLst>
                                        </p:cTn>
                                        <p:tgtEl>
                                          <p:spTgt spid="25"/>
                                        </p:tgtEl>
                                        <p:attrNameLst>
                                          <p:attrName>style.visibility</p:attrName>
                                        </p:attrNameLst>
                                      </p:cBhvr>
                                      <p:to>
                                        <p:strVal val="visible"/>
                                      </p:to>
                                    </p:set>
                                    <p:animEffect transition="in" filter="fade">
                                      <p:cBhvr>
                                        <p:cTn id="76" dur="1000"/>
                                        <p:tgtEl>
                                          <p:spTgt spid="25"/>
                                        </p:tgtEl>
                                      </p:cBhvr>
                                    </p:animEffect>
                                    <p:anim calcmode="lin" valueType="num">
                                      <p:cBhvr>
                                        <p:cTn id="77" dur="1000" fill="hold"/>
                                        <p:tgtEl>
                                          <p:spTgt spid="25"/>
                                        </p:tgtEl>
                                        <p:attrNameLst>
                                          <p:attrName>ppt_x</p:attrName>
                                        </p:attrNameLst>
                                      </p:cBhvr>
                                      <p:tavLst>
                                        <p:tav tm="0">
                                          <p:val>
                                            <p:strVal val="#ppt_x"/>
                                          </p:val>
                                        </p:tav>
                                        <p:tav tm="100000">
                                          <p:val>
                                            <p:strVal val="#ppt_x"/>
                                          </p:val>
                                        </p:tav>
                                      </p:tavLst>
                                    </p:anim>
                                    <p:anim calcmode="lin" valueType="num">
                                      <p:cBhvr>
                                        <p:cTn id="78"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42" presetClass="entr" presetSubtype="0" fill="hold" nodeType="clickEffect">
                                  <p:stCondLst>
                                    <p:cond delay="0"/>
                                  </p:stCondLst>
                                  <p:childTnLst>
                                    <p:set>
                                      <p:cBhvr>
                                        <p:cTn id="82" dur="1" fill="hold">
                                          <p:stCondLst>
                                            <p:cond delay="0"/>
                                          </p:stCondLst>
                                        </p:cTn>
                                        <p:tgtEl>
                                          <p:spTgt spid="28"/>
                                        </p:tgtEl>
                                        <p:attrNameLst>
                                          <p:attrName>style.visibility</p:attrName>
                                        </p:attrNameLst>
                                      </p:cBhvr>
                                      <p:to>
                                        <p:strVal val="visible"/>
                                      </p:to>
                                    </p:set>
                                    <p:animEffect transition="in" filter="fade">
                                      <p:cBhvr>
                                        <p:cTn id="83" dur="1000"/>
                                        <p:tgtEl>
                                          <p:spTgt spid="28"/>
                                        </p:tgtEl>
                                      </p:cBhvr>
                                    </p:animEffect>
                                    <p:anim calcmode="lin" valueType="num">
                                      <p:cBhvr>
                                        <p:cTn id="84" dur="1000" fill="hold"/>
                                        <p:tgtEl>
                                          <p:spTgt spid="28"/>
                                        </p:tgtEl>
                                        <p:attrNameLst>
                                          <p:attrName>ppt_x</p:attrName>
                                        </p:attrNameLst>
                                      </p:cBhvr>
                                      <p:tavLst>
                                        <p:tav tm="0">
                                          <p:val>
                                            <p:strVal val="#ppt_x"/>
                                          </p:val>
                                        </p:tav>
                                        <p:tav tm="100000">
                                          <p:val>
                                            <p:strVal val="#ppt_x"/>
                                          </p:val>
                                        </p:tav>
                                      </p:tavLst>
                                    </p:anim>
                                    <p:anim calcmode="lin" valueType="num">
                                      <p:cBhvr>
                                        <p:cTn id="85" dur="1000" fill="hold"/>
                                        <p:tgtEl>
                                          <p:spTgt spid="28"/>
                                        </p:tgtEl>
                                        <p:attrNameLst>
                                          <p:attrName>ppt_y</p:attrName>
                                        </p:attrNameLst>
                                      </p:cBhvr>
                                      <p:tavLst>
                                        <p:tav tm="0">
                                          <p:val>
                                            <p:strVal val="#ppt_y+.1"/>
                                          </p:val>
                                        </p:tav>
                                        <p:tav tm="100000">
                                          <p:val>
                                            <p:strVal val="#ppt_y"/>
                                          </p:val>
                                        </p:tav>
                                      </p:tavLst>
                                    </p:anim>
                                  </p:childTnLst>
                                </p:cTn>
                              </p:par>
                              <p:par>
                                <p:cTn id="86" presetID="42" presetClass="entr" presetSubtype="0" fill="hold" grpId="0" nodeType="withEffect">
                                  <p:stCondLst>
                                    <p:cond delay="0"/>
                                  </p:stCondLst>
                                  <p:childTnLst>
                                    <p:set>
                                      <p:cBhvr>
                                        <p:cTn id="87" dur="1" fill="hold">
                                          <p:stCondLst>
                                            <p:cond delay="0"/>
                                          </p:stCondLst>
                                        </p:cTn>
                                        <p:tgtEl>
                                          <p:spTgt spid="21"/>
                                        </p:tgtEl>
                                        <p:attrNameLst>
                                          <p:attrName>style.visibility</p:attrName>
                                        </p:attrNameLst>
                                      </p:cBhvr>
                                      <p:to>
                                        <p:strVal val="visible"/>
                                      </p:to>
                                    </p:set>
                                    <p:animEffect transition="in" filter="fade">
                                      <p:cBhvr>
                                        <p:cTn id="88" dur="1000"/>
                                        <p:tgtEl>
                                          <p:spTgt spid="21"/>
                                        </p:tgtEl>
                                      </p:cBhvr>
                                    </p:animEffect>
                                    <p:anim calcmode="lin" valueType="num">
                                      <p:cBhvr>
                                        <p:cTn id="89" dur="1000" fill="hold"/>
                                        <p:tgtEl>
                                          <p:spTgt spid="21"/>
                                        </p:tgtEl>
                                        <p:attrNameLst>
                                          <p:attrName>ppt_x</p:attrName>
                                        </p:attrNameLst>
                                      </p:cBhvr>
                                      <p:tavLst>
                                        <p:tav tm="0">
                                          <p:val>
                                            <p:strVal val="#ppt_x"/>
                                          </p:val>
                                        </p:tav>
                                        <p:tav tm="100000">
                                          <p:val>
                                            <p:strVal val="#ppt_x"/>
                                          </p:val>
                                        </p:tav>
                                      </p:tavLst>
                                    </p:anim>
                                    <p:anim calcmode="lin" valueType="num">
                                      <p:cBhvr>
                                        <p:cTn id="90"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42" presetClass="entr" presetSubtype="0" fill="hold" nodeType="clickEffect">
                                  <p:stCondLst>
                                    <p:cond delay="0"/>
                                  </p:stCondLst>
                                  <p:childTnLst>
                                    <p:set>
                                      <p:cBhvr>
                                        <p:cTn id="94" dur="1" fill="hold">
                                          <p:stCondLst>
                                            <p:cond delay="0"/>
                                          </p:stCondLst>
                                        </p:cTn>
                                        <p:tgtEl>
                                          <p:spTgt spid="26"/>
                                        </p:tgtEl>
                                        <p:attrNameLst>
                                          <p:attrName>style.visibility</p:attrName>
                                        </p:attrNameLst>
                                      </p:cBhvr>
                                      <p:to>
                                        <p:strVal val="visible"/>
                                      </p:to>
                                    </p:set>
                                    <p:animEffect transition="in" filter="fade">
                                      <p:cBhvr>
                                        <p:cTn id="95" dur="1000"/>
                                        <p:tgtEl>
                                          <p:spTgt spid="26"/>
                                        </p:tgtEl>
                                      </p:cBhvr>
                                    </p:animEffect>
                                    <p:anim calcmode="lin" valueType="num">
                                      <p:cBhvr>
                                        <p:cTn id="96" dur="1000" fill="hold"/>
                                        <p:tgtEl>
                                          <p:spTgt spid="26"/>
                                        </p:tgtEl>
                                        <p:attrNameLst>
                                          <p:attrName>ppt_x</p:attrName>
                                        </p:attrNameLst>
                                      </p:cBhvr>
                                      <p:tavLst>
                                        <p:tav tm="0">
                                          <p:val>
                                            <p:strVal val="#ppt_x"/>
                                          </p:val>
                                        </p:tav>
                                        <p:tav tm="100000">
                                          <p:val>
                                            <p:strVal val="#ppt_x"/>
                                          </p:val>
                                        </p:tav>
                                      </p:tavLst>
                                    </p:anim>
                                    <p:anim calcmode="lin" valueType="num">
                                      <p:cBhvr>
                                        <p:cTn id="97"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42" presetClass="entr" presetSubtype="0" fill="hold" grpId="0" nodeType="clickEffect">
                                  <p:stCondLst>
                                    <p:cond delay="0"/>
                                  </p:stCondLst>
                                  <p:childTnLst>
                                    <p:set>
                                      <p:cBhvr>
                                        <p:cTn id="101" dur="1" fill="hold">
                                          <p:stCondLst>
                                            <p:cond delay="0"/>
                                          </p:stCondLst>
                                        </p:cTn>
                                        <p:tgtEl>
                                          <p:spTgt spid="22"/>
                                        </p:tgtEl>
                                        <p:attrNameLst>
                                          <p:attrName>style.visibility</p:attrName>
                                        </p:attrNameLst>
                                      </p:cBhvr>
                                      <p:to>
                                        <p:strVal val="visible"/>
                                      </p:to>
                                    </p:set>
                                    <p:animEffect transition="in" filter="fade">
                                      <p:cBhvr>
                                        <p:cTn id="102" dur="1000"/>
                                        <p:tgtEl>
                                          <p:spTgt spid="22"/>
                                        </p:tgtEl>
                                      </p:cBhvr>
                                    </p:animEffect>
                                    <p:anim calcmode="lin" valueType="num">
                                      <p:cBhvr>
                                        <p:cTn id="103" dur="1000" fill="hold"/>
                                        <p:tgtEl>
                                          <p:spTgt spid="22"/>
                                        </p:tgtEl>
                                        <p:attrNameLst>
                                          <p:attrName>ppt_x</p:attrName>
                                        </p:attrNameLst>
                                      </p:cBhvr>
                                      <p:tavLst>
                                        <p:tav tm="0">
                                          <p:val>
                                            <p:strVal val="#ppt_x"/>
                                          </p:val>
                                        </p:tav>
                                        <p:tav tm="100000">
                                          <p:val>
                                            <p:strVal val="#ppt_x"/>
                                          </p:val>
                                        </p:tav>
                                      </p:tavLst>
                                    </p:anim>
                                    <p:anim calcmode="lin" valueType="num">
                                      <p:cBhvr>
                                        <p:cTn id="104"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2" presetClass="entr" presetSubtype="4" fill="hold" nodeType="clickEffect">
                                  <p:stCondLst>
                                    <p:cond delay="0"/>
                                  </p:stCondLst>
                                  <p:childTnLst>
                                    <p:set>
                                      <p:cBhvr>
                                        <p:cTn id="108" dur="1" fill="hold">
                                          <p:stCondLst>
                                            <p:cond delay="0"/>
                                          </p:stCondLst>
                                        </p:cTn>
                                        <p:tgtEl>
                                          <p:spTgt spid="14"/>
                                        </p:tgtEl>
                                        <p:attrNameLst>
                                          <p:attrName>style.visibility</p:attrName>
                                        </p:attrNameLst>
                                      </p:cBhvr>
                                      <p:to>
                                        <p:strVal val="visible"/>
                                      </p:to>
                                    </p:set>
                                    <p:animEffect transition="in" filter="wipe(down)">
                                      <p:cBhvr>
                                        <p:cTn id="109" dur="500"/>
                                        <p:tgtEl>
                                          <p:spTgt spid="14"/>
                                        </p:tgtEl>
                                      </p:cBhvr>
                                    </p:animEffect>
                                  </p:childTnLst>
                                </p:cTn>
                              </p:par>
                            </p:childTnLst>
                          </p:cTn>
                        </p:par>
                        <p:par>
                          <p:cTn id="110" fill="hold">
                            <p:stCondLst>
                              <p:cond delay="500"/>
                            </p:stCondLst>
                            <p:childTnLst>
                              <p:par>
                                <p:cTn id="111" presetID="22" presetClass="entr" presetSubtype="4" fill="hold" nodeType="afterEffect">
                                  <p:stCondLst>
                                    <p:cond delay="0"/>
                                  </p:stCondLst>
                                  <p:childTnLst>
                                    <p:set>
                                      <p:cBhvr>
                                        <p:cTn id="112" dur="1" fill="hold">
                                          <p:stCondLst>
                                            <p:cond delay="0"/>
                                          </p:stCondLst>
                                        </p:cTn>
                                        <p:tgtEl>
                                          <p:spTgt spid="15"/>
                                        </p:tgtEl>
                                        <p:attrNameLst>
                                          <p:attrName>style.visibility</p:attrName>
                                        </p:attrNameLst>
                                      </p:cBhvr>
                                      <p:to>
                                        <p:strVal val="visible"/>
                                      </p:to>
                                    </p:set>
                                    <p:animEffect transition="in" filter="wipe(down)">
                                      <p:cBhvr>
                                        <p:cTn id="113" dur="1000"/>
                                        <p:tgtEl>
                                          <p:spTgt spid="15"/>
                                        </p:tgtEl>
                                      </p:cBhvr>
                                    </p:animEffect>
                                  </p:childTnLst>
                                </p:cTn>
                              </p:par>
                            </p:childTnLst>
                          </p:cTn>
                        </p:par>
                        <p:par>
                          <p:cTn id="114" fill="hold">
                            <p:stCondLst>
                              <p:cond delay="1500"/>
                            </p:stCondLst>
                            <p:childTnLst>
                              <p:par>
                                <p:cTn id="115" presetID="22" presetClass="entr" presetSubtype="4" fill="hold" nodeType="afterEffect">
                                  <p:stCondLst>
                                    <p:cond delay="0"/>
                                  </p:stCondLst>
                                  <p:childTnLst>
                                    <p:set>
                                      <p:cBhvr>
                                        <p:cTn id="116" dur="1" fill="hold">
                                          <p:stCondLst>
                                            <p:cond delay="0"/>
                                          </p:stCondLst>
                                        </p:cTn>
                                        <p:tgtEl>
                                          <p:spTgt spid="16"/>
                                        </p:tgtEl>
                                        <p:attrNameLst>
                                          <p:attrName>style.visibility</p:attrName>
                                        </p:attrNameLst>
                                      </p:cBhvr>
                                      <p:to>
                                        <p:strVal val="visible"/>
                                      </p:to>
                                    </p:set>
                                    <p:animEffect transition="in" filter="wipe(down)">
                                      <p:cBhvr>
                                        <p:cTn id="117" dur="500"/>
                                        <p:tgtEl>
                                          <p:spTgt spid="16"/>
                                        </p:tgtEl>
                                      </p:cBhvr>
                                    </p:animEffect>
                                  </p:childTnLst>
                                </p:cTn>
                              </p:par>
                            </p:childTnLst>
                          </p:cTn>
                        </p:par>
                      </p:childTnLst>
                    </p:cTn>
                  </p:par>
                  <p:par>
                    <p:cTn id="118" fill="hold">
                      <p:stCondLst>
                        <p:cond delay="indefinite"/>
                      </p:stCondLst>
                      <p:childTnLst>
                        <p:par>
                          <p:cTn id="119" fill="hold">
                            <p:stCondLst>
                              <p:cond delay="0"/>
                            </p:stCondLst>
                            <p:childTnLst>
                              <p:par>
                                <p:cTn id="120" presetID="42" presetClass="entr" presetSubtype="0" fill="hold" nodeType="clickEffect">
                                  <p:stCondLst>
                                    <p:cond delay="0"/>
                                  </p:stCondLst>
                                  <p:childTnLst>
                                    <p:set>
                                      <p:cBhvr>
                                        <p:cTn id="121" dur="1" fill="hold">
                                          <p:stCondLst>
                                            <p:cond delay="0"/>
                                          </p:stCondLst>
                                        </p:cTn>
                                        <p:tgtEl>
                                          <p:spTgt spid="27"/>
                                        </p:tgtEl>
                                        <p:attrNameLst>
                                          <p:attrName>style.visibility</p:attrName>
                                        </p:attrNameLst>
                                      </p:cBhvr>
                                      <p:to>
                                        <p:strVal val="visible"/>
                                      </p:to>
                                    </p:set>
                                    <p:animEffect transition="in" filter="fade">
                                      <p:cBhvr>
                                        <p:cTn id="122" dur="1000"/>
                                        <p:tgtEl>
                                          <p:spTgt spid="27"/>
                                        </p:tgtEl>
                                      </p:cBhvr>
                                    </p:animEffect>
                                    <p:anim calcmode="lin" valueType="num">
                                      <p:cBhvr>
                                        <p:cTn id="123" dur="1000" fill="hold"/>
                                        <p:tgtEl>
                                          <p:spTgt spid="27"/>
                                        </p:tgtEl>
                                        <p:attrNameLst>
                                          <p:attrName>ppt_x</p:attrName>
                                        </p:attrNameLst>
                                      </p:cBhvr>
                                      <p:tavLst>
                                        <p:tav tm="0">
                                          <p:val>
                                            <p:strVal val="#ppt_x"/>
                                          </p:val>
                                        </p:tav>
                                        <p:tav tm="100000">
                                          <p:val>
                                            <p:strVal val="#ppt_x"/>
                                          </p:val>
                                        </p:tav>
                                      </p:tavLst>
                                    </p:anim>
                                    <p:anim calcmode="lin" valueType="num">
                                      <p:cBhvr>
                                        <p:cTn id="124"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125" fill="hold">
                      <p:stCondLst>
                        <p:cond delay="indefinite"/>
                      </p:stCondLst>
                      <p:childTnLst>
                        <p:par>
                          <p:cTn id="126" fill="hold">
                            <p:stCondLst>
                              <p:cond delay="0"/>
                            </p:stCondLst>
                            <p:childTnLst>
                              <p:par>
                                <p:cTn id="127" presetID="42" presetClass="entr" presetSubtype="0" fill="hold" nodeType="clickEffect">
                                  <p:stCondLst>
                                    <p:cond delay="0"/>
                                  </p:stCondLst>
                                  <p:childTnLst>
                                    <p:set>
                                      <p:cBhvr>
                                        <p:cTn id="128" dur="1" fill="hold">
                                          <p:stCondLst>
                                            <p:cond delay="0"/>
                                          </p:stCondLst>
                                        </p:cTn>
                                        <p:tgtEl>
                                          <p:spTgt spid="29"/>
                                        </p:tgtEl>
                                        <p:attrNameLst>
                                          <p:attrName>style.visibility</p:attrName>
                                        </p:attrNameLst>
                                      </p:cBhvr>
                                      <p:to>
                                        <p:strVal val="visible"/>
                                      </p:to>
                                    </p:set>
                                    <p:animEffect transition="in" filter="fade">
                                      <p:cBhvr>
                                        <p:cTn id="129" dur="1000"/>
                                        <p:tgtEl>
                                          <p:spTgt spid="29"/>
                                        </p:tgtEl>
                                      </p:cBhvr>
                                    </p:animEffect>
                                    <p:anim calcmode="lin" valueType="num">
                                      <p:cBhvr>
                                        <p:cTn id="130" dur="1000" fill="hold"/>
                                        <p:tgtEl>
                                          <p:spTgt spid="29"/>
                                        </p:tgtEl>
                                        <p:attrNameLst>
                                          <p:attrName>ppt_x</p:attrName>
                                        </p:attrNameLst>
                                      </p:cBhvr>
                                      <p:tavLst>
                                        <p:tav tm="0">
                                          <p:val>
                                            <p:strVal val="#ppt_x"/>
                                          </p:val>
                                        </p:tav>
                                        <p:tav tm="100000">
                                          <p:val>
                                            <p:strVal val="#ppt_x"/>
                                          </p:val>
                                        </p:tav>
                                      </p:tavLst>
                                    </p:anim>
                                    <p:anim calcmode="lin" valueType="num">
                                      <p:cBhvr>
                                        <p:cTn id="131" dur="1000" fill="hold"/>
                                        <p:tgtEl>
                                          <p:spTgt spid="29"/>
                                        </p:tgtEl>
                                        <p:attrNameLst>
                                          <p:attrName>ppt_y</p:attrName>
                                        </p:attrNameLst>
                                      </p:cBhvr>
                                      <p:tavLst>
                                        <p:tav tm="0">
                                          <p:val>
                                            <p:strVal val="#ppt_y+.1"/>
                                          </p:val>
                                        </p:tav>
                                        <p:tav tm="100000">
                                          <p:val>
                                            <p:strVal val="#ppt_y"/>
                                          </p:val>
                                        </p:tav>
                                      </p:tavLst>
                                    </p:anim>
                                  </p:childTnLst>
                                </p:cTn>
                              </p:par>
                              <p:par>
                                <p:cTn id="132" presetID="42" presetClass="entr" presetSubtype="0" fill="hold" grpId="0" nodeType="withEffect">
                                  <p:stCondLst>
                                    <p:cond delay="0"/>
                                  </p:stCondLst>
                                  <p:childTnLst>
                                    <p:set>
                                      <p:cBhvr>
                                        <p:cTn id="133" dur="1" fill="hold">
                                          <p:stCondLst>
                                            <p:cond delay="0"/>
                                          </p:stCondLst>
                                        </p:cTn>
                                        <p:tgtEl>
                                          <p:spTgt spid="23"/>
                                        </p:tgtEl>
                                        <p:attrNameLst>
                                          <p:attrName>style.visibility</p:attrName>
                                        </p:attrNameLst>
                                      </p:cBhvr>
                                      <p:to>
                                        <p:strVal val="visible"/>
                                      </p:to>
                                    </p:set>
                                    <p:animEffect transition="in" filter="fade">
                                      <p:cBhvr>
                                        <p:cTn id="134" dur="1000"/>
                                        <p:tgtEl>
                                          <p:spTgt spid="23"/>
                                        </p:tgtEl>
                                      </p:cBhvr>
                                    </p:animEffect>
                                    <p:anim calcmode="lin" valueType="num">
                                      <p:cBhvr>
                                        <p:cTn id="135" dur="1000" fill="hold"/>
                                        <p:tgtEl>
                                          <p:spTgt spid="23"/>
                                        </p:tgtEl>
                                        <p:attrNameLst>
                                          <p:attrName>ppt_x</p:attrName>
                                        </p:attrNameLst>
                                      </p:cBhvr>
                                      <p:tavLst>
                                        <p:tav tm="0">
                                          <p:val>
                                            <p:strVal val="#ppt_x"/>
                                          </p:val>
                                        </p:tav>
                                        <p:tav tm="100000">
                                          <p:val>
                                            <p:strVal val="#ppt_x"/>
                                          </p:val>
                                        </p:tav>
                                      </p:tavLst>
                                    </p:anim>
                                    <p:anim calcmode="lin" valueType="num">
                                      <p:cBhvr>
                                        <p:cTn id="136" dur="1000" fill="hold"/>
                                        <p:tgtEl>
                                          <p:spTgt spid="23"/>
                                        </p:tgtEl>
                                        <p:attrNameLst>
                                          <p:attrName>ppt_y</p:attrName>
                                        </p:attrNameLst>
                                      </p:cBhvr>
                                      <p:tavLst>
                                        <p:tav tm="0">
                                          <p:val>
                                            <p:strVal val="#ppt_y+.1"/>
                                          </p:val>
                                        </p:tav>
                                        <p:tav tm="100000">
                                          <p:val>
                                            <p:strVal val="#ppt_y"/>
                                          </p:val>
                                        </p:tav>
                                      </p:tavLst>
                                    </p:anim>
                                  </p:childTnLst>
                                </p:cTn>
                              </p:par>
                              <p:par>
                                <p:cTn id="137" presetID="42" presetClass="entr" presetSubtype="0" fill="hold" nodeType="withEffect">
                                  <p:stCondLst>
                                    <p:cond delay="0"/>
                                  </p:stCondLst>
                                  <p:childTnLst>
                                    <p:set>
                                      <p:cBhvr>
                                        <p:cTn id="138" dur="1" fill="hold">
                                          <p:stCondLst>
                                            <p:cond delay="0"/>
                                          </p:stCondLst>
                                        </p:cTn>
                                        <p:tgtEl>
                                          <p:spTgt spid="30"/>
                                        </p:tgtEl>
                                        <p:attrNameLst>
                                          <p:attrName>style.visibility</p:attrName>
                                        </p:attrNameLst>
                                      </p:cBhvr>
                                      <p:to>
                                        <p:strVal val="visible"/>
                                      </p:to>
                                    </p:set>
                                    <p:animEffect transition="in" filter="fade">
                                      <p:cBhvr>
                                        <p:cTn id="139" dur="1000"/>
                                        <p:tgtEl>
                                          <p:spTgt spid="30"/>
                                        </p:tgtEl>
                                      </p:cBhvr>
                                    </p:animEffect>
                                    <p:anim calcmode="lin" valueType="num">
                                      <p:cBhvr>
                                        <p:cTn id="140" dur="1000" fill="hold"/>
                                        <p:tgtEl>
                                          <p:spTgt spid="30"/>
                                        </p:tgtEl>
                                        <p:attrNameLst>
                                          <p:attrName>ppt_x</p:attrName>
                                        </p:attrNameLst>
                                      </p:cBhvr>
                                      <p:tavLst>
                                        <p:tav tm="0">
                                          <p:val>
                                            <p:strVal val="#ppt_x"/>
                                          </p:val>
                                        </p:tav>
                                        <p:tav tm="100000">
                                          <p:val>
                                            <p:strVal val="#ppt_x"/>
                                          </p:val>
                                        </p:tav>
                                      </p:tavLst>
                                    </p:anim>
                                    <p:anim calcmode="lin" valueType="num">
                                      <p:cBhvr>
                                        <p:cTn id="141"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142" fill="hold">
                      <p:stCondLst>
                        <p:cond delay="indefinite"/>
                      </p:stCondLst>
                      <p:childTnLst>
                        <p:par>
                          <p:cTn id="143" fill="hold">
                            <p:stCondLst>
                              <p:cond delay="0"/>
                            </p:stCondLst>
                            <p:childTnLst>
                              <p:par>
                                <p:cTn id="144" presetID="16" presetClass="entr" presetSubtype="21" fill="hold" nodeType="clickEffect">
                                  <p:stCondLst>
                                    <p:cond delay="0"/>
                                  </p:stCondLst>
                                  <p:childTnLst>
                                    <p:set>
                                      <p:cBhvr>
                                        <p:cTn id="145" dur="1" fill="hold">
                                          <p:stCondLst>
                                            <p:cond delay="0"/>
                                          </p:stCondLst>
                                        </p:cTn>
                                        <p:tgtEl>
                                          <p:spTgt spid="31"/>
                                        </p:tgtEl>
                                        <p:attrNameLst>
                                          <p:attrName>style.visibility</p:attrName>
                                        </p:attrNameLst>
                                      </p:cBhvr>
                                      <p:to>
                                        <p:strVal val="visible"/>
                                      </p:to>
                                    </p:set>
                                    <p:animEffect transition="in" filter="barn(inVertical)">
                                      <p:cBhvr>
                                        <p:cTn id="146" dur="500"/>
                                        <p:tgtEl>
                                          <p:spTgt spid="31"/>
                                        </p:tgtEl>
                                      </p:cBhvr>
                                    </p:animEffect>
                                  </p:childTnLst>
                                </p:cTn>
                              </p:par>
                            </p:childTnLst>
                          </p:cTn>
                        </p:par>
                        <p:par>
                          <p:cTn id="147" fill="hold">
                            <p:stCondLst>
                              <p:cond delay="500"/>
                            </p:stCondLst>
                            <p:childTnLst>
                              <p:par>
                                <p:cTn id="148" presetID="16" presetClass="entr" presetSubtype="21" fill="hold" nodeType="afterEffect">
                                  <p:stCondLst>
                                    <p:cond delay="0"/>
                                  </p:stCondLst>
                                  <p:childTnLst>
                                    <p:set>
                                      <p:cBhvr>
                                        <p:cTn id="149" dur="1" fill="hold">
                                          <p:stCondLst>
                                            <p:cond delay="0"/>
                                          </p:stCondLst>
                                        </p:cTn>
                                        <p:tgtEl>
                                          <p:spTgt spid="32"/>
                                        </p:tgtEl>
                                        <p:attrNameLst>
                                          <p:attrName>style.visibility</p:attrName>
                                        </p:attrNameLst>
                                      </p:cBhvr>
                                      <p:to>
                                        <p:strVal val="visible"/>
                                      </p:to>
                                    </p:set>
                                    <p:animEffect transition="in" filter="barn(inVertical)">
                                      <p:cBhvr>
                                        <p:cTn id="150" dur="1000"/>
                                        <p:tgtEl>
                                          <p:spTgt spid="32"/>
                                        </p:tgtEl>
                                      </p:cBhvr>
                                    </p:animEffect>
                                  </p:childTnLst>
                                </p:cTn>
                              </p:par>
                            </p:childTnLst>
                          </p:cTn>
                        </p:par>
                        <p:par>
                          <p:cTn id="151" fill="hold">
                            <p:stCondLst>
                              <p:cond delay="1500"/>
                            </p:stCondLst>
                            <p:childTnLst>
                              <p:par>
                                <p:cTn id="152" presetID="42" presetClass="entr" presetSubtype="0" fill="hold" grpId="0" nodeType="afterEffect">
                                  <p:stCondLst>
                                    <p:cond delay="0"/>
                                  </p:stCondLst>
                                  <p:childTnLst>
                                    <p:set>
                                      <p:cBhvr>
                                        <p:cTn id="153" dur="1" fill="hold">
                                          <p:stCondLst>
                                            <p:cond delay="0"/>
                                          </p:stCondLst>
                                        </p:cTn>
                                        <p:tgtEl>
                                          <p:spTgt spid="24"/>
                                        </p:tgtEl>
                                        <p:attrNameLst>
                                          <p:attrName>style.visibility</p:attrName>
                                        </p:attrNameLst>
                                      </p:cBhvr>
                                      <p:to>
                                        <p:strVal val="visible"/>
                                      </p:to>
                                    </p:set>
                                    <p:animEffect transition="in" filter="fade">
                                      <p:cBhvr>
                                        <p:cTn id="154" dur="1000"/>
                                        <p:tgtEl>
                                          <p:spTgt spid="24"/>
                                        </p:tgtEl>
                                      </p:cBhvr>
                                    </p:animEffect>
                                    <p:anim calcmode="lin" valueType="num">
                                      <p:cBhvr>
                                        <p:cTn id="155" dur="1000" fill="hold"/>
                                        <p:tgtEl>
                                          <p:spTgt spid="24"/>
                                        </p:tgtEl>
                                        <p:attrNameLst>
                                          <p:attrName>ppt_x</p:attrName>
                                        </p:attrNameLst>
                                      </p:cBhvr>
                                      <p:tavLst>
                                        <p:tav tm="0">
                                          <p:val>
                                            <p:strVal val="#ppt_x"/>
                                          </p:val>
                                        </p:tav>
                                        <p:tav tm="100000">
                                          <p:val>
                                            <p:strVal val="#ppt_x"/>
                                          </p:val>
                                        </p:tav>
                                      </p:tavLst>
                                    </p:anim>
                                    <p:anim calcmode="lin" valueType="num">
                                      <p:cBhvr>
                                        <p:cTn id="156" dur="1000" fill="hold"/>
                                        <p:tgtEl>
                                          <p:spTgt spid="24"/>
                                        </p:tgtEl>
                                        <p:attrNameLst>
                                          <p:attrName>ppt_y</p:attrName>
                                        </p:attrNameLst>
                                      </p:cBhvr>
                                      <p:tavLst>
                                        <p:tav tm="0">
                                          <p:val>
                                            <p:strVal val="#ppt_y+.1"/>
                                          </p:val>
                                        </p:tav>
                                        <p:tav tm="100000">
                                          <p:val>
                                            <p:strVal val="#ppt_y"/>
                                          </p:val>
                                        </p:tav>
                                      </p:tavLst>
                                    </p:anim>
                                  </p:childTnLst>
                                </p:cTn>
                              </p:par>
                              <p:par>
                                <p:cTn id="157" presetID="42" presetClass="entr" presetSubtype="0" fill="hold" nodeType="withEffect">
                                  <p:stCondLst>
                                    <p:cond delay="0"/>
                                  </p:stCondLst>
                                  <p:childTnLst>
                                    <p:set>
                                      <p:cBhvr>
                                        <p:cTn id="158" dur="1" fill="hold">
                                          <p:stCondLst>
                                            <p:cond delay="0"/>
                                          </p:stCondLst>
                                        </p:cTn>
                                        <p:tgtEl>
                                          <p:spTgt spid="34"/>
                                        </p:tgtEl>
                                        <p:attrNameLst>
                                          <p:attrName>style.visibility</p:attrName>
                                        </p:attrNameLst>
                                      </p:cBhvr>
                                      <p:to>
                                        <p:strVal val="visible"/>
                                      </p:to>
                                    </p:set>
                                    <p:animEffect transition="in" filter="fade">
                                      <p:cBhvr>
                                        <p:cTn id="159" dur="1000"/>
                                        <p:tgtEl>
                                          <p:spTgt spid="34"/>
                                        </p:tgtEl>
                                      </p:cBhvr>
                                    </p:animEffect>
                                    <p:anim calcmode="lin" valueType="num">
                                      <p:cBhvr>
                                        <p:cTn id="160" dur="1000" fill="hold"/>
                                        <p:tgtEl>
                                          <p:spTgt spid="34"/>
                                        </p:tgtEl>
                                        <p:attrNameLst>
                                          <p:attrName>ppt_x</p:attrName>
                                        </p:attrNameLst>
                                      </p:cBhvr>
                                      <p:tavLst>
                                        <p:tav tm="0">
                                          <p:val>
                                            <p:strVal val="#ppt_x"/>
                                          </p:val>
                                        </p:tav>
                                        <p:tav tm="100000">
                                          <p:val>
                                            <p:strVal val="#ppt_x"/>
                                          </p:val>
                                        </p:tav>
                                      </p:tavLst>
                                    </p:anim>
                                    <p:anim calcmode="lin" valueType="num">
                                      <p:cBhvr>
                                        <p:cTn id="161"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par>
                    <p:cTn id="162" fill="hold">
                      <p:stCondLst>
                        <p:cond delay="indefinite"/>
                      </p:stCondLst>
                      <p:childTnLst>
                        <p:par>
                          <p:cTn id="163" fill="hold">
                            <p:stCondLst>
                              <p:cond delay="0"/>
                            </p:stCondLst>
                            <p:childTnLst>
                              <p:par>
                                <p:cTn id="164" presetID="16" presetClass="entr" presetSubtype="21" fill="hold" grpId="0" nodeType="clickEffect">
                                  <p:stCondLst>
                                    <p:cond delay="0"/>
                                  </p:stCondLst>
                                  <p:childTnLst>
                                    <p:set>
                                      <p:cBhvr>
                                        <p:cTn id="165" dur="1" fill="hold">
                                          <p:stCondLst>
                                            <p:cond delay="0"/>
                                          </p:stCondLst>
                                        </p:cTn>
                                        <p:tgtEl>
                                          <p:spTgt spid="33"/>
                                        </p:tgtEl>
                                        <p:attrNameLst>
                                          <p:attrName>style.visibility</p:attrName>
                                        </p:attrNameLst>
                                      </p:cBhvr>
                                      <p:to>
                                        <p:strVal val="visible"/>
                                      </p:to>
                                    </p:set>
                                    <p:animEffect transition="in" filter="barn(inVertical)">
                                      <p:cBhvr>
                                        <p:cTn id="166" dur="10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7" grpId="0"/>
      <p:bldP spid="18" grpId="0"/>
      <p:bldP spid="19" grpId="0" animBg="1"/>
      <p:bldP spid="20" grpId="0"/>
      <p:bldP spid="21" grpId="0"/>
      <p:bldP spid="22" grpId="0"/>
      <p:bldP spid="23" grpId="0"/>
      <p:bldP spid="24" grpId="0" animBg="1"/>
      <p:bldP spid="3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ne 3"/>
          <p:cNvSpPr>
            <a:spLocks noChangeShapeType="1"/>
          </p:cNvSpPr>
          <p:nvPr/>
        </p:nvSpPr>
        <p:spPr bwMode="auto">
          <a:xfrm>
            <a:off x="9509760" y="6400800"/>
            <a:ext cx="0" cy="0"/>
          </a:xfrm>
          <a:prstGeom prst="line">
            <a:avLst/>
          </a:prstGeom>
          <a:noFill/>
          <a:ln w="9525">
            <a:solidFill>
              <a:schemeClr val="tx1"/>
            </a:solidFill>
            <a:round/>
            <a:headEnd/>
            <a:tailEnd/>
          </a:ln>
        </p:spPr>
        <p:txBody>
          <a:bodyPr/>
          <a:lstStyle/>
          <a:p>
            <a:endParaRPr lang="en-US"/>
          </a:p>
        </p:txBody>
      </p:sp>
      <p:sp>
        <p:nvSpPr>
          <p:cNvPr id="3" name="Rectangle 38"/>
          <p:cNvSpPr>
            <a:spLocks noChangeArrowheads="1"/>
          </p:cNvSpPr>
          <p:nvPr/>
        </p:nvSpPr>
        <p:spPr bwMode="auto">
          <a:xfrm>
            <a:off x="11173804" y="2239447"/>
            <a:ext cx="184731" cy="369332"/>
          </a:xfrm>
          <a:prstGeom prst="rect">
            <a:avLst/>
          </a:prstGeom>
          <a:noFill/>
          <a:ln w="9525">
            <a:noFill/>
            <a:miter lim="800000"/>
            <a:headEnd/>
            <a:tailEnd/>
          </a:ln>
        </p:spPr>
        <p:txBody>
          <a:bodyPr wrap="none" anchor="ctr">
            <a:spAutoFit/>
          </a:bodyPr>
          <a:lstStyle/>
          <a:p>
            <a:endParaRPr lang="en-US"/>
          </a:p>
        </p:txBody>
      </p:sp>
      <p:pic>
        <p:nvPicPr>
          <p:cNvPr id="4" name="Picture 11"/>
          <p:cNvPicPr>
            <a:picLocks noChangeAspect="1" noChangeArrowheads="1"/>
          </p:cNvPicPr>
          <p:nvPr/>
        </p:nvPicPr>
        <p:blipFill>
          <a:blip r:embed="rId3"/>
          <a:srcRect/>
          <a:stretch>
            <a:fillRect/>
          </a:stretch>
        </p:blipFill>
        <p:spPr bwMode="auto">
          <a:xfrm>
            <a:off x="8907780" y="5074920"/>
            <a:ext cx="5029200" cy="274320"/>
          </a:xfrm>
          <a:prstGeom prst="rect">
            <a:avLst/>
          </a:prstGeom>
          <a:noFill/>
          <a:ln w="9525">
            <a:noFill/>
            <a:miter lim="800000"/>
            <a:headEnd/>
            <a:tailEnd/>
          </a:ln>
        </p:spPr>
      </p:pic>
      <p:pic>
        <p:nvPicPr>
          <p:cNvPr id="5" name="Picture 12"/>
          <p:cNvPicPr>
            <a:picLocks noChangeAspect="1" noChangeArrowheads="1"/>
          </p:cNvPicPr>
          <p:nvPr/>
        </p:nvPicPr>
        <p:blipFill>
          <a:blip r:embed="rId4"/>
          <a:srcRect/>
          <a:stretch>
            <a:fillRect/>
          </a:stretch>
        </p:blipFill>
        <p:spPr bwMode="auto">
          <a:xfrm>
            <a:off x="8719186" y="4983480"/>
            <a:ext cx="617220" cy="950596"/>
          </a:xfrm>
          <a:prstGeom prst="rect">
            <a:avLst/>
          </a:prstGeom>
          <a:noFill/>
          <a:ln w="9525">
            <a:noFill/>
            <a:miter lim="800000"/>
            <a:headEnd/>
            <a:tailEnd/>
          </a:ln>
        </p:spPr>
      </p:pic>
      <p:pic>
        <p:nvPicPr>
          <p:cNvPr id="6" name="Picture 13"/>
          <p:cNvPicPr>
            <a:picLocks noChangeAspect="1" noChangeArrowheads="1"/>
          </p:cNvPicPr>
          <p:nvPr/>
        </p:nvPicPr>
        <p:blipFill>
          <a:blip r:embed="rId5"/>
          <a:srcRect/>
          <a:stretch>
            <a:fillRect/>
          </a:stretch>
        </p:blipFill>
        <p:spPr bwMode="auto">
          <a:xfrm>
            <a:off x="13595986" y="5029200"/>
            <a:ext cx="529590" cy="815340"/>
          </a:xfrm>
          <a:prstGeom prst="rect">
            <a:avLst/>
          </a:prstGeom>
          <a:noFill/>
          <a:ln w="9525">
            <a:noFill/>
            <a:miter lim="800000"/>
            <a:headEnd/>
            <a:tailEnd/>
          </a:ln>
        </p:spPr>
      </p:pic>
      <p:sp>
        <p:nvSpPr>
          <p:cNvPr id="7" name="Freeform 15"/>
          <p:cNvSpPr>
            <a:spLocks/>
          </p:cNvSpPr>
          <p:nvPr/>
        </p:nvSpPr>
        <p:spPr bwMode="auto">
          <a:xfrm>
            <a:off x="9079230" y="5215890"/>
            <a:ext cx="4764406" cy="497206"/>
          </a:xfrm>
          <a:custGeom>
            <a:avLst/>
            <a:gdLst>
              <a:gd name="T0" fmla="*/ 0 w 2544"/>
              <a:gd name="T1" fmla="*/ 2147483647 h 584"/>
              <a:gd name="T2" fmla="*/ 2147483647 w 2544"/>
              <a:gd name="T3" fmla="*/ 2147483647 h 584"/>
              <a:gd name="T4" fmla="*/ 2147483647 w 2544"/>
              <a:gd name="T5" fmla="*/ 0 h 584"/>
              <a:gd name="T6" fmla="*/ 0 60000 65536"/>
              <a:gd name="T7" fmla="*/ 0 60000 65536"/>
              <a:gd name="T8" fmla="*/ 0 60000 65536"/>
              <a:gd name="T9" fmla="*/ 0 w 2544"/>
              <a:gd name="T10" fmla="*/ 0 h 584"/>
              <a:gd name="T11" fmla="*/ 2544 w 2544"/>
              <a:gd name="T12" fmla="*/ 584 h 584"/>
            </a:gdLst>
            <a:ahLst/>
            <a:cxnLst>
              <a:cxn ang="T6">
                <a:pos x="T0" y="T1"/>
              </a:cxn>
              <a:cxn ang="T7">
                <a:pos x="T2" y="T3"/>
              </a:cxn>
              <a:cxn ang="T8">
                <a:pos x="T4" y="T5"/>
              </a:cxn>
            </a:cxnLst>
            <a:rect l="T9" t="T10" r="T11" b="T12"/>
            <a:pathLst>
              <a:path w="2544" h="584">
                <a:moveTo>
                  <a:pt x="0" y="48"/>
                </a:moveTo>
                <a:cubicBezTo>
                  <a:pt x="412" y="316"/>
                  <a:pt x="824" y="584"/>
                  <a:pt x="1248" y="576"/>
                </a:cubicBezTo>
                <a:cubicBezTo>
                  <a:pt x="1672" y="568"/>
                  <a:pt x="2344" y="40"/>
                  <a:pt x="2544" y="0"/>
                </a:cubicBezTo>
              </a:path>
            </a:pathLst>
          </a:custGeom>
          <a:noFill/>
          <a:ln w="9525" cap="flat">
            <a:solidFill>
              <a:schemeClr val="tx1"/>
            </a:solidFill>
            <a:prstDash val="sysDot"/>
            <a:round/>
            <a:headEnd/>
            <a:tailEnd/>
          </a:ln>
        </p:spPr>
        <p:txBody>
          <a:bodyPr/>
          <a:lstStyle/>
          <a:p>
            <a:endParaRPr lang="en-US"/>
          </a:p>
        </p:txBody>
      </p:sp>
      <p:pic>
        <p:nvPicPr>
          <p:cNvPr id="8" name="Picture 16"/>
          <p:cNvPicPr>
            <a:picLocks noChangeAspect="1" noChangeArrowheads="1"/>
          </p:cNvPicPr>
          <p:nvPr/>
        </p:nvPicPr>
        <p:blipFill>
          <a:blip r:embed="rId6"/>
          <a:srcRect/>
          <a:stretch>
            <a:fillRect/>
          </a:stretch>
        </p:blipFill>
        <p:spPr bwMode="auto">
          <a:xfrm>
            <a:off x="8892541" y="3470910"/>
            <a:ext cx="2297430" cy="1851660"/>
          </a:xfrm>
          <a:prstGeom prst="rect">
            <a:avLst/>
          </a:prstGeom>
          <a:noFill/>
          <a:ln w="9525">
            <a:noFill/>
            <a:miter lim="800000"/>
            <a:headEnd/>
            <a:tailEnd/>
          </a:ln>
        </p:spPr>
      </p:pic>
      <p:pic>
        <p:nvPicPr>
          <p:cNvPr id="9" name="Picture 17"/>
          <p:cNvPicPr>
            <a:picLocks noChangeAspect="1" noChangeArrowheads="1"/>
          </p:cNvPicPr>
          <p:nvPr/>
        </p:nvPicPr>
        <p:blipFill>
          <a:blip r:embed="rId7"/>
          <a:srcRect/>
          <a:stretch>
            <a:fillRect/>
          </a:stretch>
        </p:blipFill>
        <p:spPr bwMode="auto">
          <a:xfrm>
            <a:off x="9178291" y="4756786"/>
            <a:ext cx="720090" cy="582930"/>
          </a:xfrm>
          <a:prstGeom prst="rect">
            <a:avLst/>
          </a:prstGeom>
          <a:noFill/>
          <a:ln w="9525">
            <a:noFill/>
            <a:miter lim="800000"/>
            <a:headEnd/>
            <a:tailEnd/>
          </a:ln>
        </p:spPr>
      </p:pic>
      <p:pic>
        <p:nvPicPr>
          <p:cNvPr id="10" name="Picture 18"/>
          <p:cNvPicPr>
            <a:picLocks noChangeAspect="1" noChangeArrowheads="1"/>
          </p:cNvPicPr>
          <p:nvPr/>
        </p:nvPicPr>
        <p:blipFill>
          <a:blip r:embed="rId8"/>
          <a:srcRect/>
          <a:stretch>
            <a:fillRect/>
          </a:stretch>
        </p:blipFill>
        <p:spPr bwMode="auto">
          <a:xfrm>
            <a:off x="10944226" y="3474720"/>
            <a:ext cx="3006090" cy="1851660"/>
          </a:xfrm>
          <a:prstGeom prst="rect">
            <a:avLst/>
          </a:prstGeom>
          <a:noFill/>
          <a:ln w="9525">
            <a:noFill/>
            <a:miter lim="800000"/>
            <a:headEnd/>
            <a:tailEnd/>
          </a:ln>
        </p:spPr>
      </p:pic>
      <p:pic>
        <p:nvPicPr>
          <p:cNvPr id="11" name="Picture 20"/>
          <p:cNvPicPr>
            <a:picLocks noChangeAspect="1" noChangeArrowheads="1"/>
          </p:cNvPicPr>
          <p:nvPr/>
        </p:nvPicPr>
        <p:blipFill>
          <a:blip r:embed="rId9"/>
          <a:srcRect/>
          <a:stretch>
            <a:fillRect/>
          </a:stretch>
        </p:blipFill>
        <p:spPr bwMode="auto">
          <a:xfrm>
            <a:off x="10845166" y="3021331"/>
            <a:ext cx="493394" cy="773430"/>
          </a:xfrm>
          <a:prstGeom prst="rect">
            <a:avLst/>
          </a:prstGeom>
          <a:noFill/>
          <a:ln w="9525">
            <a:noFill/>
            <a:miter lim="800000"/>
            <a:headEnd/>
            <a:tailEnd/>
          </a:ln>
        </p:spPr>
      </p:pic>
      <p:pic>
        <p:nvPicPr>
          <p:cNvPr id="12" name="Picture 21"/>
          <p:cNvPicPr>
            <a:picLocks noChangeAspect="1" noChangeArrowheads="1"/>
          </p:cNvPicPr>
          <p:nvPr/>
        </p:nvPicPr>
        <p:blipFill>
          <a:blip r:embed="rId10"/>
          <a:srcRect/>
          <a:stretch>
            <a:fillRect/>
          </a:stretch>
        </p:blipFill>
        <p:spPr bwMode="auto">
          <a:xfrm>
            <a:off x="10923270" y="3503296"/>
            <a:ext cx="434340" cy="1851660"/>
          </a:xfrm>
          <a:prstGeom prst="rect">
            <a:avLst/>
          </a:prstGeom>
          <a:noFill/>
          <a:ln w="9525">
            <a:noFill/>
            <a:miter lim="800000"/>
            <a:headEnd/>
            <a:tailEnd/>
          </a:ln>
        </p:spPr>
      </p:pic>
      <p:pic>
        <p:nvPicPr>
          <p:cNvPr id="13" name="Picture 22"/>
          <p:cNvPicPr>
            <a:picLocks noChangeAspect="1" noChangeArrowheads="1"/>
          </p:cNvPicPr>
          <p:nvPr/>
        </p:nvPicPr>
        <p:blipFill>
          <a:blip r:embed="rId11"/>
          <a:srcRect/>
          <a:stretch>
            <a:fillRect/>
          </a:stretch>
        </p:blipFill>
        <p:spPr bwMode="auto">
          <a:xfrm>
            <a:off x="10774680" y="5042536"/>
            <a:ext cx="622936" cy="853440"/>
          </a:xfrm>
          <a:prstGeom prst="rect">
            <a:avLst/>
          </a:prstGeom>
          <a:noFill/>
          <a:ln w="9525">
            <a:noFill/>
            <a:miter lim="800000"/>
            <a:headEnd/>
            <a:tailEnd/>
          </a:ln>
        </p:spPr>
      </p:pic>
      <p:sp>
        <p:nvSpPr>
          <p:cNvPr id="14" name="TextBox 3"/>
          <p:cNvSpPr txBox="1">
            <a:spLocks noChangeArrowheads="1"/>
          </p:cNvSpPr>
          <p:nvPr/>
        </p:nvSpPr>
        <p:spPr bwMode="auto">
          <a:xfrm>
            <a:off x="11039476" y="5636896"/>
            <a:ext cx="1064894" cy="369332"/>
          </a:xfrm>
          <a:prstGeom prst="rect">
            <a:avLst/>
          </a:prstGeom>
          <a:noFill/>
          <a:ln w="9525">
            <a:noFill/>
            <a:miter lim="800000"/>
            <a:headEnd/>
            <a:tailEnd/>
          </a:ln>
        </p:spPr>
        <p:txBody>
          <a:bodyPr>
            <a:spAutoFit/>
          </a:bodyPr>
          <a:lstStyle/>
          <a:p>
            <a:r>
              <a:rPr lang="en-US">
                <a:latin typeface="Calibri" pitchFamily="34" charset="0"/>
              </a:rPr>
              <a:t>11cm</a:t>
            </a:r>
          </a:p>
        </p:txBody>
      </p:sp>
      <p:sp>
        <p:nvSpPr>
          <p:cNvPr id="15" name="TextBox 4"/>
          <p:cNvSpPr txBox="1">
            <a:spLocks noChangeArrowheads="1"/>
          </p:cNvSpPr>
          <p:nvPr/>
        </p:nvSpPr>
        <p:spPr bwMode="auto">
          <a:xfrm>
            <a:off x="12809220" y="4796791"/>
            <a:ext cx="1653540" cy="461665"/>
          </a:xfrm>
          <a:prstGeom prst="rect">
            <a:avLst/>
          </a:prstGeom>
          <a:noFill/>
          <a:ln w="9525">
            <a:noFill/>
            <a:miter lim="800000"/>
            <a:headEnd/>
            <a:tailEnd/>
          </a:ln>
        </p:spPr>
        <p:txBody>
          <a:bodyPr>
            <a:spAutoFit/>
          </a:bodyPr>
          <a:lstStyle/>
          <a:p>
            <a:r>
              <a:rPr lang="en-US" sz="2400">
                <a:latin typeface="Calibri" pitchFamily="34" charset="0"/>
              </a:rPr>
              <a:t>30</a:t>
            </a:r>
            <a:r>
              <a:rPr lang="en-US" sz="2400" baseline="30000">
                <a:latin typeface="Calibri" pitchFamily="34" charset="0"/>
              </a:rPr>
              <a:t>0</a:t>
            </a:r>
            <a:endParaRPr lang="en-US" sz="2400">
              <a:latin typeface="Calibri" pitchFamily="34" charset="0"/>
            </a:endParaRPr>
          </a:p>
        </p:txBody>
      </p:sp>
      <p:sp>
        <p:nvSpPr>
          <p:cNvPr id="16" name="Text Box 48"/>
          <p:cNvSpPr txBox="1">
            <a:spLocks noChangeArrowheads="1"/>
          </p:cNvSpPr>
          <p:nvPr/>
        </p:nvSpPr>
        <p:spPr bwMode="auto">
          <a:xfrm>
            <a:off x="769621" y="1194436"/>
            <a:ext cx="4392930" cy="535531"/>
          </a:xfrm>
          <a:prstGeom prst="rect">
            <a:avLst/>
          </a:prstGeom>
          <a:solidFill>
            <a:schemeClr val="bg2"/>
          </a:solidFill>
          <a:ln w="9525">
            <a:noFill/>
            <a:miter lim="800000"/>
            <a:headEnd/>
            <a:tailEnd/>
          </a:ln>
        </p:spPr>
        <p:txBody>
          <a:bodyPr>
            <a:spAutoFit/>
          </a:bodyPr>
          <a:lstStyle/>
          <a:p>
            <a:pPr algn="ctr">
              <a:spcBef>
                <a:spcPct val="50000"/>
              </a:spcBef>
            </a:pPr>
            <a:r>
              <a:rPr lang="en-US" sz="2880">
                <a:solidFill>
                  <a:srgbClr val="000000"/>
                </a:solidFill>
                <a:latin typeface="Tahoma" pitchFamily="34" charset="0"/>
              </a:rPr>
              <a:t>Sơ đồ phân tích bài toán</a:t>
            </a:r>
          </a:p>
        </p:txBody>
      </p:sp>
      <p:sp>
        <p:nvSpPr>
          <p:cNvPr id="17" name="TextBox 16"/>
          <p:cNvSpPr txBox="1">
            <a:spLocks noChangeArrowheads="1"/>
          </p:cNvSpPr>
          <p:nvPr/>
        </p:nvSpPr>
        <p:spPr bwMode="auto">
          <a:xfrm>
            <a:off x="2061210" y="1924051"/>
            <a:ext cx="3499486" cy="535531"/>
          </a:xfrm>
          <a:prstGeom prst="rect">
            <a:avLst/>
          </a:prstGeom>
          <a:noFill/>
          <a:ln w="9525">
            <a:noFill/>
            <a:miter lim="800000"/>
            <a:headEnd/>
            <a:tailEnd/>
          </a:ln>
        </p:spPr>
        <p:txBody>
          <a:bodyPr>
            <a:spAutoFit/>
          </a:bodyPr>
          <a:lstStyle/>
          <a:p>
            <a:r>
              <a:rPr lang="en-US" sz="2880">
                <a:latin typeface="Times New Roman" pitchFamily="18" charset="0"/>
                <a:cs typeface="Times New Roman" pitchFamily="18" charset="0"/>
              </a:rPr>
              <a:t>AC = ?</a:t>
            </a:r>
          </a:p>
        </p:txBody>
      </p:sp>
      <p:sp>
        <p:nvSpPr>
          <p:cNvPr id="18" name="TextBox 17"/>
          <p:cNvSpPr txBox="1">
            <a:spLocks noChangeArrowheads="1"/>
          </p:cNvSpPr>
          <p:nvPr/>
        </p:nvSpPr>
        <p:spPr bwMode="auto">
          <a:xfrm>
            <a:off x="2459356" y="3017521"/>
            <a:ext cx="2061210" cy="535531"/>
          </a:xfrm>
          <a:prstGeom prst="rect">
            <a:avLst/>
          </a:prstGeom>
          <a:noFill/>
          <a:ln w="9525">
            <a:noFill/>
            <a:miter lim="800000"/>
            <a:headEnd/>
            <a:tailEnd/>
          </a:ln>
        </p:spPr>
        <p:txBody>
          <a:bodyPr>
            <a:spAutoFit/>
          </a:bodyPr>
          <a:lstStyle/>
          <a:p>
            <a:r>
              <a:rPr lang="en-US" sz="2880">
                <a:latin typeface="Times New Roman" pitchFamily="18" charset="0"/>
                <a:cs typeface="Times New Roman" pitchFamily="18" charset="0"/>
              </a:rPr>
              <a:t>vuông tại D</a:t>
            </a:r>
          </a:p>
        </p:txBody>
      </p:sp>
      <p:graphicFrame>
        <p:nvGraphicFramePr>
          <p:cNvPr id="19" name="Object 291"/>
          <p:cNvGraphicFramePr>
            <a:graphicFrameLocks noChangeAspect="1"/>
          </p:cNvGraphicFramePr>
          <p:nvPr>
            <p:extLst>
              <p:ext uri="{D42A27DB-BD31-4B8C-83A1-F6EECF244321}">
                <p14:modId xmlns:p14="http://schemas.microsoft.com/office/powerpoint/2010/main" val="121902154"/>
              </p:ext>
            </p:extLst>
          </p:nvPr>
        </p:nvGraphicFramePr>
        <p:xfrm>
          <a:off x="2522220" y="2447926"/>
          <a:ext cx="447676" cy="653414"/>
        </p:xfrm>
        <a:graphic>
          <a:graphicData uri="http://schemas.openxmlformats.org/presentationml/2006/ole">
            <mc:AlternateContent xmlns:mc="http://schemas.openxmlformats.org/markup-compatibility/2006">
              <mc:Choice xmlns:v="urn:schemas-microsoft-com:vml" Requires="v">
                <p:oleObj spid="_x0000_s16386" name="Equation" r:id="rId12" imgW="139639" imgH="203112" progId="Equation.DSMT4">
                  <p:embed/>
                </p:oleObj>
              </mc:Choice>
              <mc:Fallback>
                <p:oleObj name="Equation" r:id="rId12" imgW="139639" imgH="203112" progId="Equation.DSMT4">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522220" y="2447926"/>
                        <a:ext cx="447676" cy="65341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 name="Object 292"/>
          <p:cNvGraphicFramePr>
            <a:graphicFrameLocks noChangeAspect="1"/>
          </p:cNvGraphicFramePr>
          <p:nvPr>
            <p:extLst>
              <p:ext uri="{D42A27DB-BD31-4B8C-83A1-F6EECF244321}">
                <p14:modId xmlns:p14="http://schemas.microsoft.com/office/powerpoint/2010/main" val="3527774652"/>
              </p:ext>
            </p:extLst>
          </p:nvPr>
        </p:nvGraphicFramePr>
        <p:xfrm>
          <a:off x="2495550" y="3657601"/>
          <a:ext cx="447676" cy="651510"/>
        </p:xfrm>
        <a:graphic>
          <a:graphicData uri="http://schemas.openxmlformats.org/presentationml/2006/ole">
            <mc:AlternateContent xmlns:mc="http://schemas.openxmlformats.org/markup-compatibility/2006">
              <mc:Choice xmlns:v="urn:schemas-microsoft-com:vml" Requires="v">
                <p:oleObj spid="_x0000_s16387" name="Equation" r:id="rId14" imgW="139639" imgH="203112" progId="Equation.DSMT4">
                  <p:embed/>
                </p:oleObj>
              </mc:Choice>
              <mc:Fallback>
                <p:oleObj name="Equation" r:id="rId14" imgW="139639" imgH="203112" progId="Equation.DSMT4">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495550" y="3657601"/>
                        <a:ext cx="447676" cy="65151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 name="Object 293"/>
          <p:cNvGraphicFramePr>
            <a:graphicFrameLocks noChangeAspect="1"/>
          </p:cNvGraphicFramePr>
          <p:nvPr>
            <p:extLst>
              <p:ext uri="{D42A27DB-BD31-4B8C-83A1-F6EECF244321}">
                <p14:modId xmlns:p14="http://schemas.microsoft.com/office/powerpoint/2010/main" val="4015275031"/>
              </p:ext>
            </p:extLst>
          </p:nvPr>
        </p:nvGraphicFramePr>
        <p:xfrm>
          <a:off x="1552576" y="3154680"/>
          <a:ext cx="1106804" cy="441960"/>
        </p:xfrm>
        <a:graphic>
          <a:graphicData uri="http://schemas.openxmlformats.org/presentationml/2006/ole">
            <mc:AlternateContent xmlns:mc="http://schemas.openxmlformats.org/markup-compatibility/2006">
              <mc:Choice xmlns:v="urn:schemas-microsoft-com:vml" Requires="v">
                <p:oleObj spid="_x0000_s16388" name="Equation" r:id="rId16" imgW="507780" imgH="203112" progId="Equation.DSMT4">
                  <p:embed/>
                </p:oleObj>
              </mc:Choice>
              <mc:Fallback>
                <p:oleObj name="Equation" r:id="rId16" imgW="507780" imgH="203112" progId="Equation.DSMT4">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552576" y="3154680"/>
                        <a:ext cx="1106804" cy="44196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 name="TextBox 21"/>
          <p:cNvSpPr txBox="1"/>
          <p:nvPr/>
        </p:nvSpPr>
        <p:spPr>
          <a:xfrm>
            <a:off x="1661161" y="5276851"/>
            <a:ext cx="3501390" cy="535531"/>
          </a:xfrm>
          <a:prstGeom prst="rect">
            <a:avLst/>
          </a:prstGeom>
          <a:noFill/>
        </p:spPr>
        <p:txBody>
          <a:bodyPr>
            <a:spAutoFit/>
          </a:bodyPr>
          <a:lstStyle/>
          <a:p>
            <a:pPr fontAlgn="auto">
              <a:spcBef>
                <a:spcPts val="0"/>
              </a:spcBef>
              <a:spcAft>
                <a:spcPts val="0"/>
              </a:spcAft>
              <a:defRPr/>
            </a:pPr>
            <a:r>
              <a:rPr lang="en-US" sz="288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Từ</a:t>
            </a:r>
            <a:r>
              <a:rPr lang="en-US" sz="288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88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đó</a:t>
            </a:r>
            <a:r>
              <a:rPr lang="en-US" sz="288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88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tính</a:t>
            </a:r>
            <a:r>
              <a:rPr lang="en-US" sz="288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88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được</a:t>
            </a:r>
            <a:r>
              <a:rPr lang="en-US" sz="288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AN</a:t>
            </a:r>
          </a:p>
        </p:txBody>
      </p:sp>
      <p:sp>
        <p:nvSpPr>
          <p:cNvPr id="23" name="Line 66"/>
          <p:cNvSpPr>
            <a:spLocks noChangeShapeType="1"/>
          </p:cNvSpPr>
          <p:nvPr/>
        </p:nvSpPr>
        <p:spPr bwMode="auto">
          <a:xfrm flipV="1">
            <a:off x="11058526" y="2461261"/>
            <a:ext cx="1640204" cy="1177290"/>
          </a:xfrm>
          <a:prstGeom prst="line">
            <a:avLst/>
          </a:prstGeom>
          <a:noFill/>
          <a:ln w="28575">
            <a:solidFill>
              <a:srgbClr val="FF0000"/>
            </a:solidFill>
            <a:round/>
            <a:headEnd/>
            <a:tailEnd/>
          </a:ln>
        </p:spPr>
        <p:txBody>
          <a:bodyPr/>
          <a:lstStyle/>
          <a:p>
            <a:endParaRPr lang="en-US"/>
          </a:p>
        </p:txBody>
      </p:sp>
      <p:grpSp>
        <p:nvGrpSpPr>
          <p:cNvPr id="24" name="Group 23"/>
          <p:cNvGrpSpPr>
            <a:grpSpLocks/>
          </p:cNvGrpSpPr>
          <p:nvPr/>
        </p:nvGrpSpPr>
        <p:grpSpPr bwMode="auto">
          <a:xfrm>
            <a:off x="11919586" y="2849880"/>
            <a:ext cx="1874520" cy="2331720"/>
            <a:chOff x="2713347" y="2325858"/>
            <a:chExt cx="1562081" cy="1943100"/>
          </a:xfrm>
        </p:grpSpPr>
        <p:sp>
          <p:nvSpPr>
            <p:cNvPr id="25" name="Line 67"/>
            <p:cNvSpPr>
              <a:spLocks noChangeShapeType="1"/>
            </p:cNvSpPr>
            <p:nvPr/>
          </p:nvSpPr>
          <p:spPr bwMode="auto">
            <a:xfrm flipH="1" flipV="1">
              <a:off x="2835566" y="2325858"/>
              <a:ext cx="1439862" cy="1943100"/>
            </a:xfrm>
            <a:prstGeom prst="line">
              <a:avLst/>
            </a:prstGeom>
            <a:noFill/>
            <a:ln w="28575">
              <a:solidFill>
                <a:srgbClr val="0000FF"/>
              </a:solidFill>
              <a:round/>
              <a:headEnd/>
              <a:tailEnd/>
            </a:ln>
          </p:spPr>
          <p:txBody>
            <a:bodyPr/>
            <a:lstStyle/>
            <a:p>
              <a:endParaRPr lang="en-US"/>
            </a:p>
          </p:txBody>
        </p:sp>
        <p:sp>
          <p:nvSpPr>
            <p:cNvPr id="26" name="Line 68"/>
            <p:cNvSpPr>
              <a:spLocks noChangeShapeType="1"/>
            </p:cNvSpPr>
            <p:nvPr/>
          </p:nvSpPr>
          <p:spPr bwMode="auto">
            <a:xfrm>
              <a:off x="2713347" y="2444674"/>
              <a:ext cx="74010" cy="108417"/>
            </a:xfrm>
            <a:prstGeom prst="line">
              <a:avLst/>
            </a:prstGeom>
            <a:noFill/>
            <a:ln w="9525">
              <a:solidFill>
                <a:schemeClr val="tx1"/>
              </a:solidFill>
              <a:round/>
              <a:headEnd/>
              <a:tailEnd/>
            </a:ln>
          </p:spPr>
          <p:txBody>
            <a:bodyPr/>
            <a:lstStyle/>
            <a:p>
              <a:endParaRPr lang="en-US"/>
            </a:p>
          </p:txBody>
        </p:sp>
        <p:sp>
          <p:nvSpPr>
            <p:cNvPr id="27" name="Line 69"/>
            <p:cNvSpPr>
              <a:spLocks noChangeShapeType="1"/>
            </p:cNvSpPr>
            <p:nvPr/>
          </p:nvSpPr>
          <p:spPr bwMode="auto">
            <a:xfrm flipV="1">
              <a:off x="2788066" y="2444674"/>
              <a:ext cx="116370" cy="108417"/>
            </a:xfrm>
            <a:prstGeom prst="line">
              <a:avLst/>
            </a:prstGeom>
            <a:noFill/>
            <a:ln w="9525">
              <a:solidFill>
                <a:schemeClr val="tx1"/>
              </a:solidFill>
              <a:round/>
              <a:headEnd/>
              <a:tailEnd/>
            </a:ln>
          </p:spPr>
          <p:txBody>
            <a:bodyPr/>
            <a:lstStyle/>
            <a:p>
              <a:endParaRPr lang="en-US"/>
            </a:p>
          </p:txBody>
        </p:sp>
      </p:grpSp>
      <p:graphicFrame>
        <p:nvGraphicFramePr>
          <p:cNvPr id="28" name="Object 294"/>
          <p:cNvGraphicFramePr>
            <a:graphicFrameLocks noChangeAspect="1"/>
          </p:cNvGraphicFramePr>
          <p:nvPr>
            <p:extLst>
              <p:ext uri="{D42A27DB-BD31-4B8C-83A1-F6EECF244321}">
                <p14:modId xmlns:p14="http://schemas.microsoft.com/office/powerpoint/2010/main" val="2025722236"/>
              </p:ext>
            </p:extLst>
          </p:nvPr>
        </p:nvGraphicFramePr>
        <p:xfrm>
          <a:off x="659131" y="4303396"/>
          <a:ext cx="773430" cy="546734"/>
        </p:xfrm>
        <a:graphic>
          <a:graphicData uri="http://schemas.openxmlformats.org/presentationml/2006/ole">
            <mc:AlternateContent xmlns:mc="http://schemas.openxmlformats.org/markup-compatibility/2006">
              <mc:Choice xmlns:v="urn:schemas-microsoft-com:vml" Requires="v">
                <p:oleObj spid="_x0000_s16389" name="Equation" r:id="rId18" imgW="418918" imgH="253890" progId="Equation.DSMT4">
                  <p:embed/>
                </p:oleObj>
              </mc:Choice>
              <mc:Fallback>
                <p:oleObj name="Equation" r:id="rId18" imgW="418918" imgH="253890" progId="Equation.DSMT4">
                  <p:embed/>
                  <p:pic>
                    <p:nvPicPr>
                      <p:cNvPr id="0" name=""/>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59131" y="4303396"/>
                        <a:ext cx="773430" cy="54673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 name="TextBox 28"/>
          <p:cNvSpPr txBox="1">
            <a:spLocks noChangeArrowheads="1"/>
          </p:cNvSpPr>
          <p:nvPr/>
        </p:nvSpPr>
        <p:spPr bwMode="auto">
          <a:xfrm>
            <a:off x="11662411" y="2356486"/>
            <a:ext cx="506730" cy="535531"/>
          </a:xfrm>
          <a:prstGeom prst="rect">
            <a:avLst/>
          </a:prstGeom>
          <a:noFill/>
          <a:ln w="9525">
            <a:noFill/>
            <a:miter lim="800000"/>
            <a:headEnd/>
            <a:tailEnd/>
          </a:ln>
        </p:spPr>
        <p:txBody>
          <a:bodyPr>
            <a:spAutoFit/>
          </a:bodyPr>
          <a:lstStyle/>
          <a:p>
            <a:r>
              <a:rPr lang="en-US" sz="2880" b="1">
                <a:latin typeface="Calibri" pitchFamily="34" charset="0"/>
              </a:rPr>
              <a:t>D</a:t>
            </a:r>
          </a:p>
        </p:txBody>
      </p:sp>
      <p:sp>
        <p:nvSpPr>
          <p:cNvPr id="30" name="TextBox 29"/>
          <p:cNvSpPr txBox="1">
            <a:spLocks noChangeArrowheads="1"/>
          </p:cNvSpPr>
          <p:nvPr/>
        </p:nvSpPr>
        <p:spPr bwMode="auto">
          <a:xfrm>
            <a:off x="590551" y="4324351"/>
            <a:ext cx="7341870" cy="535531"/>
          </a:xfrm>
          <a:prstGeom prst="rect">
            <a:avLst/>
          </a:prstGeom>
          <a:noFill/>
          <a:ln w="9525">
            <a:noFill/>
            <a:miter lim="800000"/>
            <a:headEnd/>
            <a:tailEnd/>
          </a:ln>
        </p:spPr>
        <p:txBody>
          <a:bodyPr>
            <a:spAutoFit/>
          </a:bodyPr>
          <a:lstStyle/>
          <a:p>
            <a:r>
              <a:rPr lang="en-US" sz="2880">
                <a:latin typeface="Times New Roman" pitchFamily="18" charset="0"/>
                <a:cs typeface="Times New Roman" pitchFamily="18" charset="0"/>
              </a:rPr>
              <a:t>       = 38</a:t>
            </a:r>
            <a:r>
              <a:rPr lang="en-US" sz="2880" baseline="30000">
                <a:latin typeface="Times New Roman" pitchFamily="18" charset="0"/>
                <a:cs typeface="Times New Roman" pitchFamily="18" charset="0"/>
              </a:rPr>
              <a:t>0</a:t>
            </a:r>
            <a:r>
              <a:rPr lang="en-US" sz="2880">
                <a:latin typeface="Times New Roman" pitchFamily="18" charset="0"/>
                <a:cs typeface="Times New Roman" pitchFamily="18" charset="0"/>
              </a:rPr>
              <a:t> + 30</a:t>
            </a:r>
            <a:r>
              <a:rPr lang="en-US" sz="2880" baseline="30000">
                <a:latin typeface="Times New Roman" pitchFamily="18" charset="0"/>
                <a:cs typeface="Times New Roman" pitchFamily="18" charset="0"/>
              </a:rPr>
              <a:t>0</a:t>
            </a:r>
            <a:r>
              <a:rPr lang="en-US" sz="2880">
                <a:latin typeface="Times New Roman" pitchFamily="18" charset="0"/>
                <a:cs typeface="Times New Roman" pitchFamily="18" charset="0"/>
              </a:rPr>
              <a:t> và  DC = BC</a:t>
            </a:r>
            <a:r>
              <a:rPr lang="en-US" sz="2880" i="1">
                <a:latin typeface="Times New Roman" pitchFamily="18" charset="0"/>
                <a:cs typeface="Times New Roman" pitchFamily="18" charset="0"/>
              </a:rPr>
              <a:t>.sin</a:t>
            </a:r>
            <a:r>
              <a:rPr lang="en-US" sz="2880">
                <a:latin typeface="Times New Roman" pitchFamily="18" charset="0"/>
                <a:cs typeface="Times New Roman" pitchFamily="18" charset="0"/>
              </a:rPr>
              <a:t>38</a:t>
            </a:r>
            <a:r>
              <a:rPr lang="en-US" sz="2880" baseline="30000">
                <a:latin typeface="Times New Roman" pitchFamily="18" charset="0"/>
                <a:cs typeface="Times New Roman" pitchFamily="18" charset="0"/>
              </a:rPr>
              <a:t>0</a:t>
            </a:r>
            <a:endParaRPr lang="en-US" sz="2880">
              <a:latin typeface="Times New Roman" pitchFamily="18" charset="0"/>
              <a:cs typeface="Times New Roman" pitchFamily="18" charset="0"/>
            </a:endParaRPr>
          </a:p>
        </p:txBody>
      </p:sp>
      <p:sp>
        <p:nvSpPr>
          <p:cNvPr id="31" name="Text Box 48"/>
          <p:cNvSpPr txBox="1">
            <a:spLocks noChangeArrowheads="1"/>
          </p:cNvSpPr>
          <p:nvPr/>
        </p:nvSpPr>
        <p:spPr bwMode="auto">
          <a:xfrm>
            <a:off x="769620" y="337186"/>
            <a:ext cx="4093846" cy="609398"/>
          </a:xfrm>
          <a:prstGeom prst="rect">
            <a:avLst/>
          </a:prstGeom>
          <a:noFill/>
          <a:ln>
            <a:solidFill>
              <a:schemeClr val="tx1"/>
            </a:solidFill>
          </a:ln>
          <a:effectLst/>
          <a:extLst/>
        </p:spPr>
        <p:txBody>
          <a:bodyPr>
            <a:spAutoFit/>
          </a:bodyPr>
          <a:lstStyle/>
          <a:p>
            <a:pPr algn="ctr">
              <a:spcBef>
                <a:spcPct val="50000"/>
              </a:spcBef>
              <a:defRPr/>
            </a:pPr>
            <a:r>
              <a:rPr lang="en-US" sz="2400" u="sng" dirty="0" err="1">
                <a:effectLst>
                  <a:outerShdw blurRad="38100" dist="38100" dir="2700000" algn="tl">
                    <a:srgbClr val="C0C0C0"/>
                  </a:outerShdw>
                </a:effectLst>
                <a:latin typeface="Tahoma" pitchFamily="34" charset="0"/>
              </a:rPr>
              <a:t>Cách</a:t>
            </a:r>
            <a:r>
              <a:rPr lang="en-US" sz="2400" u="sng" dirty="0">
                <a:effectLst>
                  <a:outerShdw blurRad="38100" dist="38100" dir="2700000" algn="tl">
                    <a:srgbClr val="C0C0C0"/>
                  </a:outerShdw>
                </a:effectLst>
                <a:latin typeface="Tahoma" pitchFamily="34" charset="0"/>
              </a:rPr>
              <a:t> 2</a:t>
            </a:r>
            <a:r>
              <a:rPr lang="en-US" sz="2400" dirty="0">
                <a:effectLst>
                  <a:outerShdw blurRad="38100" dist="38100" dir="2700000" algn="tl">
                    <a:srgbClr val="C0C0C0"/>
                  </a:outerShdw>
                </a:effectLst>
                <a:latin typeface="Tahoma" pitchFamily="34" charset="0"/>
              </a:rPr>
              <a:t>: </a:t>
            </a:r>
            <a:r>
              <a:rPr lang="en-US" sz="3360" dirty="0" err="1">
                <a:effectLst>
                  <a:outerShdw blurRad="38100" dist="38100" dir="2700000" algn="tl">
                    <a:srgbClr val="C0C0C0"/>
                  </a:outerShdw>
                </a:effectLst>
                <a:latin typeface="Tahoma" pitchFamily="34" charset="0"/>
              </a:rPr>
              <a:t>Tính</a:t>
            </a:r>
            <a:r>
              <a:rPr lang="en-US" sz="3360" dirty="0">
                <a:effectLst>
                  <a:outerShdw blurRad="38100" dist="38100" dir="2700000" algn="tl">
                    <a:srgbClr val="C0C0C0"/>
                  </a:outerShdw>
                </a:effectLst>
                <a:latin typeface="Tahoma" pitchFamily="34" charset="0"/>
              </a:rPr>
              <a:t> AC </a:t>
            </a:r>
            <a:r>
              <a:rPr lang="en-US" sz="3360" dirty="0" err="1">
                <a:effectLst>
                  <a:outerShdw blurRad="38100" dist="38100" dir="2700000" algn="tl">
                    <a:srgbClr val="C0C0C0"/>
                  </a:outerShdw>
                </a:effectLst>
                <a:latin typeface="Tahoma" pitchFamily="34" charset="0"/>
              </a:rPr>
              <a:t>trước</a:t>
            </a:r>
            <a:endParaRPr lang="en-US" sz="3360" dirty="0">
              <a:effectLst>
                <a:outerShdw blurRad="38100" dist="38100" dir="2700000" algn="tl">
                  <a:srgbClr val="C0C0C0"/>
                </a:outerShdw>
              </a:effectLst>
              <a:latin typeface="Tahoma" pitchFamily="34" charset="0"/>
            </a:endParaRPr>
          </a:p>
        </p:txBody>
      </p:sp>
    </p:spTree>
    <p:extLst>
      <p:ext uri="{BB962C8B-B14F-4D97-AF65-F5344CB8AC3E}">
        <p14:creationId xmlns:p14="http://schemas.microsoft.com/office/powerpoint/2010/main" val="457672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2000"/>
                                        <p:tgtEl>
                                          <p:spTgt spid="31"/>
                                        </p:tgtEl>
                                      </p:cBhvr>
                                    </p:animEffect>
                                    <p:anim calcmode="lin" valueType="num">
                                      <p:cBhvr>
                                        <p:cTn id="8" dur="2000" fill="hold"/>
                                        <p:tgtEl>
                                          <p:spTgt spid="31"/>
                                        </p:tgtEl>
                                        <p:attrNameLst>
                                          <p:attrName>ppt_x</p:attrName>
                                        </p:attrNameLst>
                                      </p:cBhvr>
                                      <p:tavLst>
                                        <p:tav tm="0">
                                          <p:val>
                                            <p:strVal val="#ppt_x"/>
                                          </p:val>
                                        </p:tav>
                                        <p:tav tm="100000">
                                          <p:val>
                                            <p:strVal val="#ppt_x"/>
                                          </p:val>
                                        </p:tav>
                                      </p:tavLst>
                                    </p:anim>
                                    <p:anim calcmode="lin" valueType="num">
                                      <p:cBhvr>
                                        <p:cTn id="9" dur="2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6"/>
                                        </p:tgtEl>
                                        <p:attrNameLst>
                                          <p:attrName>style.visibility</p:attrName>
                                        </p:attrNameLst>
                                      </p:cBhvr>
                                      <p:to>
                                        <p:strVal val="visible"/>
                                      </p:to>
                                    </p:set>
                                    <p:animEffect transition="in" filter="fade">
                                      <p:cBhvr>
                                        <p:cTn id="14" dur="1000"/>
                                        <p:tgtEl>
                                          <p:spTgt spid="16"/>
                                        </p:tgtEl>
                                      </p:cBhvr>
                                    </p:animEffect>
                                    <p:anim calcmode="lin" valueType="num">
                                      <p:cBhvr>
                                        <p:cTn id="15" dur="1000" fill="hold"/>
                                        <p:tgtEl>
                                          <p:spTgt spid="16"/>
                                        </p:tgtEl>
                                        <p:attrNameLst>
                                          <p:attrName>ppt_x</p:attrName>
                                        </p:attrNameLst>
                                      </p:cBhvr>
                                      <p:tavLst>
                                        <p:tav tm="0">
                                          <p:val>
                                            <p:strVal val="#ppt_x"/>
                                          </p:val>
                                        </p:tav>
                                        <p:tav tm="100000">
                                          <p:val>
                                            <p:strVal val="#ppt_x"/>
                                          </p:val>
                                        </p:tav>
                                      </p:tavLst>
                                    </p:anim>
                                    <p:anim calcmode="lin" valueType="num">
                                      <p:cBhvr>
                                        <p:cTn id="16"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fade">
                                      <p:cBhvr>
                                        <p:cTn id="21" dur="1000"/>
                                        <p:tgtEl>
                                          <p:spTgt spid="17"/>
                                        </p:tgtEl>
                                      </p:cBhvr>
                                    </p:animEffect>
                                    <p:anim calcmode="lin" valueType="num">
                                      <p:cBhvr>
                                        <p:cTn id="22" dur="1000" fill="hold"/>
                                        <p:tgtEl>
                                          <p:spTgt spid="17"/>
                                        </p:tgtEl>
                                        <p:attrNameLst>
                                          <p:attrName>ppt_x</p:attrName>
                                        </p:attrNameLst>
                                      </p:cBhvr>
                                      <p:tavLst>
                                        <p:tav tm="0">
                                          <p:val>
                                            <p:strVal val="#ppt_x"/>
                                          </p:val>
                                        </p:tav>
                                        <p:tav tm="100000">
                                          <p:val>
                                            <p:strVal val="#ppt_x"/>
                                          </p:val>
                                        </p:tav>
                                      </p:tavLst>
                                    </p:anim>
                                    <p:anim calcmode="lin" valueType="num">
                                      <p:cBhvr>
                                        <p:cTn id="23"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23"/>
                                        </p:tgtEl>
                                        <p:attrNameLst>
                                          <p:attrName>style.visibility</p:attrName>
                                        </p:attrNameLst>
                                      </p:cBhvr>
                                      <p:to>
                                        <p:strVal val="visible"/>
                                      </p:to>
                                    </p:set>
                                    <p:animEffect transition="in" filter="barn(inVertical)">
                                      <p:cBhvr>
                                        <p:cTn id="28" dur="1000"/>
                                        <p:tgtEl>
                                          <p:spTgt spid="23"/>
                                        </p:tgtEl>
                                      </p:cBhvr>
                                    </p:animEffect>
                                  </p:childTnLst>
                                </p:cTn>
                              </p:par>
                            </p:childTnLst>
                          </p:cTn>
                        </p:par>
                        <p:par>
                          <p:cTn id="29" fill="hold">
                            <p:stCondLst>
                              <p:cond delay="1000"/>
                            </p:stCondLst>
                            <p:childTnLst>
                              <p:par>
                                <p:cTn id="30" presetID="22" presetClass="entr" presetSubtype="4" fill="hold" nodeType="after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wipe(down)">
                                      <p:cBhvr>
                                        <p:cTn id="32" dur="2000"/>
                                        <p:tgtEl>
                                          <p:spTgt spid="24"/>
                                        </p:tgtEl>
                                      </p:cBhvr>
                                    </p:animEffect>
                                  </p:childTnLst>
                                </p:cTn>
                              </p:par>
                            </p:childTnLst>
                          </p:cTn>
                        </p:par>
                        <p:par>
                          <p:cTn id="33" fill="hold">
                            <p:stCondLst>
                              <p:cond delay="3000"/>
                            </p:stCondLst>
                            <p:childTnLst>
                              <p:par>
                                <p:cTn id="34" presetID="42" presetClass="entr" presetSubtype="0" fill="hold" grpId="0" nodeType="afterEffect">
                                  <p:stCondLst>
                                    <p:cond delay="0"/>
                                  </p:stCondLst>
                                  <p:childTnLst>
                                    <p:set>
                                      <p:cBhvr>
                                        <p:cTn id="35" dur="1" fill="hold">
                                          <p:stCondLst>
                                            <p:cond delay="0"/>
                                          </p:stCondLst>
                                        </p:cTn>
                                        <p:tgtEl>
                                          <p:spTgt spid="29"/>
                                        </p:tgtEl>
                                        <p:attrNameLst>
                                          <p:attrName>style.visibility</p:attrName>
                                        </p:attrNameLst>
                                      </p:cBhvr>
                                      <p:to>
                                        <p:strVal val="visible"/>
                                      </p:to>
                                    </p:set>
                                    <p:animEffect transition="in" filter="fade">
                                      <p:cBhvr>
                                        <p:cTn id="36" dur="1000"/>
                                        <p:tgtEl>
                                          <p:spTgt spid="29"/>
                                        </p:tgtEl>
                                      </p:cBhvr>
                                    </p:animEffect>
                                    <p:anim calcmode="lin" valueType="num">
                                      <p:cBhvr>
                                        <p:cTn id="37" dur="1000" fill="hold"/>
                                        <p:tgtEl>
                                          <p:spTgt spid="29"/>
                                        </p:tgtEl>
                                        <p:attrNameLst>
                                          <p:attrName>ppt_x</p:attrName>
                                        </p:attrNameLst>
                                      </p:cBhvr>
                                      <p:tavLst>
                                        <p:tav tm="0">
                                          <p:val>
                                            <p:strVal val="#ppt_x"/>
                                          </p:val>
                                        </p:tav>
                                        <p:tav tm="100000">
                                          <p:val>
                                            <p:strVal val="#ppt_x"/>
                                          </p:val>
                                        </p:tav>
                                      </p:tavLst>
                                    </p:anim>
                                    <p:anim calcmode="lin" valueType="num">
                                      <p:cBhvr>
                                        <p:cTn id="38"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fade">
                                      <p:cBhvr>
                                        <p:cTn id="43" dur="1000"/>
                                        <p:tgtEl>
                                          <p:spTgt spid="19"/>
                                        </p:tgtEl>
                                      </p:cBhvr>
                                    </p:animEffect>
                                    <p:anim calcmode="lin" valueType="num">
                                      <p:cBhvr>
                                        <p:cTn id="44" dur="1000" fill="hold"/>
                                        <p:tgtEl>
                                          <p:spTgt spid="19"/>
                                        </p:tgtEl>
                                        <p:attrNameLst>
                                          <p:attrName>ppt_x</p:attrName>
                                        </p:attrNameLst>
                                      </p:cBhvr>
                                      <p:tavLst>
                                        <p:tav tm="0">
                                          <p:val>
                                            <p:strVal val="#ppt_x"/>
                                          </p:val>
                                        </p:tav>
                                        <p:tav tm="100000">
                                          <p:val>
                                            <p:strVal val="#ppt_x"/>
                                          </p:val>
                                        </p:tav>
                                      </p:tavLst>
                                    </p:anim>
                                    <p:anim calcmode="lin" valueType="num">
                                      <p:cBhvr>
                                        <p:cTn id="45"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nodeType="clickEffect">
                                  <p:stCondLst>
                                    <p:cond delay="0"/>
                                  </p:stCondLst>
                                  <p:childTnLst>
                                    <p:set>
                                      <p:cBhvr>
                                        <p:cTn id="49" dur="1" fill="hold">
                                          <p:stCondLst>
                                            <p:cond delay="0"/>
                                          </p:stCondLst>
                                        </p:cTn>
                                        <p:tgtEl>
                                          <p:spTgt spid="21"/>
                                        </p:tgtEl>
                                        <p:attrNameLst>
                                          <p:attrName>style.visibility</p:attrName>
                                        </p:attrNameLst>
                                      </p:cBhvr>
                                      <p:to>
                                        <p:strVal val="visible"/>
                                      </p:to>
                                    </p:set>
                                    <p:animEffect transition="in" filter="fade">
                                      <p:cBhvr>
                                        <p:cTn id="50" dur="1000"/>
                                        <p:tgtEl>
                                          <p:spTgt spid="21"/>
                                        </p:tgtEl>
                                      </p:cBhvr>
                                    </p:animEffect>
                                    <p:anim calcmode="lin" valueType="num">
                                      <p:cBhvr>
                                        <p:cTn id="51" dur="1000" fill="hold"/>
                                        <p:tgtEl>
                                          <p:spTgt spid="21"/>
                                        </p:tgtEl>
                                        <p:attrNameLst>
                                          <p:attrName>ppt_x</p:attrName>
                                        </p:attrNameLst>
                                      </p:cBhvr>
                                      <p:tavLst>
                                        <p:tav tm="0">
                                          <p:val>
                                            <p:strVal val="#ppt_x"/>
                                          </p:val>
                                        </p:tav>
                                        <p:tav tm="100000">
                                          <p:val>
                                            <p:strVal val="#ppt_x"/>
                                          </p:val>
                                        </p:tav>
                                      </p:tavLst>
                                    </p:anim>
                                    <p:anim calcmode="lin" valueType="num">
                                      <p:cBhvr>
                                        <p:cTn id="52" dur="1000" fill="hold"/>
                                        <p:tgtEl>
                                          <p:spTgt spid="21"/>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18"/>
                                        </p:tgtEl>
                                        <p:attrNameLst>
                                          <p:attrName>style.visibility</p:attrName>
                                        </p:attrNameLst>
                                      </p:cBhvr>
                                      <p:to>
                                        <p:strVal val="visible"/>
                                      </p:to>
                                    </p:set>
                                    <p:animEffect transition="in" filter="fade">
                                      <p:cBhvr>
                                        <p:cTn id="55" dur="1000"/>
                                        <p:tgtEl>
                                          <p:spTgt spid="18"/>
                                        </p:tgtEl>
                                      </p:cBhvr>
                                    </p:animEffect>
                                    <p:anim calcmode="lin" valueType="num">
                                      <p:cBhvr>
                                        <p:cTn id="56" dur="1000" fill="hold"/>
                                        <p:tgtEl>
                                          <p:spTgt spid="18"/>
                                        </p:tgtEl>
                                        <p:attrNameLst>
                                          <p:attrName>ppt_x</p:attrName>
                                        </p:attrNameLst>
                                      </p:cBhvr>
                                      <p:tavLst>
                                        <p:tav tm="0">
                                          <p:val>
                                            <p:strVal val="#ppt_x"/>
                                          </p:val>
                                        </p:tav>
                                        <p:tav tm="100000">
                                          <p:val>
                                            <p:strVal val="#ppt_x"/>
                                          </p:val>
                                        </p:tav>
                                      </p:tavLst>
                                    </p:anim>
                                    <p:anim calcmode="lin" valueType="num">
                                      <p:cBhvr>
                                        <p:cTn id="57"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nodeType="click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fade">
                                      <p:cBhvr>
                                        <p:cTn id="62" dur="1000"/>
                                        <p:tgtEl>
                                          <p:spTgt spid="20"/>
                                        </p:tgtEl>
                                      </p:cBhvr>
                                    </p:animEffect>
                                    <p:anim calcmode="lin" valueType="num">
                                      <p:cBhvr>
                                        <p:cTn id="63" dur="1000" fill="hold"/>
                                        <p:tgtEl>
                                          <p:spTgt spid="20"/>
                                        </p:tgtEl>
                                        <p:attrNameLst>
                                          <p:attrName>ppt_x</p:attrName>
                                        </p:attrNameLst>
                                      </p:cBhvr>
                                      <p:tavLst>
                                        <p:tav tm="0">
                                          <p:val>
                                            <p:strVal val="#ppt_x"/>
                                          </p:val>
                                        </p:tav>
                                        <p:tav tm="100000">
                                          <p:val>
                                            <p:strVal val="#ppt_x"/>
                                          </p:val>
                                        </p:tav>
                                      </p:tavLst>
                                    </p:anim>
                                    <p:anim calcmode="lin" valueType="num">
                                      <p:cBhvr>
                                        <p:cTn id="64"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grpId="0" nodeType="clickEffect">
                                  <p:stCondLst>
                                    <p:cond delay="0"/>
                                  </p:stCondLst>
                                  <p:childTnLst>
                                    <p:set>
                                      <p:cBhvr>
                                        <p:cTn id="68" dur="1" fill="hold">
                                          <p:stCondLst>
                                            <p:cond delay="0"/>
                                          </p:stCondLst>
                                        </p:cTn>
                                        <p:tgtEl>
                                          <p:spTgt spid="30"/>
                                        </p:tgtEl>
                                        <p:attrNameLst>
                                          <p:attrName>style.visibility</p:attrName>
                                        </p:attrNameLst>
                                      </p:cBhvr>
                                      <p:to>
                                        <p:strVal val="visible"/>
                                      </p:to>
                                    </p:set>
                                    <p:animEffect transition="in" filter="fade">
                                      <p:cBhvr>
                                        <p:cTn id="69" dur="1000"/>
                                        <p:tgtEl>
                                          <p:spTgt spid="30"/>
                                        </p:tgtEl>
                                      </p:cBhvr>
                                    </p:animEffect>
                                    <p:anim calcmode="lin" valueType="num">
                                      <p:cBhvr>
                                        <p:cTn id="70" dur="1000" fill="hold"/>
                                        <p:tgtEl>
                                          <p:spTgt spid="30"/>
                                        </p:tgtEl>
                                        <p:attrNameLst>
                                          <p:attrName>ppt_x</p:attrName>
                                        </p:attrNameLst>
                                      </p:cBhvr>
                                      <p:tavLst>
                                        <p:tav tm="0">
                                          <p:val>
                                            <p:strVal val="#ppt_x"/>
                                          </p:val>
                                        </p:tav>
                                        <p:tav tm="100000">
                                          <p:val>
                                            <p:strVal val="#ppt_x"/>
                                          </p:val>
                                        </p:tav>
                                      </p:tavLst>
                                    </p:anim>
                                    <p:anim calcmode="lin" valueType="num">
                                      <p:cBhvr>
                                        <p:cTn id="71" dur="1000" fill="hold"/>
                                        <p:tgtEl>
                                          <p:spTgt spid="30"/>
                                        </p:tgtEl>
                                        <p:attrNameLst>
                                          <p:attrName>ppt_y</p:attrName>
                                        </p:attrNameLst>
                                      </p:cBhvr>
                                      <p:tavLst>
                                        <p:tav tm="0">
                                          <p:val>
                                            <p:strVal val="#ppt_y+.1"/>
                                          </p:val>
                                        </p:tav>
                                        <p:tav tm="100000">
                                          <p:val>
                                            <p:strVal val="#ppt_y"/>
                                          </p:val>
                                        </p:tav>
                                      </p:tavLst>
                                    </p:anim>
                                  </p:childTnLst>
                                </p:cTn>
                              </p:par>
                              <p:par>
                                <p:cTn id="72" presetID="42" presetClass="entr" presetSubtype="0" fill="hold" nodeType="withEffect">
                                  <p:stCondLst>
                                    <p:cond delay="0"/>
                                  </p:stCondLst>
                                  <p:childTnLst>
                                    <p:set>
                                      <p:cBhvr>
                                        <p:cTn id="73" dur="1" fill="hold">
                                          <p:stCondLst>
                                            <p:cond delay="0"/>
                                          </p:stCondLst>
                                        </p:cTn>
                                        <p:tgtEl>
                                          <p:spTgt spid="28"/>
                                        </p:tgtEl>
                                        <p:attrNameLst>
                                          <p:attrName>style.visibility</p:attrName>
                                        </p:attrNameLst>
                                      </p:cBhvr>
                                      <p:to>
                                        <p:strVal val="visible"/>
                                      </p:to>
                                    </p:set>
                                    <p:animEffect transition="in" filter="fade">
                                      <p:cBhvr>
                                        <p:cTn id="74" dur="1000"/>
                                        <p:tgtEl>
                                          <p:spTgt spid="28"/>
                                        </p:tgtEl>
                                      </p:cBhvr>
                                    </p:animEffect>
                                    <p:anim calcmode="lin" valueType="num">
                                      <p:cBhvr>
                                        <p:cTn id="75" dur="1000" fill="hold"/>
                                        <p:tgtEl>
                                          <p:spTgt spid="28"/>
                                        </p:tgtEl>
                                        <p:attrNameLst>
                                          <p:attrName>ppt_x</p:attrName>
                                        </p:attrNameLst>
                                      </p:cBhvr>
                                      <p:tavLst>
                                        <p:tav tm="0">
                                          <p:val>
                                            <p:strVal val="#ppt_x"/>
                                          </p:val>
                                        </p:tav>
                                        <p:tav tm="100000">
                                          <p:val>
                                            <p:strVal val="#ppt_x"/>
                                          </p:val>
                                        </p:tav>
                                      </p:tavLst>
                                    </p:anim>
                                    <p:anim calcmode="lin" valueType="num">
                                      <p:cBhvr>
                                        <p:cTn id="76"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16" presetClass="entr" presetSubtype="21" fill="hold" grpId="0" nodeType="clickEffect">
                                  <p:stCondLst>
                                    <p:cond delay="0"/>
                                  </p:stCondLst>
                                  <p:childTnLst>
                                    <p:set>
                                      <p:cBhvr>
                                        <p:cTn id="80" dur="1" fill="hold">
                                          <p:stCondLst>
                                            <p:cond delay="0"/>
                                          </p:stCondLst>
                                        </p:cTn>
                                        <p:tgtEl>
                                          <p:spTgt spid="22"/>
                                        </p:tgtEl>
                                        <p:attrNameLst>
                                          <p:attrName>style.visibility</p:attrName>
                                        </p:attrNameLst>
                                      </p:cBhvr>
                                      <p:to>
                                        <p:strVal val="visible"/>
                                      </p:to>
                                    </p:set>
                                    <p:animEffect transition="in" filter="barn(inVertical)">
                                      <p:cBhvr>
                                        <p:cTn id="81" dur="1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p:bldP spid="18" grpId="0"/>
      <p:bldP spid="22" grpId="0"/>
      <p:bldP spid="23" grpId="0" animBg="1"/>
      <p:bldP spid="29" grpId="0"/>
      <p:bldP spid="30" grpId="0"/>
      <p:bldP spid="31" grpId="0" animBg="1"/>
    </p:bldLst>
  </p:timing>
</p:sld>
</file>

<file path=ppt/theme/theme1.xml><?xml version="1.0" encoding="utf-8"?>
<a:theme xmlns:a="http://schemas.openxmlformats.org/drawingml/2006/main" name="Default Design">
  <a:themeElements>
    <a:clrScheme name="Custom 128">
      <a:dk1>
        <a:srgbClr val="000000"/>
      </a:dk1>
      <a:lt1>
        <a:srgbClr val="FFFFFF"/>
      </a:lt1>
      <a:dk2>
        <a:srgbClr val="834C1F"/>
      </a:dk2>
      <a:lt2>
        <a:srgbClr val="C0C0C0"/>
      </a:lt2>
      <a:accent1>
        <a:srgbClr val="96C62C"/>
      </a:accent1>
      <a:accent2>
        <a:srgbClr val="E7A707"/>
      </a:accent2>
      <a:accent3>
        <a:srgbClr val="D890B1"/>
      </a:accent3>
      <a:accent4>
        <a:srgbClr val="8F8BC3"/>
      </a:accent4>
      <a:accent5>
        <a:srgbClr val="31BCCF"/>
      </a:accent5>
      <a:accent6>
        <a:srgbClr val="B9AF31"/>
      </a:accent6>
      <a:hlink>
        <a:srgbClr val="5EB5E0"/>
      </a:hlink>
      <a:folHlink>
        <a:srgbClr val="9B90DC"/>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8F354A"/>
        </a:dk2>
        <a:lt2>
          <a:srgbClr val="C0C0C0"/>
        </a:lt2>
        <a:accent1>
          <a:srgbClr val="F6A32A"/>
        </a:accent1>
        <a:accent2>
          <a:srgbClr val="EF8585"/>
        </a:accent2>
        <a:accent3>
          <a:srgbClr val="FFFFFF"/>
        </a:accent3>
        <a:accent4>
          <a:srgbClr val="000000"/>
        </a:accent4>
        <a:accent5>
          <a:srgbClr val="FACEAC"/>
        </a:accent5>
        <a:accent6>
          <a:srgbClr val="D97878"/>
        </a:accent6>
        <a:hlink>
          <a:srgbClr val="CB88D8"/>
        </a:hlink>
        <a:folHlink>
          <a:srgbClr val="8B80DA"/>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336699"/>
        </a:dk2>
        <a:lt2>
          <a:srgbClr val="C0C0C0"/>
        </a:lt2>
        <a:accent1>
          <a:srgbClr val="E692B2"/>
        </a:accent1>
        <a:accent2>
          <a:srgbClr val="6EBACC"/>
        </a:accent2>
        <a:accent3>
          <a:srgbClr val="FFFFFF"/>
        </a:accent3>
        <a:accent4>
          <a:srgbClr val="000000"/>
        </a:accent4>
        <a:accent5>
          <a:srgbClr val="F0C7D5"/>
        </a:accent5>
        <a:accent6>
          <a:srgbClr val="63A8B9"/>
        </a:accent6>
        <a:hlink>
          <a:srgbClr val="85B931"/>
        </a:hlink>
        <a:folHlink>
          <a:srgbClr val="DCB73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834C1F"/>
        </a:dk2>
        <a:lt2>
          <a:srgbClr val="C0C0C0"/>
        </a:lt2>
        <a:accent1>
          <a:srgbClr val="96C62C"/>
        </a:accent1>
        <a:accent2>
          <a:srgbClr val="E7A707"/>
        </a:accent2>
        <a:accent3>
          <a:srgbClr val="FFFFFF"/>
        </a:accent3>
        <a:accent4>
          <a:srgbClr val="000000"/>
        </a:accent4>
        <a:accent5>
          <a:srgbClr val="C9DFAC"/>
        </a:accent5>
        <a:accent6>
          <a:srgbClr val="D19706"/>
        </a:accent6>
        <a:hlink>
          <a:srgbClr val="5EB5E0"/>
        </a:hlink>
        <a:folHlink>
          <a:srgbClr val="9B90D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821</TotalTime>
  <Words>547</Words>
  <Application>Microsoft Office PowerPoint</Application>
  <PresentationFormat>Custom</PresentationFormat>
  <Paragraphs>94</Paragraphs>
  <Slides>13</Slides>
  <Notes>0</Notes>
  <HiddenSlides>0</HiddenSlides>
  <MMClips>0</MMClips>
  <ScaleCrop>false</ScaleCrop>
  <HeadingPairs>
    <vt:vector size="8" baseType="variant">
      <vt:variant>
        <vt:lpstr>Fonts Used</vt:lpstr>
      </vt:variant>
      <vt:variant>
        <vt:i4>12</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27" baseType="lpstr">
      <vt:lpstr>.VnArial</vt:lpstr>
      <vt:lpstr>.VnTime</vt:lpstr>
      <vt:lpstr>.VnTimeH</vt:lpstr>
      <vt:lpstr>Arial</vt:lpstr>
      <vt:lpstr>Calibri</vt:lpstr>
      <vt:lpstr>Lobster 1.3</vt:lpstr>
      <vt:lpstr>Tahoma</vt:lpstr>
      <vt:lpstr>Times New Roman</vt:lpstr>
      <vt:lpstr>VNI-Times</vt:lpstr>
      <vt:lpstr>Wingdings</vt:lpstr>
      <vt:lpstr>Wingdings 3</vt:lpstr>
      <vt:lpstr>等线</vt:lpstr>
      <vt:lpstr>Default Design</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Guild Design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ThemeGallery PowerTemplate</dc:title>
  <dc:creator>www.themegallery.com</dc:creator>
  <cp:lastModifiedBy>dell</cp:lastModifiedBy>
  <cp:revision>80</cp:revision>
  <dcterms:created xsi:type="dcterms:W3CDTF">2009-09-03T06:53:26Z</dcterms:created>
  <dcterms:modified xsi:type="dcterms:W3CDTF">2021-09-29T04:47:01Z</dcterms:modified>
</cp:coreProperties>
</file>