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26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275" r:id="rId18"/>
  </p:sldIdLst>
  <p:sldSz cx="14630400" cy="8229600"/>
  <p:notesSz cx="6953250" cy="923448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52933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05868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958803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11738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264668" algn="l" defTabSz="1305868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3917604" algn="l" defTabSz="1305868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4570536" algn="l" defTabSz="1305868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5223475" algn="l" defTabSz="1305868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592">
          <p15:clr>
            <a:srgbClr val="A4A3A4"/>
          </p15:clr>
        </p15:guide>
        <p15:guide id="4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C62C"/>
    <a:srgbClr val="F4F6A4"/>
    <a:srgbClr val="FFFFFF"/>
    <a:srgbClr val="808080"/>
    <a:srgbClr val="9B90DC"/>
    <a:srgbClr val="E7A707"/>
    <a:srgbClr val="5F5F5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4" autoAdjust="0"/>
    <p:restoredTop sz="94671" autoAdjust="0"/>
  </p:normalViewPr>
  <p:slideViewPr>
    <p:cSldViewPr>
      <p:cViewPr varScale="1">
        <p:scale>
          <a:sx n="59" d="100"/>
          <a:sy n="59" d="100"/>
        </p:scale>
        <p:origin x="630" y="42"/>
      </p:cViewPr>
      <p:guideLst>
        <p:guide orient="horz" pos="2160"/>
        <p:guide pos="2880"/>
        <p:guide orient="horz" pos="2592"/>
        <p:guide pos="4608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wmf"/><Relationship Id="rId4" Type="http://schemas.openxmlformats.org/officeDocument/2006/relationships/image" Target="../media/image21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image" Target="../media/image27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image" Target="../media/image30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image" Target="../media/image34.wmf"/><Relationship Id="rId7" Type="http://schemas.openxmlformats.org/officeDocument/2006/relationships/image" Target="../media/image38.e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emf"/><Relationship Id="rId5" Type="http://schemas.openxmlformats.org/officeDocument/2006/relationships/image" Target="../media/image36.emf"/><Relationship Id="rId4" Type="http://schemas.openxmlformats.org/officeDocument/2006/relationships/image" Target="../media/image35.emf"/><Relationship Id="rId9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588" y="0"/>
            <a:ext cx="301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0050" y="692150"/>
            <a:ext cx="6153150" cy="3462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6263"/>
            <a:ext cx="556260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093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588" y="8770938"/>
            <a:ext cx="3013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BCBD282-8406-4631-A382-F45DDFD344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612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65293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130586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95880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261173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3264668" algn="l" defTabSz="130586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7604" algn="l" defTabSz="130586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0536" algn="l" defTabSz="130586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3475" algn="l" defTabSz="130586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963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C36C3FC-E4A8-4ABA-A670-EEA373357709}" type="slidenum">
              <a:rPr lang="en-US" altLang="en-US" sz="1200"/>
              <a:pPr/>
              <a:t>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645831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460980-8E40-43AA-9F24-24AB64C56764}" type="slidenum">
              <a:rPr lang="vi-VN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16</a:t>
            </a:fld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51858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28" name="Freeform 40"/>
          <p:cNvSpPr>
            <a:spLocks/>
          </p:cNvSpPr>
          <p:nvPr/>
        </p:nvSpPr>
        <p:spPr bwMode="hidden">
          <a:xfrm>
            <a:off x="0" y="2194560"/>
            <a:ext cx="14630400" cy="6025516"/>
          </a:xfrm>
          <a:custGeom>
            <a:avLst/>
            <a:gdLst>
              <a:gd name="T0" fmla="*/ 0 w 5760"/>
              <a:gd name="T1" fmla="*/ 1000 h 3592"/>
              <a:gd name="T2" fmla="*/ 0 w 5760"/>
              <a:gd name="T3" fmla="*/ 3592 h 3592"/>
              <a:gd name="T4" fmla="*/ 5760 w 5760"/>
              <a:gd name="T5" fmla="*/ 3592 h 3592"/>
              <a:gd name="T6" fmla="*/ 5760 w 5760"/>
              <a:gd name="T7" fmla="*/ 2776 h 3592"/>
              <a:gd name="T8" fmla="*/ 0 w 5760"/>
              <a:gd name="T9" fmla="*/ 1000 h 3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60" h="3592">
                <a:moveTo>
                  <a:pt x="0" y="1000"/>
                </a:moveTo>
                <a:lnTo>
                  <a:pt x="0" y="3592"/>
                </a:lnTo>
                <a:lnTo>
                  <a:pt x="5760" y="3592"/>
                </a:lnTo>
                <a:cubicBezTo>
                  <a:pt x="5760" y="3592"/>
                  <a:pt x="5760" y="3184"/>
                  <a:pt x="5760" y="2776"/>
                </a:cubicBezTo>
                <a:cubicBezTo>
                  <a:pt x="3496" y="0"/>
                  <a:pt x="0" y="1000"/>
                  <a:pt x="0" y="1000"/>
                </a:cubicBezTo>
                <a:close/>
              </a:path>
            </a:pathLst>
          </a:custGeom>
          <a:gradFill rotWithShape="1">
            <a:gsLst>
              <a:gs pos="0">
                <a:schemeClr val="accent2">
                  <a:alpha val="20000"/>
                </a:schemeClr>
              </a:gs>
              <a:gs pos="5000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>
                  <a:alpha val="20000"/>
                </a:schemeClr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5" tIns="65294" rIns="130585" bIns="65294" anchor="ctr"/>
          <a:lstStyle/>
          <a:p>
            <a:endParaRPr lang="vi-VN"/>
          </a:p>
        </p:txBody>
      </p:sp>
      <p:grpSp>
        <p:nvGrpSpPr>
          <p:cNvPr id="37929" name="Group 41"/>
          <p:cNvGrpSpPr>
            <a:grpSpLocks/>
          </p:cNvGrpSpPr>
          <p:nvPr/>
        </p:nvGrpSpPr>
        <p:grpSpPr bwMode="auto">
          <a:xfrm>
            <a:off x="0" y="4937760"/>
            <a:ext cx="14234160" cy="3291840"/>
            <a:chOff x="0" y="2502"/>
            <a:chExt cx="5604" cy="1728"/>
          </a:xfrm>
        </p:grpSpPr>
        <p:sp>
          <p:nvSpPr>
            <p:cNvPr id="37930" name="AutoShape 42"/>
            <p:cNvSpPr>
              <a:spLocks noChangeAspect="1" noChangeArrowheads="1" noTextEdit="1"/>
            </p:cNvSpPr>
            <p:nvPr/>
          </p:nvSpPr>
          <p:spPr bwMode="ltGray">
            <a:xfrm>
              <a:off x="0" y="2784"/>
              <a:ext cx="5604" cy="1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931" name="Freeform 43"/>
            <p:cNvSpPr>
              <a:spLocks/>
            </p:cNvSpPr>
            <p:nvPr/>
          </p:nvSpPr>
          <p:spPr bwMode="ltGray">
            <a:xfrm>
              <a:off x="4" y="2794"/>
              <a:ext cx="5430" cy="1432"/>
            </a:xfrm>
            <a:custGeom>
              <a:avLst/>
              <a:gdLst>
                <a:gd name="T0" fmla="*/ 275 w 2715"/>
                <a:gd name="T1" fmla="*/ 697 h 710"/>
                <a:gd name="T2" fmla="*/ 153 w 2715"/>
                <a:gd name="T3" fmla="*/ 668 h 710"/>
                <a:gd name="T4" fmla="*/ 75 w 2715"/>
                <a:gd name="T5" fmla="*/ 653 h 710"/>
                <a:gd name="T6" fmla="*/ 29 w 2715"/>
                <a:gd name="T7" fmla="*/ 478 h 710"/>
                <a:gd name="T8" fmla="*/ 475 w 2715"/>
                <a:gd name="T9" fmla="*/ 217 h 710"/>
                <a:gd name="T10" fmla="*/ 841 w 2715"/>
                <a:gd name="T11" fmla="*/ 121 h 710"/>
                <a:gd name="T12" fmla="*/ 1078 w 2715"/>
                <a:gd name="T13" fmla="*/ 56 h 710"/>
                <a:gd name="T14" fmla="*/ 1892 w 2715"/>
                <a:gd name="T15" fmla="*/ 76 h 710"/>
                <a:gd name="T16" fmla="*/ 2323 w 2715"/>
                <a:gd name="T17" fmla="*/ 145 h 710"/>
                <a:gd name="T18" fmla="*/ 2519 w 2715"/>
                <a:gd name="T19" fmla="*/ 226 h 710"/>
                <a:gd name="T20" fmla="*/ 2688 w 2715"/>
                <a:gd name="T21" fmla="*/ 333 h 710"/>
                <a:gd name="T22" fmla="*/ 2543 w 2715"/>
                <a:gd name="T23" fmla="*/ 460 h 710"/>
                <a:gd name="T24" fmla="*/ 2539 w 2715"/>
                <a:gd name="T25" fmla="*/ 579 h 710"/>
                <a:gd name="T26" fmla="*/ 2292 w 2715"/>
                <a:gd name="T27" fmla="*/ 673 h 710"/>
                <a:gd name="T28" fmla="*/ 1754 w 2715"/>
                <a:gd name="T29" fmla="*/ 643 h 710"/>
                <a:gd name="T30" fmla="*/ 1506 w 2715"/>
                <a:gd name="T31" fmla="*/ 638 h 710"/>
                <a:gd name="T32" fmla="*/ 1215 w 2715"/>
                <a:gd name="T33" fmla="*/ 684 h 710"/>
                <a:gd name="T34" fmla="*/ 802 w 2715"/>
                <a:gd name="T35" fmla="*/ 626 h 710"/>
                <a:gd name="T36" fmla="*/ 487 w 2715"/>
                <a:gd name="T37" fmla="*/ 627 h 710"/>
                <a:gd name="T38" fmla="*/ 275 w 2715"/>
                <a:gd name="T39" fmla="*/ 697 h 7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15" h="710">
                  <a:moveTo>
                    <a:pt x="275" y="697"/>
                  </a:moveTo>
                  <a:cubicBezTo>
                    <a:pt x="233" y="699"/>
                    <a:pt x="193" y="678"/>
                    <a:pt x="153" y="668"/>
                  </a:cubicBezTo>
                  <a:cubicBezTo>
                    <a:pt x="128" y="662"/>
                    <a:pt x="99" y="663"/>
                    <a:pt x="75" y="653"/>
                  </a:cubicBezTo>
                  <a:cubicBezTo>
                    <a:pt x="0" y="621"/>
                    <a:pt x="2" y="543"/>
                    <a:pt x="29" y="478"/>
                  </a:cubicBezTo>
                  <a:cubicBezTo>
                    <a:pt x="91" y="327"/>
                    <a:pt x="334" y="264"/>
                    <a:pt x="475" y="217"/>
                  </a:cubicBezTo>
                  <a:cubicBezTo>
                    <a:pt x="595" y="176"/>
                    <a:pt x="719" y="154"/>
                    <a:pt x="841" y="121"/>
                  </a:cubicBezTo>
                  <a:cubicBezTo>
                    <a:pt x="920" y="100"/>
                    <a:pt x="998" y="73"/>
                    <a:pt x="1078" y="56"/>
                  </a:cubicBezTo>
                  <a:cubicBezTo>
                    <a:pt x="1349" y="0"/>
                    <a:pt x="1621" y="51"/>
                    <a:pt x="1892" y="76"/>
                  </a:cubicBezTo>
                  <a:cubicBezTo>
                    <a:pt x="2033" y="88"/>
                    <a:pt x="2185" y="111"/>
                    <a:pt x="2323" y="145"/>
                  </a:cubicBezTo>
                  <a:cubicBezTo>
                    <a:pt x="2392" y="162"/>
                    <a:pt x="2458" y="190"/>
                    <a:pt x="2519" y="226"/>
                  </a:cubicBezTo>
                  <a:cubicBezTo>
                    <a:pt x="2552" y="246"/>
                    <a:pt x="2673" y="296"/>
                    <a:pt x="2688" y="333"/>
                  </a:cubicBezTo>
                  <a:cubicBezTo>
                    <a:pt x="2715" y="402"/>
                    <a:pt x="2584" y="439"/>
                    <a:pt x="2543" y="460"/>
                  </a:cubicBezTo>
                  <a:cubicBezTo>
                    <a:pt x="2456" y="504"/>
                    <a:pt x="2553" y="513"/>
                    <a:pt x="2539" y="579"/>
                  </a:cubicBezTo>
                  <a:cubicBezTo>
                    <a:pt x="2526" y="638"/>
                    <a:pt x="2334" y="665"/>
                    <a:pt x="2292" y="673"/>
                  </a:cubicBezTo>
                  <a:cubicBezTo>
                    <a:pt x="2110" y="710"/>
                    <a:pt x="1934" y="662"/>
                    <a:pt x="1754" y="643"/>
                  </a:cubicBezTo>
                  <a:cubicBezTo>
                    <a:pt x="1673" y="634"/>
                    <a:pt x="1588" y="634"/>
                    <a:pt x="1506" y="638"/>
                  </a:cubicBezTo>
                  <a:cubicBezTo>
                    <a:pt x="1407" y="644"/>
                    <a:pt x="1314" y="673"/>
                    <a:pt x="1215" y="684"/>
                  </a:cubicBezTo>
                  <a:cubicBezTo>
                    <a:pt x="1071" y="701"/>
                    <a:pt x="946" y="629"/>
                    <a:pt x="802" y="626"/>
                  </a:cubicBezTo>
                  <a:cubicBezTo>
                    <a:pt x="699" y="625"/>
                    <a:pt x="590" y="620"/>
                    <a:pt x="487" y="627"/>
                  </a:cubicBezTo>
                  <a:cubicBezTo>
                    <a:pt x="409" y="632"/>
                    <a:pt x="352" y="692"/>
                    <a:pt x="275" y="697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>
                    <a:alpha val="30000"/>
                  </a:schemeClr>
                </a:gs>
                <a:gs pos="100000">
                  <a:schemeClr val="accent2">
                    <a:gamma/>
                    <a:shade val="98431"/>
                    <a:invGamma/>
                    <a:alpha val="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932" name="Freeform 44"/>
            <p:cNvSpPr>
              <a:spLocks/>
            </p:cNvSpPr>
            <p:nvPr/>
          </p:nvSpPr>
          <p:spPr bwMode="ltGray">
            <a:xfrm>
              <a:off x="22" y="2792"/>
              <a:ext cx="5576" cy="768"/>
            </a:xfrm>
            <a:custGeom>
              <a:avLst/>
              <a:gdLst>
                <a:gd name="T0" fmla="*/ 0 w 2788"/>
                <a:gd name="T1" fmla="*/ 381 h 381"/>
                <a:gd name="T2" fmla="*/ 697 w 2788"/>
                <a:gd name="T3" fmla="*/ 102 h 381"/>
                <a:gd name="T4" fmla="*/ 1662 w 2788"/>
                <a:gd name="T5" fmla="*/ 3 h 381"/>
                <a:gd name="T6" fmla="*/ 2231 w 2788"/>
                <a:gd name="T7" fmla="*/ 87 h 381"/>
                <a:gd name="T8" fmla="*/ 2540 w 2788"/>
                <a:gd name="T9" fmla="*/ 162 h 381"/>
                <a:gd name="T10" fmla="*/ 2788 w 2788"/>
                <a:gd name="T11" fmla="*/ 26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88" h="381">
                  <a:moveTo>
                    <a:pt x="0" y="381"/>
                  </a:moveTo>
                  <a:cubicBezTo>
                    <a:pt x="222" y="255"/>
                    <a:pt x="443" y="150"/>
                    <a:pt x="697" y="102"/>
                  </a:cubicBezTo>
                  <a:cubicBezTo>
                    <a:pt x="1008" y="42"/>
                    <a:pt x="1344" y="9"/>
                    <a:pt x="1662" y="3"/>
                  </a:cubicBezTo>
                  <a:cubicBezTo>
                    <a:pt x="1859" y="0"/>
                    <a:pt x="2041" y="48"/>
                    <a:pt x="2231" y="87"/>
                  </a:cubicBezTo>
                  <a:cubicBezTo>
                    <a:pt x="2336" y="108"/>
                    <a:pt x="2438" y="126"/>
                    <a:pt x="2540" y="162"/>
                  </a:cubicBezTo>
                  <a:cubicBezTo>
                    <a:pt x="2605" y="185"/>
                    <a:pt x="2735" y="213"/>
                    <a:pt x="2788" y="261"/>
                  </a:cubicBezTo>
                </a:path>
              </a:pathLst>
            </a:custGeom>
            <a:noFill/>
            <a:ln w="12700" cap="rnd">
              <a:solidFill>
                <a:srgbClr val="503F2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37933" name="Group 45"/>
            <p:cNvGrpSpPr>
              <a:grpSpLocks/>
            </p:cNvGrpSpPr>
            <p:nvPr/>
          </p:nvGrpSpPr>
          <p:grpSpPr bwMode="auto">
            <a:xfrm rot="-1365718">
              <a:off x="184" y="3151"/>
              <a:ext cx="228" cy="272"/>
              <a:chOff x="2208" y="3031"/>
              <a:chExt cx="565" cy="674"/>
            </a:xfrm>
          </p:grpSpPr>
          <p:sp>
            <p:nvSpPr>
              <p:cNvPr id="37934" name="Freeform 46"/>
              <p:cNvSpPr>
                <a:spLocks/>
              </p:cNvSpPr>
              <p:nvPr/>
            </p:nvSpPr>
            <p:spPr bwMode="ltGray">
              <a:xfrm>
                <a:off x="2256" y="3072"/>
                <a:ext cx="517" cy="633"/>
              </a:xfrm>
              <a:custGeom>
                <a:avLst/>
                <a:gdLst>
                  <a:gd name="T0" fmla="*/ 179 w 219"/>
                  <a:gd name="T1" fmla="*/ 128 h 268"/>
                  <a:gd name="T2" fmla="*/ 148 w 219"/>
                  <a:gd name="T3" fmla="*/ 38 h 268"/>
                  <a:gd name="T4" fmla="*/ 129 w 219"/>
                  <a:gd name="T5" fmla="*/ 4 h 268"/>
                  <a:gd name="T6" fmla="*/ 108 w 219"/>
                  <a:gd name="T7" fmla="*/ 5 h 268"/>
                  <a:gd name="T8" fmla="*/ 39 w 219"/>
                  <a:gd name="T9" fmla="*/ 14 h 268"/>
                  <a:gd name="T10" fmla="*/ 27 w 219"/>
                  <a:gd name="T11" fmla="*/ 44 h 268"/>
                  <a:gd name="T12" fmla="*/ 22 w 219"/>
                  <a:gd name="T13" fmla="*/ 122 h 268"/>
                  <a:gd name="T14" fmla="*/ 5 w 219"/>
                  <a:gd name="T15" fmla="*/ 237 h 268"/>
                  <a:gd name="T16" fmla="*/ 31 w 219"/>
                  <a:gd name="T17" fmla="*/ 268 h 268"/>
                  <a:gd name="T18" fmla="*/ 66 w 219"/>
                  <a:gd name="T19" fmla="*/ 207 h 268"/>
                  <a:gd name="T20" fmla="*/ 67 w 219"/>
                  <a:gd name="T21" fmla="*/ 194 h 268"/>
                  <a:gd name="T22" fmla="*/ 117 w 219"/>
                  <a:gd name="T23" fmla="*/ 165 h 268"/>
                  <a:gd name="T24" fmla="*/ 94 w 219"/>
                  <a:gd name="T25" fmla="*/ 142 h 268"/>
                  <a:gd name="T26" fmla="*/ 67 w 219"/>
                  <a:gd name="T27" fmla="*/ 150 h 268"/>
                  <a:gd name="T28" fmla="*/ 66 w 219"/>
                  <a:gd name="T29" fmla="*/ 142 h 268"/>
                  <a:gd name="T30" fmla="*/ 79 w 219"/>
                  <a:gd name="T31" fmla="*/ 87 h 268"/>
                  <a:gd name="T32" fmla="*/ 116 w 219"/>
                  <a:gd name="T33" fmla="*/ 92 h 268"/>
                  <a:gd name="T34" fmla="*/ 138 w 219"/>
                  <a:gd name="T35" fmla="*/ 147 h 268"/>
                  <a:gd name="T36" fmla="*/ 162 w 219"/>
                  <a:gd name="T37" fmla="*/ 203 h 268"/>
                  <a:gd name="T38" fmla="*/ 175 w 219"/>
                  <a:gd name="T39" fmla="*/ 242 h 268"/>
                  <a:gd name="T40" fmla="*/ 215 w 219"/>
                  <a:gd name="T41" fmla="*/ 218 h 268"/>
                  <a:gd name="T42" fmla="*/ 179 w 219"/>
                  <a:gd name="T43" fmla="*/ 128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19" h="268">
                    <a:moveTo>
                      <a:pt x="179" y="128"/>
                    </a:moveTo>
                    <a:cubicBezTo>
                      <a:pt x="169" y="97"/>
                      <a:pt x="161" y="68"/>
                      <a:pt x="148" y="38"/>
                    </a:cubicBezTo>
                    <a:cubicBezTo>
                      <a:pt x="144" y="30"/>
                      <a:pt x="137" y="8"/>
                      <a:pt x="129" y="4"/>
                    </a:cubicBezTo>
                    <a:cubicBezTo>
                      <a:pt x="120" y="0"/>
                      <a:pt x="118" y="4"/>
                      <a:pt x="108" y="5"/>
                    </a:cubicBezTo>
                    <a:cubicBezTo>
                      <a:pt x="89" y="7"/>
                      <a:pt x="55" y="3"/>
                      <a:pt x="39" y="14"/>
                    </a:cubicBezTo>
                    <a:cubicBezTo>
                      <a:pt x="28" y="21"/>
                      <a:pt x="28" y="32"/>
                      <a:pt x="27" y="44"/>
                    </a:cubicBezTo>
                    <a:cubicBezTo>
                      <a:pt x="25" y="70"/>
                      <a:pt x="25" y="96"/>
                      <a:pt x="22" y="122"/>
                    </a:cubicBezTo>
                    <a:cubicBezTo>
                      <a:pt x="17" y="160"/>
                      <a:pt x="0" y="198"/>
                      <a:pt x="5" y="237"/>
                    </a:cubicBezTo>
                    <a:cubicBezTo>
                      <a:pt x="7" y="253"/>
                      <a:pt x="12" y="268"/>
                      <a:pt x="31" y="268"/>
                    </a:cubicBezTo>
                    <a:cubicBezTo>
                      <a:pt x="69" y="266"/>
                      <a:pt x="67" y="234"/>
                      <a:pt x="66" y="207"/>
                    </a:cubicBezTo>
                    <a:cubicBezTo>
                      <a:pt x="66" y="202"/>
                      <a:pt x="66" y="198"/>
                      <a:pt x="67" y="194"/>
                    </a:cubicBezTo>
                    <a:cubicBezTo>
                      <a:pt x="89" y="192"/>
                      <a:pt x="118" y="183"/>
                      <a:pt x="117" y="165"/>
                    </a:cubicBezTo>
                    <a:cubicBezTo>
                      <a:pt x="116" y="158"/>
                      <a:pt x="100" y="143"/>
                      <a:pt x="94" y="142"/>
                    </a:cubicBezTo>
                    <a:cubicBezTo>
                      <a:pt x="87" y="141"/>
                      <a:pt x="77" y="145"/>
                      <a:pt x="67" y="150"/>
                    </a:cubicBezTo>
                    <a:cubicBezTo>
                      <a:pt x="67" y="147"/>
                      <a:pt x="66" y="145"/>
                      <a:pt x="66" y="142"/>
                    </a:cubicBezTo>
                    <a:cubicBezTo>
                      <a:pt x="64" y="122"/>
                      <a:pt x="61" y="98"/>
                      <a:pt x="79" y="87"/>
                    </a:cubicBezTo>
                    <a:cubicBezTo>
                      <a:pt x="92" y="80"/>
                      <a:pt x="107" y="81"/>
                      <a:pt x="116" y="92"/>
                    </a:cubicBezTo>
                    <a:cubicBezTo>
                      <a:pt x="129" y="106"/>
                      <a:pt x="129" y="130"/>
                      <a:pt x="138" y="147"/>
                    </a:cubicBezTo>
                    <a:cubicBezTo>
                      <a:pt x="147" y="166"/>
                      <a:pt x="155" y="183"/>
                      <a:pt x="162" y="203"/>
                    </a:cubicBezTo>
                    <a:cubicBezTo>
                      <a:pt x="165" y="211"/>
                      <a:pt x="168" y="237"/>
                      <a:pt x="175" y="242"/>
                    </a:cubicBezTo>
                    <a:cubicBezTo>
                      <a:pt x="191" y="254"/>
                      <a:pt x="214" y="231"/>
                      <a:pt x="215" y="218"/>
                    </a:cubicBezTo>
                    <a:cubicBezTo>
                      <a:pt x="219" y="183"/>
                      <a:pt x="188" y="159"/>
                      <a:pt x="179" y="12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66275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35" name="Freeform 47"/>
              <p:cNvSpPr>
                <a:spLocks/>
              </p:cNvSpPr>
              <p:nvPr/>
            </p:nvSpPr>
            <p:spPr bwMode="ltGray">
              <a:xfrm>
                <a:off x="2208" y="3031"/>
                <a:ext cx="518" cy="635"/>
              </a:xfrm>
              <a:custGeom>
                <a:avLst/>
                <a:gdLst>
                  <a:gd name="T0" fmla="*/ 179 w 219"/>
                  <a:gd name="T1" fmla="*/ 128 h 269"/>
                  <a:gd name="T2" fmla="*/ 148 w 219"/>
                  <a:gd name="T3" fmla="*/ 38 h 269"/>
                  <a:gd name="T4" fmla="*/ 129 w 219"/>
                  <a:gd name="T5" fmla="*/ 4 h 269"/>
                  <a:gd name="T6" fmla="*/ 109 w 219"/>
                  <a:gd name="T7" fmla="*/ 5 h 269"/>
                  <a:gd name="T8" fmla="*/ 39 w 219"/>
                  <a:gd name="T9" fmla="*/ 14 h 269"/>
                  <a:gd name="T10" fmla="*/ 27 w 219"/>
                  <a:gd name="T11" fmla="*/ 44 h 269"/>
                  <a:gd name="T12" fmla="*/ 22 w 219"/>
                  <a:gd name="T13" fmla="*/ 122 h 269"/>
                  <a:gd name="T14" fmla="*/ 5 w 219"/>
                  <a:gd name="T15" fmla="*/ 237 h 269"/>
                  <a:gd name="T16" fmla="*/ 31 w 219"/>
                  <a:gd name="T17" fmla="*/ 268 h 269"/>
                  <a:gd name="T18" fmla="*/ 67 w 219"/>
                  <a:gd name="T19" fmla="*/ 207 h 269"/>
                  <a:gd name="T20" fmla="*/ 67 w 219"/>
                  <a:gd name="T21" fmla="*/ 194 h 269"/>
                  <a:gd name="T22" fmla="*/ 117 w 219"/>
                  <a:gd name="T23" fmla="*/ 165 h 269"/>
                  <a:gd name="T24" fmla="*/ 94 w 219"/>
                  <a:gd name="T25" fmla="*/ 142 h 269"/>
                  <a:gd name="T26" fmla="*/ 67 w 219"/>
                  <a:gd name="T27" fmla="*/ 150 h 269"/>
                  <a:gd name="T28" fmla="*/ 66 w 219"/>
                  <a:gd name="T29" fmla="*/ 142 h 269"/>
                  <a:gd name="T30" fmla="*/ 80 w 219"/>
                  <a:gd name="T31" fmla="*/ 88 h 269"/>
                  <a:gd name="T32" fmla="*/ 116 w 219"/>
                  <a:gd name="T33" fmla="*/ 92 h 269"/>
                  <a:gd name="T34" fmla="*/ 138 w 219"/>
                  <a:gd name="T35" fmla="*/ 147 h 269"/>
                  <a:gd name="T36" fmla="*/ 162 w 219"/>
                  <a:gd name="T37" fmla="*/ 203 h 269"/>
                  <a:gd name="T38" fmla="*/ 175 w 219"/>
                  <a:gd name="T39" fmla="*/ 242 h 269"/>
                  <a:gd name="T40" fmla="*/ 215 w 219"/>
                  <a:gd name="T41" fmla="*/ 218 h 269"/>
                  <a:gd name="T42" fmla="*/ 179 w 219"/>
                  <a:gd name="T43" fmla="*/ 128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19" h="269">
                    <a:moveTo>
                      <a:pt x="179" y="128"/>
                    </a:moveTo>
                    <a:cubicBezTo>
                      <a:pt x="169" y="97"/>
                      <a:pt x="161" y="68"/>
                      <a:pt x="148" y="38"/>
                    </a:cubicBezTo>
                    <a:cubicBezTo>
                      <a:pt x="144" y="30"/>
                      <a:pt x="137" y="8"/>
                      <a:pt x="129" y="4"/>
                    </a:cubicBezTo>
                    <a:cubicBezTo>
                      <a:pt x="121" y="0"/>
                      <a:pt x="118" y="5"/>
                      <a:pt x="109" y="5"/>
                    </a:cubicBezTo>
                    <a:cubicBezTo>
                      <a:pt x="89" y="7"/>
                      <a:pt x="56" y="3"/>
                      <a:pt x="39" y="14"/>
                    </a:cubicBezTo>
                    <a:cubicBezTo>
                      <a:pt x="28" y="21"/>
                      <a:pt x="28" y="32"/>
                      <a:pt x="27" y="44"/>
                    </a:cubicBezTo>
                    <a:cubicBezTo>
                      <a:pt x="25" y="71"/>
                      <a:pt x="25" y="96"/>
                      <a:pt x="22" y="122"/>
                    </a:cubicBezTo>
                    <a:cubicBezTo>
                      <a:pt x="17" y="160"/>
                      <a:pt x="0" y="198"/>
                      <a:pt x="5" y="237"/>
                    </a:cubicBezTo>
                    <a:cubicBezTo>
                      <a:pt x="7" y="253"/>
                      <a:pt x="13" y="269"/>
                      <a:pt x="31" y="268"/>
                    </a:cubicBezTo>
                    <a:cubicBezTo>
                      <a:pt x="69" y="266"/>
                      <a:pt x="67" y="234"/>
                      <a:pt x="67" y="207"/>
                    </a:cubicBezTo>
                    <a:cubicBezTo>
                      <a:pt x="67" y="203"/>
                      <a:pt x="67" y="198"/>
                      <a:pt x="67" y="194"/>
                    </a:cubicBezTo>
                    <a:cubicBezTo>
                      <a:pt x="89" y="192"/>
                      <a:pt x="118" y="183"/>
                      <a:pt x="117" y="165"/>
                    </a:cubicBezTo>
                    <a:cubicBezTo>
                      <a:pt x="116" y="158"/>
                      <a:pt x="100" y="143"/>
                      <a:pt x="94" y="142"/>
                    </a:cubicBezTo>
                    <a:cubicBezTo>
                      <a:pt x="87" y="141"/>
                      <a:pt x="77" y="146"/>
                      <a:pt x="67" y="150"/>
                    </a:cubicBezTo>
                    <a:cubicBezTo>
                      <a:pt x="67" y="148"/>
                      <a:pt x="67" y="145"/>
                      <a:pt x="66" y="142"/>
                    </a:cubicBezTo>
                    <a:cubicBezTo>
                      <a:pt x="64" y="122"/>
                      <a:pt x="61" y="98"/>
                      <a:pt x="80" y="88"/>
                    </a:cubicBezTo>
                    <a:cubicBezTo>
                      <a:pt x="92" y="80"/>
                      <a:pt x="107" y="81"/>
                      <a:pt x="116" y="92"/>
                    </a:cubicBezTo>
                    <a:cubicBezTo>
                      <a:pt x="129" y="106"/>
                      <a:pt x="129" y="130"/>
                      <a:pt x="138" y="147"/>
                    </a:cubicBezTo>
                    <a:cubicBezTo>
                      <a:pt x="147" y="166"/>
                      <a:pt x="155" y="184"/>
                      <a:pt x="162" y="203"/>
                    </a:cubicBezTo>
                    <a:cubicBezTo>
                      <a:pt x="165" y="211"/>
                      <a:pt x="168" y="237"/>
                      <a:pt x="175" y="242"/>
                    </a:cubicBezTo>
                    <a:cubicBezTo>
                      <a:pt x="192" y="254"/>
                      <a:pt x="214" y="231"/>
                      <a:pt x="215" y="218"/>
                    </a:cubicBezTo>
                    <a:cubicBezTo>
                      <a:pt x="219" y="183"/>
                      <a:pt x="188" y="159"/>
                      <a:pt x="179" y="12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5451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7936" name="Group 48"/>
            <p:cNvGrpSpPr>
              <a:grpSpLocks/>
            </p:cNvGrpSpPr>
            <p:nvPr/>
          </p:nvGrpSpPr>
          <p:grpSpPr bwMode="auto">
            <a:xfrm rot="-1631738">
              <a:off x="2496" y="2544"/>
              <a:ext cx="256" cy="305"/>
              <a:chOff x="2448" y="1200"/>
              <a:chExt cx="634" cy="757"/>
            </a:xfrm>
          </p:grpSpPr>
          <p:sp>
            <p:nvSpPr>
              <p:cNvPr id="37937" name="Freeform 49"/>
              <p:cNvSpPr>
                <a:spLocks/>
              </p:cNvSpPr>
              <p:nvPr/>
            </p:nvSpPr>
            <p:spPr bwMode="ltGray">
              <a:xfrm>
                <a:off x="2489" y="1281"/>
                <a:ext cx="593" cy="676"/>
              </a:xfrm>
              <a:custGeom>
                <a:avLst/>
                <a:gdLst>
                  <a:gd name="T0" fmla="*/ 93 w 251"/>
                  <a:gd name="T1" fmla="*/ 166 h 286"/>
                  <a:gd name="T2" fmla="*/ 145 w 251"/>
                  <a:gd name="T3" fmla="*/ 213 h 286"/>
                  <a:gd name="T4" fmla="*/ 188 w 251"/>
                  <a:gd name="T5" fmla="*/ 223 h 286"/>
                  <a:gd name="T6" fmla="*/ 187 w 251"/>
                  <a:gd name="T7" fmla="*/ 280 h 286"/>
                  <a:gd name="T8" fmla="*/ 59 w 251"/>
                  <a:gd name="T9" fmla="*/ 257 h 286"/>
                  <a:gd name="T10" fmla="*/ 14 w 251"/>
                  <a:gd name="T11" fmla="*/ 102 h 286"/>
                  <a:gd name="T12" fmla="*/ 251 w 251"/>
                  <a:gd name="T13" fmla="*/ 87 h 286"/>
                  <a:gd name="T14" fmla="*/ 228 w 251"/>
                  <a:gd name="T15" fmla="*/ 145 h 286"/>
                  <a:gd name="T16" fmla="*/ 95 w 251"/>
                  <a:gd name="T17" fmla="*/ 155 h 286"/>
                  <a:gd name="T18" fmla="*/ 93 w 251"/>
                  <a:gd name="T19" fmla="*/ 166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286">
                    <a:moveTo>
                      <a:pt x="93" y="166"/>
                    </a:moveTo>
                    <a:cubicBezTo>
                      <a:pt x="87" y="204"/>
                      <a:pt x="110" y="209"/>
                      <a:pt x="145" y="213"/>
                    </a:cubicBezTo>
                    <a:cubicBezTo>
                      <a:pt x="168" y="216"/>
                      <a:pt x="173" y="201"/>
                      <a:pt x="188" y="223"/>
                    </a:cubicBezTo>
                    <a:cubicBezTo>
                      <a:pt x="197" y="236"/>
                      <a:pt x="189" y="266"/>
                      <a:pt x="187" y="280"/>
                    </a:cubicBezTo>
                    <a:cubicBezTo>
                      <a:pt x="144" y="281"/>
                      <a:pt x="95" y="286"/>
                      <a:pt x="59" y="257"/>
                    </a:cubicBezTo>
                    <a:cubicBezTo>
                      <a:pt x="16" y="223"/>
                      <a:pt x="0" y="153"/>
                      <a:pt x="14" y="102"/>
                    </a:cubicBezTo>
                    <a:cubicBezTo>
                      <a:pt x="41" y="0"/>
                      <a:pt x="190" y="35"/>
                      <a:pt x="251" y="87"/>
                    </a:cubicBezTo>
                    <a:cubicBezTo>
                      <a:pt x="250" y="108"/>
                      <a:pt x="243" y="129"/>
                      <a:pt x="228" y="145"/>
                    </a:cubicBezTo>
                    <a:cubicBezTo>
                      <a:pt x="209" y="164"/>
                      <a:pt x="127" y="27"/>
                      <a:pt x="95" y="155"/>
                    </a:cubicBezTo>
                    <a:cubicBezTo>
                      <a:pt x="94" y="159"/>
                      <a:pt x="93" y="163"/>
                      <a:pt x="93" y="16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72941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38" name="Freeform 50"/>
              <p:cNvSpPr>
                <a:spLocks/>
              </p:cNvSpPr>
              <p:nvPr/>
            </p:nvSpPr>
            <p:spPr bwMode="ltGray">
              <a:xfrm>
                <a:off x="2448" y="1200"/>
                <a:ext cx="593" cy="676"/>
              </a:xfrm>
              <a:custGeom>
                <a:avLst/>
                <a:gdLst>
                  <a:gd name="T0" fmla="*/ 93 w 251"/>
                  <a:gd name="T1" fmla="*/ 166 h 286"/>
                  <a:gd name="T2" fmla="*/ 146 w 251"/>
                  <a:gd name="T3" fmla="*/ 213 h 286"/>
                  <a:gd name="T4" fmla="*/ 188 w 251"/>
                  <a:gd name="T5" fmla="*/ 223 h 286"/>
                  <a:gd name="T6" fmla="*/ 187 w 251"/>
                  <a:gd name="T7" fmla="*/ 280 h 286"/>
                  <a:gd name="T8" fmla="*/ 59 w 251"/>
                  <a:gd name="T9" fmla="*/ 257 h 286"/>
                  <a:gd name="T10" fmla="*/ 14 w 251"/>
                  <a:gd name="T11" fmla="*/ 102 h 286"/>
                  <a:gd name="T12" fmla="*/ 251 w 251"/>
                  <a:gd name="T13" fmla="*/ 87 h 286"/>
                  <a:gd name="T14" fmla="*/ 228 w 251"/>
                  <a:gd name="T15" fmla="*/ 145 h 286"/>
                  <a:gd name="T16" fmla="*/ 95 w 251"/>
                  <a:gd name="T17" fmla="*/ 155 h 286"/>
                  <a:gd name="T18" fmla="*/ 93 w 251"/>
                  <a:gd name="T19" fmla="*/ 166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286">
                    <a:moveTo>
                      <a:pt x="93" y="166"/>
                    </a:moveTo>
                    <a:cubicBezTo>
                      <a:pt x="87" y="205"/>
                      <a:pt x="110" y="209"/>
                      <a:pt x="146" y="213"/>
                    </a:cubicBezTo>
                    <a:cubicBezTo>
                      <a:pt x="168" y="216"/>
                      <a:pt x="173" y="201"/>
                      <a:pt x="188" y="223"/>
                    </a:cubicBezTo>
                    <a:cubicBezTo>
                      <a:pt x="197" y="236"/>
                      <a:pt x="189" y="266"/>
                      <a:pt x="187" y="280"/>
                    </a:cubicBezTo>
                    <a:cubicBezTo>
                      <a:pt x="144" y="281"/>
                      <a:pt x="95" y="286"/>
                      <a:pt x="59" y="257"/>
                    </a:cubicBezTo>
                    <a:cubicBezTo>
                      <a:pt x="16" y="223"/>
                      <a:pt x="0" y="153"/>
                      <a:pt x="14" y="102"/>
                    </a:cubicBezTo>
                    <a:cubicBezTo>
                      <a:pt x="41" y="0"/>
                      <a:pt x="190" y="35"/>
                      <a:pt x="251" y="87"/>
                    </a:cubicBezTo>
                    <a:cubicBezTo>
                      <a:pt x="250" y="108"/>
                      <a:pt x="243" y="130"/>
                      <a:pt x="228" y="145"/>
                    </a:cubicBezTo>
                    <a:cubicBezTo>
                      <a:pt x="209" y="164"/>
                      <a:pt x="127" y="28"/>
                      <a:pt x="95" y="155"/>
                    </a:cubicBezTo>
                    <a:cubicBezTo>
                      <a:pt x="94" y="159"/>
                      <a:pt x="93" y="163"/>
                      <a:pt x="93" y="16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40784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7939" name="Group 51"/>
            <p:cNvGrpSpPr>
              <a:grpSpLocks/>
            </p:cNvGrpSpPr>
            <p:nvPr/>
          </p:nvGrpSpPr>
          <p:grpSpPr bwMode="auto">
            <a:xfrm>
              <a:off x="1872" y="2627"/>
              <a:ext cx="316" cy="300"/>
              <a:chOff x="3324" y="788"/>
              <a:chExt cx="482" cy="458"/>
            </a:xfrm>
          </p:grpSpPr>
          <p:sp>
            <p:nvSpPr>
              <p:cNvPr id="37940" name="Freeform 52"/>
              <p:cNvSpPr>
                <a:spLocks/>
              </p:cNvSpPr>
              <p:nvPr/>
            </p:nvSpPr>
            <p:spPr bwMode="ltGray">
              <a:xfrm rot="16043336" flipH="1">
                <a:off x="3346" y="802"/>
                <a:ext cx="422" cy="466"/>
              </a:xfrm>
              <a:custGeom>
                <a:avLst/>
                <a:gdLst>
                  <a:gd name="T0" fmla="*/ 1456 w 1623"/>
                  <a:gd name="T1" fmla="*/ 263 h 1792"/>
                  <a:gd name="T2" fmla="*/ 1340 w 1623"/>
                  <a:gd name="T3" fmla="*/ 161 h 1792"/>
                  <a:gd name="T4" fmla="*/ 221 w 1623"/>
                  <a:gd name="T5" fmla="*/ 621 h 1792"/>
                  <a:gd name="T6" fmla="*/ 394 w 1623"/>
                  <a:gd name="T7" fmla="*/ 684 h 1792"/>
                  <a:gd name="T8" fmla="*/ 988 w 1623"/>
                  <a:gd name="T9" fmla="*/ 520 h 1792"/>
                  <a:gd name="T10" fmla="*/ 1035 w 1623"/>
                  <a:gd name="T11" fmla="*/ 690 h 1792"/>
                  <a:gd name="T12" fmla="*/ 1002 w 1623"/>
                  <a:gd name="T13" fmla="*/ 935 h 1792"/>
                  <a:gd name="T14" fmla="*/ 776 w 1623"/>
                  <a:gd name="T15" fmla="*/ 1362 h 1792"/>
                  <a:gd name="T16" fmla="*/ 1456 w 1623"/>
                  <a:gd name="T17" fmla="*/ 263 h 1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23" h="1792">
                    <a:moveTo>
                      <a:pt x="1456" y="263"/>
                    </a:moveTo>
                    <a:cubicBezTo>
                      <a:pt x="1432" y="218"/>
                      <a:pt x="1390" y="185"/>
                      <a:pt x="1340" y="161"/>
                    </a:cubicBezTo>
                    <a:cubicBezTo>
                      <a:pt x="967" y="0"/>
                      <a:pt x="0" y="352"/>
                      <a:pt x="221" y="621"/>
                    </a:cubicBezTo>
                    <a:cubicBezTo>
                      <a:pt x="289" y="705"/>
                      <a:pt x="289" y="678"/>
                      <a:pt x="394" y="684"/>
                    </a:cubicBezTo>
                    <a:cubicBezTo>
                      <a:pt x="618" y="693"/>
                      <a:pt x="785" y="532"/>
                      <a:pt x="988" y="520"/>
                    </a:cubicBezTo>
                    <a:cubicBezTo>
                      <a:pt x="1017" y="567"/>
                      <a:pt x="1032" y="624"/>
                      <a:pt x="1035" y="690"/>
                    </a:cubicBezTo>
                    <a:cubicBezTo>
                      <a:pt x="1037" y="759"/>
                      <a:pt x="1045" y="823"/>
                      <a:pt x="1002" y="935"/>
                    </a:cubicBezTo>
                    <a:cubicBezTo>
                      <a:pt x="955" y="1108"/>
                      <a:pt x="862" y="1278"/>
                      <a:pt x="776" y="1362"/>
                    </a:cubicBezTo>
                    <a:cubicBezTo>
                      <a:pt x="1274" y="1792"/>
                      <a:pt x="1623" y="582"/>
                      <a:pt x="1456" y="26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80000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41" name="Freeform 53"/>
              <p:cNvSpPr>
                <a:spLocks/>
              </p:cNvSpPr>
              <p:nvPr/>
            </p:nvSpPr>
            <p:spPr bwMode="ltGray">
              <a:xfrm rot="16043336" flipH="1">
                <a:off x="3362" y="766"/>
                <a:ext cx="422" cy="466"/>
              </a:xfrm>
              <a:custGeom>
                <a:avLst/>
                <a:gdLst>
                  <a:gd name="T0" fmla="*/ 1456 w 1623"/>
                  <a:gd name="T1" fmla="*/ 263 h 1792"/>
                  <a:gd name="T2" fmla="*/ 1340 w 1623"/>
                  <a:gd name="T3" fmla="*/ 161 h 1792"/>
                  <a:gd name="T4" fmla="*/ 221 w 1623"/>
                  <a:gd name="T5" fmla="*/ 621 h 1792"/>
                  <a:gd name="T6" fmla="*/ 394 w 1623"/>
                  <a:gd name="T7" fmla="*/ 684 h 1792"/>
                  <a:gd name="T8" fmla="*/ 988 w 1623"/>
                  <a:gd name="T9" fmla="*/ 520 h 1792"/>
                  <a:gd name="T10" fmla="*/ 1035 w 1623"/>
                  <a:gd name="T11" fmla="*/ 690 h 1792"/>
                  <a:gd name="T12" fmla="*/ 1002 w 1623"/>
                  <a:gd name="T13" fmla="*/ 935 h 1792"/>
                  <a:gd name="T14" fmla="*/ 776 w 1623"/>
                  <a:gd name="T15" fmla="*/ 1362 h 1792"/>
                  <a:gd name="T16" fmla="*/ 1456 w 1623"/>
                  <a:gd name="T17" fmla="*/ 263 h 1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23" h="1792">
                    <a:moveTo>
                      <a:pt x="1456" y="263"/>
                    </a:moveTo>
                    <a:cubicBezTo>
                      <a:pt x="1432" y="218"/>
                      <a:pt x="1390" y="185"/>
                      <a:pt x="1340" y="161"/>
                    </a:cubicBezTo>
                    <a:cubicBezTo>
                      <a:pt x="967" y="0"/>
                      <a:pt x="0" y="352"/>
                      <a:pt x="221" y="621"/>
                    </a:cubicBezTo>
                    <a:cubicBezTo>
                      <a:pt x="289" y="705"/>
                      <a:pt x="289" y="678"/>
                      <a:pt x="394" y="684"/>
                    </a:cubicBezTo>
                    <a:cubicBezTo>
                      <a:pt x="618" y="693"/>
                      <a:pt x="785" y="532"/>
                      <a:pt x="988" y="520"/>
                    </a:cubicBezTo>
                    <a:cubicBezTo>
                      <a:pt x="1017" y="567"/>
                      <a:pt x="1032" y="624"/>
                      <a:pt x="1035" y="690"/>
                    </a:cubicBezTo>
                    <a:cubicBezTo>
                      <a:pt x="1037" y="759"/>
                      <a:pt x="1045" y="823"/>
                      <a:pt x="1002" y="935"/>
                    </a:cubicBezTo>
                    <a:cubicBezTo>
                      <a:pt x="955" y="1108"/>
                      <a:pt x="862" y="1278"/>
                      <a:pt x="776" y="1362"/>
                    </a:cubicBezTo>
                    <a:cubicBezTo>
                      <a:pt x="1274" y="1792"/>
                      <a:pt x="1623" y="582"/>
                      <a:pt x="1456" y="26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0784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42" name="Freeform 54"/>
              <p:cNvSpPr>
                <a:spLocks/>
              </p:cNvSpPr>
              <p:nvPr/>
            </p:nvSpPr>
            <p:spPr bwMode="ltGray">
              <a:xfrm rot="122014" flipH="1">
                <a:off x="3451" y="1010"/>
                <a:ext cx="92" cy="79"/>
              </a:xfrm>
              <a:custGeom>
                <a:avLst/>
                <a:gdLst>
                  <a:gd name="T0" fmla="*/ 0 w 238"/>
                  <a:gd name="T1" fmla="*/ 155 h 203"/>
                  <a:gd name="T2" fmla="*/ 138 w 238"/>
                  <a:gd name="T3" fmla="*/ 123 h 203"/>
                  <a:gd name="T4" fmla="*/ 184 w 238"/>
                  <a:gd name="T5" fmla="*/ 37 h 203"/>
                  <a:gd name="T6" fmla="*/ 218 w 238"/>
                  <a:gd name="T7" fmla="*/ 33 h 203"/>
                  <a:gd name="T8" fmla="*/ 208 w 238"/>
                  <a:gd name="T9" fmla="*/ 151 h 203"/>
                  <a:gd name="T10" fmla="*/ 28 w 238"/>
                  <a:gd name="T11" fmla="*/ 183 h 203"/>
                  <a:gd name="T12" fmla="*/ 0 w 238"/>
                  <a:gd name="T13" fmla="*/ 155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8" h="203">
                    <a:moveTo>
                      <a:pt x="0" y="155"/>
                    </a:moveTo>
                    <a:cubicBezTo>
                      <a:pt x="46" y="141"/>
                      <a:pt x="92" y="135"/>
                      <a:pt x="138" y="123"/>
                    </a:cubicBezTo>
                    <a:cubicBezTo>
                      <a:pt x="204" y="107"/>
                      <a:pt x="190" y="87"/>
                      <a:pt x="184" y="37"/>
                    </a:cubicBezTo>
                    <a:cubicBezTo>
                      <a:pt x="185" y="0"/>
                      <a:pt x="209" y="9"/>
                      <a:pt x="218" y="33"/>
                    </a:cubicBezTo>
                    <a:cubicBezTo>
                      <a:pt x="234" y="73"/>
                      <a:pt x="238" y="119"/>
                      <a:pt x="208" y="151"/>
                    </a:cubicBezTo>
                    <a:cubicBezTo>
                      <a:pt x="173" y="173"/>
                      <a:pt x="142" y="203"/>
                      <a:pt x="28" y="183"/>
                    </a:cubicBezTo>
                    <a:cubicBezTo>
                      <a:pt x="16" y="177"/>
                      <a:pt x="6" y="169"/>
                      <a:pt x="0" y="155"/>
                    </a:cubicBezTo>
                  </a:path>
                </a:pathLst>
              </a:custGeom>
              <a:solidFill>
                <a:srgbClr val="FFFFFF">
                  <a:alpha val="600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5F5F5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7943" name="Group 55"/>
            <p:cNvGrpSpPr>
              <a:grpSpLocks/>
            </p:cNvGrpSpPr>
            <p:nvPr/>
          </p:nvGrpSpPr>
          <p:grpSpPr bwMode="auto">
            <a:xfrm>
              <a:off x="603" y="2916"/>
              <a:ext cx="290" cy="312"/>
              <a:chOff x="3168" y="432"/>
              <a:chExt cx="455" cy="493"/>
            </a:xfrm>
          </p:grpSpPr>
          <p:sp>
            <p:nvSpPr>
              <p:cNvPr id="37944" name="Freeform 56"/>
              <p:cNvSpPr>
                <a:spLocks/>
              </p:cNvSpPr>
              <p:nvPr/>
            </p:nvSpPr>
            <p:spPr bwMode="ltGray">
              <a:xfrm>
                <a:off x="3201" y="459"/>
                <a:ext cx="422" cy="466"/>
              </a:xfrm>
              <a:custGeom>
                <a:avLst/>
                <a:gdLst>
                  <a:gd name="T0" fmla="*/ 1456 w 1623"/>
                  <a:gd name="T1" fmla="*/ 263 h 1792"/>
                  <a:gd name="T2" fmla="*/ 1340 w 1623"/>
                  <a:gd name="T3" fmla="*/ 161 h 1792"/>
                  <a:gd name="T4" fmla="*/ 221 w 1623"/>
                  <a:gd name="T5" fmla="*/ 621 h 1792"/>
                  <a:gd name="T6" fmla="*/ 394 w 1623"/>
                  <a:gd name="T7" fmla="*/ 684 h 1792"/>
                  <a:gd name="T8" fmla="*/ 988 w 1623"/>
                  <a:gd name="T9" fmla="*/ 520 h 1792"/>
                  <a:gd name="T10" fmla="*/ 1035 w 1623"/>
                  <a:gd name="T11" fmla="*/ 690 h 1792"/>
                  <a:gd name="T12" fmla="*/ 1002 w 1623"/>
                  <a:gd name="T13" fmla="*/ 935 h 1792"/>
                  <a:gd name="T14" fmla="*/ 776 w 1623"/>
                  <a:gd name="T15" fmla="*/ 1362 h 1792"/>
                  <a:gd name="T16" fmla="*/ 1456 w 1623"/>
                  <a:gd name="T17" fmla="*/ 263 h 1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23" h="1792">
                    <a:moveTo>
                      <a:pt x="1456" y="263"/>
                    </a:moveTo>
                    <a:cubicBezTo>
                      <a:pt x="1432" y="218"/>
                      <a:pt x="1390" y="185"/>
                      <a:pt x="1340" y="161"/>
                    </a:cubicBezTo>
                    <a:cubicBezTo>
                      <a:pt x="967" y="0"/>
                      <a:pt x="0" y="352"/>
                      <a:pt x="221" y="621"/>
                    </a:cubicBezTo>
                    <a:cubicBezTo>
                      <a:pt x="289" y="705"/>
                      <a:pt x="289" y="678"/>
                      <a:pt x="394" y="684"/>
                    </a:cubicBezTo>
                    <a:cubicBezTo>
                      <a:pt x="618" y="693"/>
                      <a:pt x="785" y="532"/>
                      <a:pt x="988" y="520"/>
                    </a:cubicBezTo>
                    <a:cubicBezTo>
                      <a:pt x="1017" y="567"/>
                      <a:pt x="1032" y="624"/>
                      <a:pt x="1035" y="690"/>
                    </a:cubicBezTo>
                    <a:cubicBezTo>
                      <a:pt x="1037" y="759"/>
                      <a:pt x="1045" y="823"/>
                      <a:pt x="1002" y="935"/>
                    </a:cubicBezTo>
                    <a:cubicBezTo>
                      <a:pt x="955" y="1108"/>
                      <a:pt x="862" y="1278"/>
                      <a:pt x="776" y="1362"/>
                    </a:cubicBezTo>
                    <a:cubicBezTo>
                      <a:pt x="1274" y="1792"/>
                      <a:pt x="1623" y="582"/>
                      <a:pt x="1456" y="26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80000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45" name="Freeform 57"/>
              <p:cNvSpPr>
                <a:spLocks/>
              </p:cNvSpPr>
              <p:nvPr/>
            </p:nvSpPr>
            <p:spPr bwMode="ltGray">
              <a:xfrm>
                <a:off x="3168" y="432"/>
                <a:ext cx="422" cy="466"/>
              </a:xfrm>
              <a:custGeom>
                <a:avLst/>
                <a:gdLst>
                  <a:gd name="T0" fmla="*/ 1456 w 1623"/>
                  <a:gd name="T1" fmla="*/ 263 h 1792"/>
                  <a:gd name="T2" fmla="*/ 1340 w 1623"/>
                  <a:gd name="T3" fmla="*/ 161 h 1792"/>
                  <a:gd name="T4" fmla="*/ 221 w 1623"/>
                  <a:gd name="T5" fmla="*/ 621 h 1792"/>
                  <a:gd name="T6" fmla="*/ 394 w 1623"/>
                  <a:gd name="T7" fmla="*/ 684 h 1792"/>
                  <a:gd name="T8" fmla="*/ 988 w 1623"/>
                  <a:gd name="T9" fmla="*/ 520 h 1792"/>
                  <a:gd name="T10" fmla="*/ 1035 w 1623"/>
                  <a:gd name="T11" fmla="*/ 690 h 1792"/>
                  <a:gd name="T12" fmla="*/ 1002 w 1623"/>
                  <a:gd name="T13" fmla="*/ 935 h 1792"/>
                  <a:gd name="T14" fmla="*/ 776 w 1623"/>
                  <a:gd name="T15" fmla="*/ 1362 h 1792"/>
                  <a:gd name="T16" fmla="*/ 1456 w 1623"/>
                  <a:gd name="T17" fmla="*/ 263 h 1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23" h="1792">
                    <a:moveTo>
                      <a:pt x="1456" y="263"/>
                    </a:moveTo>
                    <a:cubicBezTo>
                      <a:pt x="1432" y="218"/>
                      <a:pt x="1390" y="185"/>
                      <a:pt x="1340" y="161"/>
                    </a:cubicBezTo>
                    <a:cubicBezTo>
                      <a:pt x="967" y="0"/>
                      <a:pt x="0" y="352"/>
                      <a:pt x="221" y="621"/>
                    </a:cubicBezTo>
                    <a:cubicBezTo>
                      <a:pt x="289" y="705"/>
                      <a:pt x="289" y="678"/>
                      <a:pt x="394" y="684"/>
                    </a:cubicBezTo>
                    <a:cubicBezTo>
                      <a:pt x="618" y="693"/>
                      <a:pt x="785" y="532"/>
                      <a:pt x="988" y="520"/>
                    </a:cubicBezTo>
                    <a:cubicBezTo>
                      <a:pt x="1017" y="567"/>
                      <a:pt x="1032" y="624"/>
                      <a:pt x="1035" y="690"/>
                    </a:cubicBezTo>
                    <a:cubicBezTo>
                      <a:pt x="1037" y="759"/>
                      <a:pt x="1045" y="823"/>
                      <a:pt x="1002" y="935"/>
                    </a:cubicBezTo>
                    <a:cubicBezTo>
                      <a:pt x="955" y="1108"/>
                      <a:pt x="862" y="1278"/>
                      <a:pt x="776" y="1362"/>
                    </a:cubicBezTo>
                    <a:cubicBezTo>
                      <a:pt x="1274" y="1792"/>
                      <a:pt x="1623" y="582"/>
                      <a:pt x="1456" y="263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40784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46" name="Freeform 58"/>
              <p:cNvSpPr>
                <a:spLocks/>
              </p:cNvSpPr>
              <p:nvPr/>
            </p:nvSpPr>
            <p:spPr bwMode="ltGray">
              <a:xfrm rot="15921321">
                <a:off x="3382" y="547"/>
                <a:ext cx="92" cy="79"/>
              </a:xfrm>
              <a:custGeom>
                <a:avLst/>
                <a:gdLst>
                  <a:gd name="T0" fmla="*/ 0 w 238"/>
                  <a:gd name="T1" fmla="*/ 155 h 203"/>
                  <a:gd name="T2" fmla="*/ 138 w 238"/>
                  <a:gd name="T3" fmla="*/ 123 h 203"/>
                  <a:gd name="T4" fmla="*/ 184 w 238"/>
                  <a:gd name="T5" fmla="*/ 37 h 203"/>
                  <a:gd name="T6" fmla="*/ 218 w 238"/>
                  <a:gd name="T7" fmla="*/ 33 h 203"/>
                  <a:gd name="T8" fmla="*/ 208 w 238"/>
                  <a:gd name="T9" fmla="*/ 151 h 203"/>
                  <a:gd name="T10" fmla="*/ 28 w 238"/>
                  <a:gd name="T11" fmla="*/ 183 h 203"/>
                  <a:gd name="T12" fmla="*/ 0 w 238"/>
                  <a:gd name="T13" fmla="*/ 155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8" h="203">
                    <a:moveTo>
                      <a:pt x="0" y="155"/>
                    </a:moveTo>
                    <a:cubicBezTo>
                      <a:pt x="46" y="141"/>
                      <a:pt x="92" y="135"/>
                      <a:pt x="138" y="123"/>
                    </a:cubicBezTo>
                    <a:cubicBezTo>
                      <a:pt x="204" y="107"/>
                      <a:pt x="190" y="87"/>
                      <a:pt x="184" y="37"/>
                    </a:cubicBezTo>
                    <a:cubicBezTo>
                      <a:pt x="185" y="0"/>
                      <a:pt x="209" y="9"/>
                      <a:pt x="218" y="33"/>
                    </a:cubicBezTo>
                    <a:cubicBezTo>
                      <a:pt x="234" y="73"/>
                      <a:pt x="238" y="119"/>
                      <a:pt x="208" y="151"/>
                    </a:cubicBezTo>
                    <a:cubicBezTo>
                      <a:pt x="173" y="173"/>
                      <a:pt x="142" y="203"/>
                      <a:pt x="28" y="183"/>
                    </a:cubicBezTo>
                    <a:cubicBezTo>
                      <a:pt x="16" y="177"/>
                      <a:pt x="6" y="169"/>
                      <a:pt x="0" y="155"/>
                    </a:cubicBezTo>
                  </a:path>
                </a:pathLst>
              </a:custGeom>
              <a:solidFill>
                <a:srgbClr val="FFFFFF">
                  <a:alpha val="600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5F5F5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7947" name="Group 59"/>
            <p:cNvGrpSpPr>
              <a:grpSpLocks/>
            </p:cNvGrpSpPr>
            <p:nvPr/>
          </p:nvGrpSpPr>
          <p:grpSpPr bwMode="auto">
            <a:xfrm rot="-1559867">
              <a:off x="1251" y="2688"/>
              <a:ext cx="244" cy="324"/>
              <a:chOff x="2942" y="357"/>
              <a:chExt cx="752" cy="1001"/>
            </a:xfrm>
          </p:grpSpPr>
          <p:sp>
            <p:nvSpPr>
              <p:cNvPr id="37948" name="Freeform 60"/>
              <p:cNvSpPr>
                <a:spLocks noEditPoints="1"/>
              </p:cNvSpPr>
              <p:nvPr/>
            </p:nvSpPr>
            <p:spPr bwMode="ltGray">
              <a:xfrm>
                <a:off x="2976" y="432"/>
                <a:ext cx="718" cy="926"/>
              </a:xfrm>
              <a:custGeom>
                <a:avLst/>
                <a:gdLst>
                  <a:gd name="T0" fmla="*/ 189 w 304"/>
                  <a:gd name="T1" fmla="*/ 25 h 392"/>
                  <a:gd name="T2" fmla="*/ 77 w 304"/>
                  <a:gd name="T3" fmla="*/ 115 h 392"/>
                  <a:gd name="T4" fmla="*/ 24 w 304"/>
                  <a:gd name="T5" fmla="*/ 243 h 392"/>
                  <a:gd name="T6" fmla="*/ 8 w 304"/>
                  <a:gd name="T7" fmla="*/ 340 h 392"/>
                  <a:gd name="T8" fmla="*/ 101 w 304"/>
                  <a:gd name="T9" fmla="*/ 392 h 392"/>
                  <a:gd name="T10" fmla="*/ 183 w 304"/>
                  <a:gd name="T11" fmla="*/ 372 h 392"/>
                  <a:gd name="T12" fmla="*/ 233 w 304"/>
                  <a:gd name="T13" fmla="*/ 315 h 392"/>
                  <a:gd name="T14" fmla="*/ 177 w 304"/>
                  <a:gd name="T15" fmla="*/ 241 h 392"/>
                  <a:gd name="T16" fmla="*/ 294 w 304"/>
                  <a:gd name="T17" fmla="*/ 154 h 392"/>
                  <a:gd name="T18" fmla="*/ 189 w 304"/>
                  <a:gd name="T19" fmla="*/ 25 h 392"/>
                  <a:gd name="T20" fmla="*/ 137 w 304"/>
                  <a:gd name="T21" fmla="*/ 332 h 392"/>
                  <a:gd name="T22" fmla="*/ 82 w 304"/>
                  <a:gd name="T23" fmla="*/ 306 h 392"/>
                  <a:gd name="T24" fmla="*/ 137 w 304"/>
                  <a:gd name="T25" fmla="*/ 332 h 392"/>
                  <a:gd name="T26" fmla="*/ 133 w 304"/>
                  <a:gd name="T27" fmla="*/ 148 h 392"/>
                  <a:gd name="T28" fmla="*/ 222 w 304"/>
                  <a:gd name="T29" fmla="*/ 134 h 392"/>
                  <a:gd name="T30" fmla="*/ 133 w 304"/>
                  <a:gd name="T31" fmla="*/ 148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04" h="392">
                    <a:moveTo>
                      <a:pt x="189" y="25"/>
                    </a:moveTo>
                    <a:cubicBezTo>
                      <a:pt x="124" y="0"/>
                      <a:pt x="97" y="67"/>
                      <a:pt x="77" y="115"/>
                    </a:cubicBezTo>
                    <a:cubicBezTo>
                      <a:pt x="59" y="158"/>
                      <a:pt x="35" y="198"/>
                      <a:pt x="24" y="243"/>
                    </a:cubicBezTo>
                    <a:cubicBezTo>
                      <a:pt x="18" y="269"/>
                      <a:pt x="0" y="314"/>
                      <a:pt x="8" y="340"/>
                    </a:cubicBezTo>
                    <a:cubicBezTo>
                      <a:pt x="19" y="380"/>
                      <a:pt x="59" y="392"/>
                      <a:pt x="101" y="392"/>
                    </a:cubicBezTo>
                    <a:cubicBezTo>
                      <a:pt x="132" y="391"/>
                      <a:pt x="163" y="383"/>
                      <a:pt x="183" y="372"/>
                    </a:cubicBezTo>
                    <a:cubicBezTo>
                      <a:pt x="206" y="361"/>
                      <a:pt x="231" y="342"/>
                      <a:pt x="233" y="315"/>
                    </a:cubicBezTo>
                    <a:cubicBezTo>
                      <a:pt x="235" y="299"/>
                      <a:pt x="194" y="228"/>
                      <a:pt x="177" y="241"/>
                    </a:cubicBezTo>
                    <a:cubicBezTo>
                      <a:pt x="214" y="214"/>
                      <a:pt x="283" y="213"/>
                      <a:pt x="294" y="154"/>
                    </a:cubicBezTo>
                    <a:cubicBezTo>
                      <a:pt x="304" y="109"/>
                      <a:pt x="229" y="40"/>
                      <a:pt x="189" y="25"/>
                    </a:cubicBezTo>
                    <a:close/>
                    <a:moveTo>
                      <a:pt x="137" y="332"/>
                    </a:moveTo>
                    <a:cubicBezTo>
                      <a:pt x="115" y="347"/>
                      <a:pt x="80" y="336"/>
                      <a:pt x="82" y="306"/>
                    </a:cubicBezTo>
                    <a:cubicBezTo>
                      <a:pt x="86" y="250"/>
                      <a:pt x="192" y="293"/>
                      <a:pt x="137" y="332"/>
                    </a:cubicBezTo>
                    <a:close/>
                    <a:moveTo>
                      <a:pt x="133" y="148"/>
                    </a:moveTo>
                    <a:cubicBezTo>
                      <a:pt x="132" y="97"/>
                      <a:pt x="209" y="86"/>
                      <a:pt x="222" y="134"/>
                    </a:cubicBezTo>
                    <a:cubicBezTo>
                      <a:pt x="238" y="195"/>
                      <a:pt x="134" y="219"/>
                      <a:pt x="133" y="14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49" name="Freeform 61"/>
              <p:cNvSpPr>
                <a:spLocks noEditPoints="1"/>
              </p:cNvSpPr>
              <p:nvPr/>
            </p:nvSpPr>
            <p:spPr bwMode="ltGray">
              <a:xfrm>
                <a:off x="2942" y="357"/>
                <a:ext cx="716" cy="926"/>
              </a:xfrm>
              <a:custGeom>
                <a:avLst/>
                <a:gdLst>
                  <a:gd name="T0" fmla="*/ 189 w 303"/>
                  <a:gd name="T1" fmla="*/ 25 h 392"/>
                  <a:gd name="T2" fmla="*/ 77 w 303"/>
                  <a:gd name="T3" fmla="*/ 115 h 392"/>
                  <a:gd name="T4" fmla="*/ 24 w 303"/>
                  <a:gd name="T5" fmla="*/ 243 h 392"/>
                  <a:gd name="T6" fmla="*/ 7 w 303"/>
                  <a:gd name="T7" fmla="*/ 340 h 392"/>
                  <a:gd name="T8" fmla="*/ 101 w 303"/>
                  <a:gd name="T9" fmla="*/ 391 h 392"/>
                  <a:gd name="T10" fmla="*/ 183 w 303"/>
                  <a:gd name="T11" fmla="*/ 372 h 392"/>
                  <a:gd name="T12" fmla="*/ 233 w 303"/>
                  <a:gd name="T13" fmla="*/ 315 h 392"/>
                  <a:gd name="T14" fmla="*/ 177 w 303"/>
                  <a:gd name="T15" fmla="*/ 241 h 392"/>
                  <a:gd name="T16" fmla="*/ 294 w 303"/>
                  <a:gd name="T17" fmla="*/ 154 h 392"/>
                  <a:gd name="T18" fmla="*/ 189 w 303"/>
                  <a:gd name="T19" fmla="*/ 25 h 392"/>
                  <a:gd name="T20" fmla="*/ 137 w 303"/>
                  <a:gd name="T21" fmla="*/ 332 h 392"/>
                  <a:gd name="T22" fmla="*/ 82 w 303"/>
                  <a:gd name="T23" fmla="*/ 306 h 392"/>
                  <a:gd name="T24" fmla="*/ 137 w 303"/>
                  <a:gd name="T25" fmla="*/ 332 h 392"/>
                  <a:gd name="T26" fmla="*/ 133 w 303"/>
                  <a:gd name="T27" fmla="*/ 147 h 392"/>
                  <a:gd name="T28" fmla="*/ 222 w 303"/>
                  <a:gd name="T29" fmla="*/ 134 h 392"/>
                  <a:gd name="T30" fmla="*/ 133 w 303"/>
                  <a:gd name="T31" fmla="*/ 14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03" h="392">
                    <a:moveTo>
                      <a:pt x="189" y="25"/>
                    </a:moveTo>
                    <a:cubicBezTo>
                      <a:pt x="123" y="0"/>
                      <a:pt x="97" y="67"/>
                      <a:pt x="77" y="115"/>
                    </a:cubicBezTo>
                    <a:cubicBezTo>
                      <a:pt x="59" y="157"/>
                      <a:pt x="34" y="198"/>
                      <a:pt x="24" y="243"/>
                    </a:cubicBezTo>
                    <a:cubicBezTo>
                      <a:pt x="18" y="269"/>
                      <a:pt x="0" y="314"/>
                      <a:pt x="7" y="340"/>
                    </a:cubicBezTo>
                    <a:cubicBezTo>
                      <a:pt x="18" y="380"/>
                      <a:pt x="59" y="392"/>
                      <a:pt x="101" y="391"/>
                    </a:cubicBezTo>
                    <a:cubicBezTo>
                      <a:pt x="131" y="391"/>
                      <a:pt x="163" y="383"/>
                      <a:pt x="183" y="372"/>
                    </a:cubicBezTo>
                    <a:cubicBezTo>
                      <a:pt x="205" y="361"/>
                      <a:pt x="231" y="342"/>
                      <a:pt x="233" y="315"/>
                    </a:cubicBezTo>
                    <a:cubicBezTo>
                      <a:pt x="234" y="299"/>
                      <a:pt x="194" y="228"/>
                      <a:pt x="177" y="241"/>
                    </a:cubicBezTo>
                    <a:cubicBezTo>
                      <a:pt x="214" y="214"/>
                      <a:pt x="282" y="213"/>
                      <a:pt x="294" y="154"/>
                    </a:cubicBezTo>
                    <a:cubicBezTo>
                      <a:pt x="303" y="109"/>
                      <a:pt x="229" y="40"/>
                      <a:pt x="189" y="25"/>
                    </a:cubicBezTo>
                    <a:close/>
                    <a:moveTo>
                      <a:pt x="137" y="332"/>
                    </a:moveTo>
                    <a:cubicBezTo>
                      <a:pt x="115" y="347"/>
                      <a:pt x="80" y="336"/>
                      <a:pt x="82" y="306"/>
                    </a:cubicBezTo>
                    <a:cubicBezTo>
                      <a:pt x="86" y="249"/>
                      <a:pt x="192" y="293"/>
                      <a:pt x="137" y="332"/>
                    </a:cubicBezTo>
                    <a:close/>
                    <a:moveTo>
                      <a:pt x="133" y="147"/>
                    </a:moveTo>
                    <a:cubicBezTo>
                      <a:pt x="132" y="97"/>
                      <a:pt x="209" y="86"/>
                      <a:pt x="222" y="134"/>
                    </a:cubicBezTo>
                    <a:cubicBezTo>
                      <a:pt x="238" y="194"/>
                      <a:pt x="134" y="219"/>
                      <a:pt x="133" y="14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7451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7950" name="Group 62"/>
            <p:cNvGrpSpPr>
              <a:grpSpLocks/>
            </p:cNvGrpSpPr>
            <p:nvPr/>
          </p:nvGrpSpPr>
          <p:grpSpPr bwMode="auto">
            <a:xfrm rot="-1127993">
              <a:off x="3083" y="2502"/>
              <a:ext cx="218" cy="296"/>
              <a:chOff x="3072" y="96"/>
              <a:chExt cx="1220" cy="1654"/>
            </a:xfrm>
          </p:grpSpPr>
          <p:grpSp>
            <p:nvGrpSpPr>
              <p:cNvPr id="37951" name="Group 63"/>
              <p:cNvGrpSpPr>
                <a:grpSpLocks/>
              </p:cNvGrpSpPr>
              <p:nvPr/>
            </p:nvGrpSpPr>
            <p:grpSpPr bwMode="auto">
              <a:xfrm>
                <a:off x="3154" y="144"/>
                <a:ext cx="1138" cy="1606"/>
                <a:chOff x="4153" y="-160"/>
                <a:chExt cx="1138" cy="1606"/>
              </a:xfrm>
            </p:grpSpPr>
            <p:sp>
              <p:nvSpPr>
                <p:cNvPr id="37952" name="Freeform 64"/>
                <p:cNvSpPr>
                  <a:spLocks/>
                </p:cNvSpPr>
                <p:nvPr/>
              </p:nvSpPr>
              <p:spPr bwMode="ltGray">
                <a:xfrm>
                  <a:off x="4191" y="-160"/>
                  <a:ext cx="1100" cy="1260"/>
                </a:xfrm>
                <a:custGeom>
                  <a:avLst/>
                  <a:gdLst>
                    <a:gd name="T0" fmla="*/ 361 w 550"/>
                    <a:gd name="T1" fmla="*/ 240 h 629"/>
                    <a:gd name="T2" fmla="*/ 127 w 550"/>
                    <a:gd name="T3" fmla="*/ 326 h 629"/>
                    <a:gd name="T4" fmla="*/ 74 w 550"/>
                    <a:gd name="T5" fmla="*/ 584 h 629"/>
                    <a:gd name="T6" fmla="*/ 169 w 550"/>
                    <a:gd name="T7" fmla="*/ 545 h 629"/>
                    <a:gd name="T8" fmla="*/ 190 w 550"/>
                    <a:gd name="T9" fmla="*/ 399 h 629"/>
                    <a:gd name="T10" fmla="*/ 342 w 550"/>
                    <a:gd name="T11" fmla="*/ 420 h 629"/>
                    <a:gd name="T12" fmla="*/ 472 w 550"/>
                    <a:gd name="T13" fmla="*/ 294 h 629"/>
                    <a:gd name="T14" fmla="*/ 352 w 550"/>
                    <a:gd name="T15" fmla="*/ 38 h 629"/>
                    <a:gd name="T16" fmla="*/ 175 w 550"/>
                    <a:gd name="T17" fmla="*/ 35 h 629"/>
                    <a:gd name="T18" fmla="*/ 85 w 550"/>
                    <a:gd name="T19" fmla="*/ 177 h 629"/>
                    <a:gd name="T20" fmla="*/ 222 w 550"/>
                    <a:gd name="T21" fmla="*/ 213 h 629"/>
                    <a:gd name="T22" fmla="*/ 294 w 550"/>
                    <a:gd name="T23" fmla="*/ 147 h 629"/>
                    <a:gd name="T24" fmla="*/ 361 w 550"/>
                    <a:gd name="T25" fmla="*/ 240 h 6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50" h="629">
                      <a:moveTo>
                        <a:pt x="361" y="240"/>
                      </a:moveTo>
                      <a:cubicBezTo>
                        <a:pt x="372" y="345"/>
                        <a:pt x="184" y="311"/>
                        <a:pt x="127" y="326"/>
                      </a:cubicBezTo>
                      <a:cubicBezTo>
                        <a:pt x="53" y="346"/>
                        <a:pt x="0" y="528"/>
                        <a:pt x="74" y="584"/>
                      </a:cubicBezTo>
                      <a:cubicBezTo>
                        <a:pt x="133" y="629"/>
                        <a:pt x="163" y="594"/>
                        <a:pt x="169" y="545"/>
                      </a:cubicBezTo>
                      <a:cubicBezTo>
                        <a:pt x="175" y="500"/>
                        <a:pt x="133" y="426"/>
                        <a:pt x="190" y="399"/>
                      </a:cubicBezTo>
                      <a:cubicBezTo>
                        <a:pt x="238" y="377"/>
                        <a:pt x="287" y="441"/>
                        <a:pt x="342" y="420"/>
                      </a:cubicBezTo>
                      <a:cubicBezTo>
                        <a:pt x="397" y="399"/>
                        <a:pt x="440" y="341"/>
                        <a:pt x="472" y="294"/>
                      </a:cubicBezTo>
                      <a:cubicBezTo>
                        <a:pt x="550" y="180"/>
                        <a:pt x="460" y="80"/>
                        <a:pt x="352" y="38"/>
                      </a:cubicBezTo>
                      <a:cubicBezTo>
                        <a:pt x="287" y="14"/>
                        <a:pt x="236" y="0"/>
                        <a:pt x="175" y="35"/>
                      </a:cubicBezTo>
                      <a:cubicBezTo>
                        <a:pt x="127" y="62"/>
                        <a:pt x="65" y="114"/>
                        <a:pt x="85" y="177"/>
                      </a:cubicBezTo>
                      <a:cubicBezTo>
                        <a:pt x="108" y="248"/>
                        <a:pt x="168" y="218"/>
                        <a:pt x="222" y="213"/>
                      </a:cubicBezTo>
                      <a:cubicBezTo>
                        <a:pt x="229" y="212"/>
                        <a:pt x="232" y="133"/>
                        <a:pt x="294" y="147"/>
                      </a:cubicBezTo>
                      <a:cubicBezTo>
                        <a:pt x="332" y="155"/>
                        <a:pt x="357" y="203"/>
                        <a:pt x="361" y="24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80000"/>
                        <a:invGamma/>
                      </a:schemeClr>
                    </a:gs>
                  </a:gsLst>
                  <a:lin ang="5400000" scaled="1"/>
                </a:gradFill>
                <a:ln w="3175" cmpd="sng">
                  <a:solidFill>
                    <a:srgbClr val="5F5F5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37953" name="Freeform 65"/>
                <p:cNvSpPr>
                  <a:spLocks/>
                </p:cNvSpPr>
                <p:nvPr/>
              </p:nvSpPr>
              <p:spPr bwMode="ltGray">
                <a:xfrm>
                  <a:off x="4153" y="1062"/>
                  <a:ext cx="420" cy="384"/>
                </a:xfrm>
                <a:custGeom>
                  <a:avLst/>
                  <a:gdLst>
                    <a:gd name="T0" fmla="*/ 111 w 210"/>
                    <a:gd name="T1" fmla="*/ 176 h 192"/>
                    <a:gd name="T2" fmla="*/ 179 w 210"/>
                    <a:gd name="T3" fmla="*/ 82 h 192"/>
                    <a:gd name="T4" fmla="*/ 111 w 210"/>
                    <a:gd name="T5" fmla="*/ 176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0" h="192">
                      <a:moveTo>
                        <a:pt x="111" y="176"/>
                      </a:moveTo>
                      <a:cubicBezTo>
                        <a:pt x="160" y="192"/>
                        <a:pt x="210" y="126"/>
                        <a:pt x="179" y="82"/>
                      </a:cubicBezTo>
                      <a:cubicBezTo>
                        <a:pt x="123" y="0"/>
                        <a:pt x="0" y="141"/>
                        <a:pt x="111" y="176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shade val="82353"/>
                        <a:invGamma/>
                      </a:schemeClr>
                    </a:gs>
                  </a:gsLst>
                  <a:path path="rect">
                    <a:fillToRect l="50000" t="50000" r="50000" b="50000"/>
                  </a:path>
                </a:gradFill>
                <a:ln w="3175" cmpd="sng">
                  <a:solidFill>
                    <a:srgbClr val="5F5F5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grpSp>
            <p:nvGrpSpPr>
              <p:cNvPr id="37954" name="Group 66"/>
              <p:cNvGrpSpPr>
                <a:grpSpLocks/>
              </p:cNvGrpSpPr>
              <p:nvPr/>
            </p:nvGrpSpPr>
            <p:grpSpPr bwMode="auto">
              <a:xfrm>
                <a:off x="3072" y="96"/>
                <a:ext cx="1138" cy="1606"/>
                <a:chOff x="4153" y="-160"/>
                <a:chExt cx="1138" cy="1606"/>
              </a:xfrm>
            </p:grpSpPr>
            <p:sp>
              <p:nvSpPr>
                <p:cNvPr id="37955" name="Freeform 67"/>
                <p:cNvSpPr>
                  <a:spLocks/>
                </p:cNvSpPr>
                <p:nvPr/>
              </p:nvSpPr>
              <p:spPr bwMode="ltGray">
                <a:xfrm>
                  <a:off x="4191" y="-160"/>
                  <a:ext cx="1100" cy="1260"/>
                </a:xfrm>
                <a:custGeom>
                  <a:avLst/>
                  <a:gdLst>
                    <a:gd name="T0" fmla="*/ 361 w 550"/>
                    <a:gd name="T1" fmla="*/ 240 h 629"/>
                    <a:gd name="T2" fmla="*/ 127 w 550"/>
                    <a:gd name="T3" fmla="*/ 326 h 629"/>
                    <a:gd name="T4" fmla="*/ 74 w 550"/>
                    <a:gd name="T5" fmla="*/ 584 h 629"/>
                    <a:gd name="T6" fmla="*/ 169 w 550"/>
                    <a:gd name="T7" fmla="*/ 545 h 629"/>
                    <a:gd name="T8" fmla="*/ 190 w 550"/>
                    <a:gd name="T9" fmla="*/ 399 h 629"/>
                    <a:gd name="T10" fmla="*/ 342 w 550"/>
                    <a:gd name="T11" fmla="*/ 420 h 629"/>
                    <a:gd name="T12" fmla="*/ 472 w 550"/>
                    <a:gd name="T13" fmla="*/ 294 h 629"/>
                    <a:gd name="T14" fmla="*/ 352 w 550"/>
                    <a:gd name="T15" fmla="*/ 38 h 629"/>
                    <a:gd name="T16" fmla="*/ 175 w 550"/>
                    <a:gd name="T17" fmla="*/ 35 h 629"/>
                    <a:gd name="T18" fmla="*/ 85 w 550"/>
                    <a:gd name="T19" fmla="*/ 177 h 629"/>
                    <a:gd name="T20" fmla="*/ 222 w 550"/>
                    <a:gd name="T21" fmla="*/ 213 h 629"/>
                    <a:gd name="T22" fmla="*/ 294 w 550"/>
                    <a:gd name="T23" fmla="*/ 147 h 629"/>
                    <a:gd name="T24" fmla="*/ 361 w 550"/>
                    <a:gd name="T25" fmla="*/ 240 h 6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50" h="629">
                      <a:moveTo>
                        <a:pt x="361" y="240"/>
                      </a:moveTo>
                      <a:cubicBezTo>
                        <a:pt x="372" y="345"/>
                        <a:pt x="184" y="311"/>
                        <a:pt x="127" y="326"/>
                      </a:cubicBezTo>
                      <a:cubicBezTo>
                        <a:pt x="53" y="346"/>
                        <a:pt x="0" y="528"/>
                        <a:pt x="74" y="584"/>
                      </a:cubicBezTo>
                      <a:cubicBezTo>
                        <a:pt x="133" y="629"/>
                        <a:pt x="163" y="594"/>
                        <a:pt x="169" y="545"/>
                      </a:cubicBezTo>
                      <a:cubicBezTo>
                        <a:pt x="175" y="500"/>
                        <a:pt x="133" y="426"/>
                        <a:pt x="190" y="399"/>
                      </a:cubicBezTo>
                      <a:cubicBezTo>
                        <a:pt x="238" y="377"/>
                        <a:pt x="287" y="441"/>
                        <a:pt x="342" y="420"/>
                      </a:cubicBezTo>
                      <a:cubicBezTo>
                        <a:pt x="397" y="399"/>
                        <a:pt x="440" y="341"/>
                        <a:pt x="472" y="294"/>
                      </a:cubicBezTo>
                      <a:cubicBezTo>
                        <a:pt x="550" y="180"/>
                        <a:pt x="460" y="80"/>
                        <a:pt x="352" y="38"/>
                      </a:cubicBezTo>
                      <a:cubicBezTo>
                        <a:pt x="287" y="14"/>
                        <a:pt x="236" y="0"/>
                        <a:pt x="175" y="35"/>
                      </a:cubicBezTo>
                      <a:cubicBezTo>
                        <a:pt x="127" y="62"/>
                        <a:pt x="65" y="114"/>
                        <a:pt x="85" y="177"/>
                      </a:cubicBezTo>
                      <a:cubicBezTo>
                        <a:pt x="108" y="248"/>
                        <a:pt x="168" y="218"/>
                        <a:pt x="222" y="213"/>
                      </a:cubicBezTo>
                      <a:cubicBezTo>
                        <a:pt x="229" y="212"/>
                        <a:pt x="232" y="133"/>
                        <a:pt x="294" y="147"/>
                      </a:cubicBezTo>
                      <a:cubicBezTo>
                        <a:pt x="332" y="155"/>
                        <a:pt x="357" y="203"/>
                        <a:pt x="361" y="24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50980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3175" cmpd="sng">
                  <a:solidFill>
                    <a:srgbClr val="5F5F5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37956" name="Freeform 68"/>
                <p:cNvSpPr>
                  <a:spLocks/>
                </p:cNvSpPr>
                <p:nvPr/>
              </p:nvSpPr>
              <p:spPr bwMode="ltGray">
                <a:xfrm>
                  <a:off x="4153" y="1062"/>
                  <a:ext cx="420" cy="384"/>
                </a:xfrm>
                <a:custGeom>
                  <a:avLst/>
                  <a:gdLst>
                    <a:gd name="T0" fmla="*/ 111 w 210"/>
                    <a:gd name="T1" fmla="*/ 176 h 192"/>
                    <a:gd name="T2" fmla="*/ 179 w 210"/>
                    <a:gd name="T3" fmla="*/ 82 h 192"/>
                    <a:gd name="T4" fmla="*/ 111 w 210"/>
                    <a:gd name="T5" fmla="*/ 176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0" h="192">
                      <a:moveTo>
                        <a:pt x="111" y="176"/>
                      </a:moveTo>
                      <a:cubicBezTo>
                        <a:pt x="160" y="192"/>
                        <a:pt x="210" y="126"/>
                        <a:pt x="179" y="82"/>
                      </a:cubicBezTo>
                      <a:cubicBezTo>
                        <a:pt x="123" y="0"/>
                        <a:pt x="0" y="141"/>
                        <a:pt x="111" y="176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3175" cmpd="sng">
                  <a:solidFill>
                    <a:srgbClr val="5F5F5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37957" name="Freeform 69"/>
              <p:cNvSpPr>
                <a:spLocks/>
              </p:cNvSpPr>
              <p:nvPr/>
            </p:nvSpPr>
            <p:spPr bwMode="ltGray">
              <a:xfrm>
                <a:off x="3343" y="168"/>
                <a:ext cx="260" cy="218"/>
              </a:xfrm>
              <a:custGeom>
                <a:avLst/>
                <a:gdLst>
                  <a:gd name="T0" fmla="*/ 27 w 130"/>
                  <a:gd name="T1" fmla="*/ 96 h 109"/>
                  <a:gd name="T2" fmla="*/ 6 w 130"/>
                  <a:gd name="T3" fmla="*/ 38 h 109"/>
                  <a:gd name="T4" fmla="*/ 48 w 130"/>
                  <a:gd name="T5" fmla="*/ 9 h 109"/>
                  <a:gd name="T6" fmla="*/ 67 w 130"/>
                  <a:gd name="T7" fmla="*/ 0 h 109"/>
                  <a:gd name="T8" fmla="*/ 58 w 130"/>
                  <a:gd name="T9" fmla="*/ 35 h 109"/>
                  <a:gd name="T10" fmla="*/ 130 w 130"/>
                  <a:gd name="T11" fmla="*/ 92 h 109"/>
                  <a:gd name="T12" fmla="*/ 83 w 130"/>
                  <a:gd name="T13" fmla="*/ 109 h 109"/>
                  <a:gd name="T14" fmla="*/ 27 w 130"/>
                  <a:gd name="T15" fmla="*/ 96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30" h="109">
                    <a:moveTo>
                      <a:pt x="27" y="96"/>
                    </a:moveTo>
                    <a:cubicBezTo>
                      <a:pt x="3" y="83"/>
                      <a:pt x="0" y="61"/>
                      <a:pt x="6" y="38"/>
                    </a:cubicBezTo>
                    <a:cubicBezTo>
                      <a:pt x="20" y="27"/>
                      <a:pt x="34" y="17"/>
                      <a:pt x="48" y="9"/>
                    </a:cubicBezTo>
                    <a:cubicBezTo>
                      <a:pt x="54" y="6"/>
                      <a:pt x="61" y="3"/>
                      <a:pt x="67" y="0"/>
                    </a:cubicBezTo>
                    <a:cubicBezTo>
                      <a:pt x="62" y="10"/>
                      <a:pt x="59" y="22"/>
                      <a:pt x="58" y="35"/>
                    </a:cubicBezTo>
                    <a:cubicBezTo>
                      <a:pt x="54" y="81"/>
                      <a:pt x="99" y="76"/>
                      <a:pt x="130" y="92"/>
                    </a:cubicBezTo>
                    <a:cubicBezTo>
                      <a:pt x="120" y="104"/>
                      <a:pt x="102" y="109"/>
                      <a:pt x="83" y="109"/>
                    </a:cubicBezTo>
                    <a:cubicBezTo>
                      <a:pt x="62" y="109"/>
                      <a:pt x="41" y="103"/>
                      <a:pt x="27" y="96"/>
                    </a:cubicBezTo>
                  </a:path>
                </a:pathLst>
              </a:custGeom>
              <a:solidFill>
                <a:srgbClr val="FFFFFF">
                  <a:alpha val="7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5F5F5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58" name="Freeform 70"/>
              <p:cNvSpPr>
                <a:spLocks/>
              </p:cNvSpPr>
              <p:nvPr/>
            </p:nvSpPr>
            <p:spPr bwMode="ltGray">
              <a:xfrm>
                <a:off x="3328" y="1418"/>
                <a:ext cx="114" cy="121"/>
              </a:xfrm>
              <a:custGeom>
                <a:avLst/>
                <a:gdLst>
                  <a:gd name="T0" fmla="*/ 18 w 57"/>
                  <a:gd name="T1" fmla="*/ 22 h 60"/>
                  <a:gd name="T2" fmla="*/ 31 w 57"/>
                  <a:gd name="T3" fmla="*/ 57 h 60"/>
                  <a:gd name="T4" fmla="*/ 18 w 57"/>
                  <a:gd name="T5" fmla="*/ 60 h 60"/>
                  <a:gd name="T6" fmla="*/ 18 w 57"/>
                  <a:gd name="T7" fmla="*/ 22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" h="60">
                    <a:moveTo>
                      <a:pt x="18" y="22"/>
                    </a:moveTo>
                    <a:cubicBezTo>
                      <a:pt x="46" y="0"/>
                      <a:pt x="57" y="46"/>
                      <a:pt x="31" y="57"/>
                    </a:cubicBezTo>
                    <a:cubicBezTo>
                      <a:pt x="26" y="59"/>
                      <a:pt x="22" y="60"/>
                      <a:pt x="18" y="60"/>
                    </a:cubicBezTo>
                    <a:cubicBezTo>
                      <a:pt x="0" y="60"/>
                      <a:pt x="3" y="35"/>
                      <a:pt x="18" y="22"/>
                    </a:cubicBezTo>
                  </a:path>
                </a:pathLst>
              </a:custGeom>
              <a:solidFill>
                <a:srgbClr val="FFFFFF">
                  <a:alpha val="7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5F5F5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37959" name="Rectangle 71"/>
          <p:cNvSpPr>
            <a:spLocks noChangeArrowheads="1"/>
          </p:cNvSpPr>
          <p:nvPr/>
        </p:nvSpPr>
        <p:spPr bwMode="hidden">
          <a:xfrm flipH="1">
            <a:off x="0" y="4"/>
            <a:ext cx="14630400" cy="3562350"/>
          </a:xfrm>
          <a:prstGeom prst="rect">
            <a:avLst/>
          </a:prstGeom>
          <a:gradFill rotWithShape="1">
            <a:gsLst>
              <a:gs pos="0">
                <a:schemeClr val="accent1">
                  <a:alpha val="25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5" tIns="65294" rIns="130585" bIns="65294" anchor="ctr"/>
          <a:lstStyle/>
          <a:p>
            <a:endParaRPr lang="vi-VN"/>
          </a:p>
        </p:txBody>
      </p:sp>
      <p:sp>
        <p:nvSpPr>
          <p:cNvPr id="37960" name="Rectangle 72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2557760" y="7903846"/>
            <a:ext cx="1706880" cy="264794"/>
          </a:xfrm>
        </p:spPr>
        <p:txBody>
          <a:bodyPr/>
          <a:lstStyle>
            <a:lvl1pPr>
              <a:defRPr sz="1700"/>
            </a:lvl1pPr>
          </a:lstStyle>
          <a:p>
            <a:fld id="{D2C114A1-C78A-47AE-B866-A1A9A80D3D4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7961" name="Rectangle 73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65760" y="7903846"/>
            <a:ext cx="3413760" cy="264794"/>
          </a:xfrm>
        </p:spPr>
        <p:txBody>
          <a:bodyPr/>
          <a:lstStyle>
            <a:lvl1pPr>
              <a:defRPr sz="1700"/>
            </a:lvl1pPr>
          </a:lstStyle>
          <a:p>
            <a:fld id="{E37A8D8C-9234-4B23-B863-AC25D75353A3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37962" name="Rectangle 74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023360" y="7903846"/>
            <a:ext cx="4632960" cy="264794"/>
          </a:xfrm>
        </p:spPr>
        <p:txBody>
          <a:bodyPr/>
          <a:lstStyle>
            <a:lvl1pPr>
              <a:defRPr sz="1700"/>
            </a:lvl1pPr>
          </a:lstStyle>
          <a:p>
            <a:endParaRPr lang="en-US"/>
          </a:p>
        </p:txBody>
      </p:sp>
      <p:pic>
        <p:nvPicPr>
          <p:cNvPr id="37963" name="Picture 75" descr="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913" r="16740"/>
          <a:stretch>
            <a:fillRect/>
          </a:stretch>
        </p:blipFill>
        <p:spPr bwMode="gray">
          <a:xfrm>
            <a:off x="0" y="5212080"/>
            <a:ext cx="10119360" cy="301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964" name="Picture 76" descr="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0" b="51913"/>
          <a:stretch>
            <a:fillRect/>
          </a:stretch>
        </p:blipFill>
        <p:spPr bwMode="ltGray">
          <a:xfrm>
            <a:off x="1584960" y="0"/>
            <a:ext cx="10119360" cy="3017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7965" name="Group 77"/>
          <p:cNvGrpSpPr>
            <a:grpSpLocks/>
          </p:cNvGrpSpPr>
          <p:nvPr/>
        </p:nvGrpSpPr>
        <p:grpSpPr bwMode="auto">
          <a:xfrm>
            <a:off x="13533126" y="1645924"/>
            <a:ext cx="607061" cy="544830"/>
            <a:chOff x="1263" y="3340"/>
            <a:chExt cx="407" cy="488"/>
          </a:xfrm>
        </p:grpSpPr>
        <p:grpSp>
          <p:nvGrpSpPr>
            <p:cNvPr id="37966" name="Group 78"/>
            <p:cNvGrpSpPr>
              <a:grpSpLocks/>
            </p:cNvGrpSpPr>
            <p:nvPr userDrawn="1"/>
          </p:nvGrpSpPr>
          <p:grpSpPr bwMode="auto">
            <a:xfrm rot="10274154">
              <a:off x="1294" y="3362"/>
              <a:ext cx="376" cy="466"/>
              <a:chOff x="1657" y="2832"/>
              <a:chExt cx="900" cy="1112"/>
            </a:xfrm>
          </p:grpSpPr>
          <p:sp>
            <p:nvSpPr>
              <p:cNvPr id="37967" name="Freeform 79"/>
              <p:cNvSpPr>
                <a:spLocks/>
              </p:cNvSpPr>
              <p:nvPr/>
            </p:nvSpPr>
            <p:spPr bwMode="gray">
              <a:xfrm>
                <a:off x="2016" y="2832"/>
                <a:ext cx="355" cy="421"/>
              </a:xfrm>
              <a:custGeom>
                <a:avLst/>
                <a:gdLst>
                  <a:gd name="T0" fmla="*/ 68 w 150"/>
                  <a:gd name="T1" fmla="*/ 11 h 178"/>
                  <a:gd name="T2" fmla="*/ 3 w 150"/>
                  <a:gd name="T3" fmla="*/ 90 h 178"/>
                  <a:gd name="T4" fmla="*/ 9 w 150"/>
                  <a:gd name="T5" fmla="*/ 46 h 178"/>
                  <a:gd name="T6" fmla="*/ 68 w 150"/>
                  <a:gd name="T7" fmla="*/ 1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178">
                    <a:moveTo>
                      <a:pt x="68" y="11"/>
                    </a:moveTo>
                    <a:cubicBezTo>
                      <a:pt x="150" y="49"/>
                      <a:pt x="28" y="178"/>
                      <a:pt x="3" y="90"/>
                    </a:cubicBezTo>
                    <a:cubicBezTo>
                      <a:pt x="0" y="77"/>
                      <a:pt x="2" y="61"/>
                      <a:pt x="9" y="46"/>
                    </a:cubicBezTo>
                    <a:cubicBezTo>
                      <a:pt x="20" y="20"/>
                      <a:pt x="43" y="0"/>
                      <a:pt x="68" y="1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70196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68" name="Freeform 80"/>
              <p:cNvSpPr>
                <a:spLocks/>
              </p:cNvSpPr>
              <p:nvPr/>
            </p:nvSpPr>
            <p:spPr bwMode="gray">
              <a:xfrm>
                <a:off x="1657" y="3073"/>
                <a:ext cx="900" cy="328"/>
              </a:xfrm>
              <a:custGeom>
                <a:avLst/>
                <a:gdLst>
                  <a:gd name="T0" fmla="*/ 340 w 381"/>
                  <a:gd name="T1" fmla="*/ 80 h 139"/>
                  <a:gd name="T2" fmla="*/ 125 w 381"/>
                  <a:gd name="T3" fmla="*/ 107 h 139"/>
                  <a:gd name="T4" fmla="*/ 23 w 381"/>
                  <a:gd name="T5" fmla="*/ 75 h 139"/>
                  <a:gd name="T6" fmla="*/ 57 w 381"/>
                  <a:gd name="T7" fmla="*/ 15 h 139"/>
                  <a:gd name="T8" fmla="*/ 230 w 381"/>
                  <a:gd name="T9" fmla="*/ 33 h 139"/>
                  <a:gd name="T10" fmla="*/ 340 w 381"/>
                  <a:gd name="T11" fmla="*/ 8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1" h="139">
                    <a:moveTo>
                      <a:pt x="340" y="80"/>
                    </a:moveTo>
                    <a:cubicBezTo>
                      <a:pt x="302" y="139"/>
                      <a:pt x="181" y="120"/>
                      <a:pt x="125" y="107"/>
                    </a:cubicBezTo>
                    <a:cubicBezTo>
                      <a:pt x="105" y="102"/>
                      <a:pt x="36" y="88"/>
                      <a:pt x="23" y="75"/>
                    </a:cubicBezTo>
                    <a:cubicBezTo>
                      <a:pt x="0" y="51"/>
                      <a:pt x="33" y="21"/>
                      <a:pt x="57" y="15"/>
                    </a:cubicBezTo>
                    <a:cubicBezTo>
                      <a:pt x="109" y="0"/>
                      <a:pt x="177" y="29"/>
                      <a:pt x="230" y="33"/>
                    </a:cubicBezTo>
                    <a:cubicBezTo>
                      <a:pt x="261" y="35"/>
                      <a:pt x="381" y="17"/>
                      <a:pt x="340" y="8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70196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69" name="Freeform 81"/>
              <p:cNvSpPr>
                <a:spLocks noEditPoints="1"/>
              </p:cNvSpPr>
              <p:nvPr/>
            </p:nvSpPr>
            <p:spPr bwMode="gray">
              <a:xfrm>
                <a:off x="1670" y="3356"/>
                <a:ext cx="831" cy="588"/>
              </a:xfrm>
              <a:custGeom>
                <a:avLst/>
                <a:gdLst>
                  <a:gd name="T0" fmla="*/ 307 w 352"/>
                  <a:gd name="T1" fmla="*/ 73 h 249"/>
                  <a:gd name="T2" fmla="*/ 173 w 352"/>
                  <a:gd name="T3" fmla="*/ 9 h 249"/>
                  <a:gd name="T4" fmla="*/ 48 w 352"/>
                  <a:gd name="T5" fmla="*/ 170 h 249"/>
                  <a:gd name="T6" fmla="*/ 222 w 352"/>
                  <a:gd name="T7" fmla="*/ 232 h 249"/>
                  <a:gd name="T8" fmla="*/ 307 w 352"/>
                  <a:gd name="T9" fmla="*/ 73 h 249"/>
                  <a:gd name="T10" fmla="*/ 188 w 352"/>
                  <a:gd name="T11" fmla="*/ 175 h 249"/>
                  <a:gd name="T12" fmla="*/ 161 w 352"/>
                  <a:gd name="T13" fmla="*/ 65 h 249"/>
                  <a:gd name="T14" fmla="*/ 188 w 352"/>
                  <a:gd name="T15" fmla="*/ 175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2" h="249">
                    <a:moveTo>
                      <a:pt x="307" y="73"/>
                    </a:moveTo>
                    <a:cubicBezTo>
                      <a:pt x="280" y="36"/>
                      <a:pt x="215" y="15"/>
                      <a:pt x="173" y="9"/>
                    </a:cubicBezTo>
                    <a:cubicBezTo>
                      <a:pt x="101" y="0"/>
                      <a:pt x="0" y="99"/>
                      <a:pt x="48" y="170"/>
                    </a:cubicBezTo>
                    <a:cubicBezTo>
                      <a:pt x="80" y="218"/>
                      <a:pt x="167" y="249"/>
                      <a:pt x="222" y="232"/>
                    </a:cubicBezTo>
                    <a:cubicBezTo>
                      <a:pt x="284" y="212"/>
                      <a:pt x="352" y="136"/>
                      <a:pt x="307" y="73"/>
                    </a:cubicBezTo>
                    <a:close/>
                    <a:moveTo>
                      <a:pt x="188" y="175"/>
                    </a:moveTo>
                    <a:cubicBezTo>
                      <a:pt x="126" y="176"/>
                      <a:pt x="111" y="96"/>
                      <a:pt x="161" y="65"/>
                    </a:cubicBezTo>
                    <a:cubicBezTo>
                      <a:pt x="233" y="20"/>
                      <a:pt x="280" y="175"/>
                      <a:pt x="188" y="17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70196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7970" name="Group 82"/>
            <p:cNvGrpSpPr>
              <a:grpSpLocks/>
            </p:cNvGrpSpPr>
            <p:nvPr userDrawn="1"/>
          </p:nvGrpSpPr>
          <p:grpSpPr bwMode="auto">
            <a:xfrm rot="10274154">
              <a:off x="1263" y="3340"/>
              <a:ext cx="376" cy="464"/>
              <a:chOff x="1339" y="2736"/>
              <a:chExt cx="900" cy="1108"/>
            </a:xfrm>
          </p:grpSpPr>
          <p:sp>
            <p:nvSpPr>
              <p:cNvPr id="37971" name="Freeform 83"/>
              <p:cNvSpPr>
                <a:spLocks/>
              </p:cNvSpPr>
              <p:nvPr/>
            </p:nvSpPr>
            <p:spPr bwMode="gray">
              <a:xfrm>
                <a:off x="1698" y="2736"/>
                <a:ext cx="354" cy="421"/>
              </a:xfrm>
              <a:custGeom>
                <a:avLst/>
                <a:gdLst>
                  <a:gd name="T0" fmla="*/ 68 w 150"/>
                  <a:gd name="T1" fmla="*/ 11 h 178"/>
                  <a:gd name="T2" fmla="*/ 3 w 150"/>
                  <a:gd name="T3" fmla="*/ 90 h 178"/>
                  <a:gd name="T4" fmla="*/ 9 w 150"/>
                  <a:gd name="T5" fmla="*/ 46 h 178"/>
                  <a:gd name="T6" fmla="*/ 68 w 150"/>
                  <a:gd name="T7" fmla="*/ 1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178">
                    <a:moveTo>
                      <a:pt x="68" y="11"/>
                    </a:moveTo>
                    <a:cubicBezTo>
                      <a:pt x="150" y="49"/>
                      <a:pt x="28" y="178"/>
                      <a:pt x="3" y="90"/>
                    </a:cubicBezTo>
                    <a:cubicBezTo>
                      <a:pt x="0" y="78"/>
                      <a:pt x="2" y="61"/>
                      <a:pt x="9" y="46"/>
                    </a:cubicBezTo>
                    <a:cubicBezTo>
                      <a:pt x="20" y="21"/>
                      <a:pt x="43" y="0"/>
                      <a:pt x="68" y="1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47451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72" name="Freeform 84"/>
              <p:cNvSpPr>
                <a:spLocks/>
              </p:cNvSpPr>
              <p:nvPr/>
            </p:nvSpPr>
            <p:spPr bwMode="gray">
              <a:xfrm>
                <a:off x="1339" y="2979"/>
                <a:ext cx="900" cy="326"/>
              </a:xfrm>
              <a:custGeom>
                <a:avLst/>
                <a:gdLst>
                  <a:gd name="T0" fmla="*/ 340 w 381"/>
                  <a:gd name="T1" fmla="*/ 79 h 138"/>
                  <a:gd name="T2" fmla="*/ 125 w 381"/>
                  <a:gd name="T3" fmla="*/ 106 h 138"/>
                  <a:gd name="T4" fmla="*/ 23 w 381"/>
                  <a:gd name="T5" fmla="*/ 74 h 138"/>
                  <a:gd name="T6" fmla="*/ 57 w 381"/>
                  <a:gd name="T7" fmla="*/ 14 h 138"/>
                  <a:gd name="T8" fmla="*/ 230 w 381"/>
                  <a:gd name="T9" fmla="*/ 32 h 138"/>
                  <a:gd name="T10" fmla="*/ 340 w 381"/>
                  <a:gd name="T11" fmla="*/ 79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1" h="138">
                    <a:moveTo>
                      <a:pt x="340" y="79"/>
                    </a:moveTo>
                    <a:cubicBezTo>
                      <a:pt x="302" y="138"/>
                      <a:pt x="181" y="119"/>
                      <a:pt x="125" y="106"/>
                    </a:cubicBezTo>
                    <a:cubicBezTo>
                      <a:pt x="105" y="101"/>
                      <a:pt x="36" y="88"/>
                      <a:pt x="23" y="74"/>
                    </a:cubicBezTo>
                    <a:cubicBezTo>
                      <a:pt x="0" y="50"/>
                      <a:pt x="33" y="20"/>
                      <a:pt x="57" y="14"/>
                    </a:cubicBezTo>
                    <a:cubicBezTo>
                      <a:pt x="109" y="0"/>
                      <a:pt x="177" y="28"/>
                      <a:pt x="230" y="32"/>
                    </a:cubicBezTo>
                    <a:cubicBezTo>
                      <a:pt x="261" y="34"/>
                      <a:pt x="381" y="17"/>
                      <a:pt x="340" y="7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47451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73" name="Freeform 85"/>
              <p:cNvSpPr>
                <a:spLocks noEditPoints="1"/>
              </p:cNvSpPr>
              <p:nvPr/>
            </p:nvSpPr>
            <p:spPr bwMode="gray">
              <a:xfrm>
                <a:off x="1344" y="3258"/>
                <a:ext cx="831" cy="586"/>
              </a:xfrm>
              <a:custGeom>
                <a:avLst/>
                <a:gdLst>
                  <a:gd name="T0" fmla="*/ 307 w 352"/>
                  <a:gd name="T1" fmla="*/ 72 h 248"/>
                  <a:gd name="T2" fmla="*/ 173 w 352"/>
                  <a:gd name="T3" fmla="*/ 9 h 248"/>
                  <a:gd name="T4" fmla="*/ 48 w 352"/>
                  <a:gd name="T5" fmla="*/ 169 h 248"/>
                  <a:gd name="T6" fmla="*/ 222 w 352"/>
                  <a:gd name="T7" fmla="*/ 231 h 248"/>
                  <a:gd name="T8" fmla="*/ 307 w 352"/>
                  <a:gd name="T9" fmla="*/ 72 h 248"/>
                  <a:gd name="T10" fmla="*/ 188 w 352"/>
                  <a:gd name="T11" fmla="*/ 174 h 248"/>
                  <a:gd name="T12" fmla="*/ 161 w 352"/>
                  <a:gd name="T13" fmla="*/ 64 h 248"/>
                  <a:gd name="T14" fmla="*/ 188 w 352"/>
                  <a:gd name="T15" fmla="*/ 174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2" h="248">
                    <a:moveTo>
                      <a:pt x="307" y="72"/>
                    </a:moveTo>
                    <a:cubicBezTo>
                      <a:pt x="280" y="35"/>
                      <a:pt x="215" y="14"/>
                      <a:pt x="173" y="9"/>
                    </a:cubicBezTo>
                    <a:cubicBezTo>
                      <a:pt x="101" y="0"/>
                      <a:pt x="0" y="98"/>
                      <a:pt x="48" y="169"/>
                    </a:cubicBezTo>
                    <a:cubicBezTo>
                      <a:pt x="80" y="217"/>
                      <a:pt x="167" y="248"/>
                      <a:pt x="222" y="231"/>
                    </a:cubicBezTo>
                    <a:cubicBezTo>
                      <a:pt x="284" y="212"/>
                      <a:pt x="352" y="136"/>
                      <a:pt x="307" y="72"/>
                    </a:cubicBezTo>
                    <a:close/>
                    <a:moveTo>
                      <a:pt x="188" y="174"/>
                    </a:moveTo>
                    <a:cubicBezTo>
                      <a:pt x="126" y="175"/>
                      <a:pt x="111" y="96"/>
                      <a:pt x="161" y="64"/>
                    </a:cubicBezTo>
                    <a:cubicBezTo>
                      <a:pt x="233" y="19"/>
                      <a:pt x="280" y="174"/>
                      <a:pt x="188" y="174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47451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37974" name="Freeform 86"/>
          <p:cNvSpPr>
            <a:spLocks/>
          </p:cNvSpPr>
          <p:nvPr/>
        </p:nvSpPr>
        <p:spPr bwMode="gray">
          <a:xfrm>
            <a:off x="7386323" y="0"/>
            <a:ext cx="7244080" cy="3945256"/>
          </a:xfrm>
          <a:custGeom>
            <a:avLst/>
            <a:gdLst>
              <a:gd name="T0" fmla="*/ 2651 w 2852"/>
              <a:gd name="T1" fmla="*/ 0 h 2071"/>
              <a:gd name="T2" fmla="*/ 2831 w 2852"/>
              <a:gd name="T3" fmla="*/ 1351 h 2071"/>
              <a:gd name="T4" fmla="*/ 2495 w 2852"/>
              <a:gd name="T5" fmla="*/ 1735 h 2071"/>
              <a:gd name="T6" fmla="*/ 1967 w 2852"/>
              <a:gd name="T7" fmla="*/ 1879 h 2071"/>
              <a:gd name="T8" fmla="*/ 1439 w 2852"/>
              <a:gd name="T9" fmla="*/ 1879 h 2071"/>
              <a:gd name="T10" fmla="*/ 1391 w 2852"/>
              <a:gd name="T11" fmla="*/ 2023 h 2071"/>
              <a:gd name="T12" fmla="*/ 1391 w 2852"/>
              <a:gd name="T13" fmla="*/ 2071 h 2071"/>
              <a:gd name="T14" fmla="*/ 1343 w 2852"/>
              <a:gd name="T15" fmla="*/ 1879 h 2071"/>
              <a:gd name="T16" fmla="*/ 777 w 2852"/>
              <a:gd name="T17" fmla="*/ 1666 h 2071"/>
              <a:gd name="T18" fmla="*/ 239 w 2852"/>
              <a:gd name="T19" fmla="*/ 1207 h 2071"/>
              <a:gd name="T20" fmla="*/ 124 w 2852"/>
              <a:gd name="T21" fmla="*/ 486 h 2071"/>
              <a:gd name="T22" fmla="*/ 763 w 2852"/>
              <a:gd name="T23" fmla="*/ 0 h 20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52" h="2071">
                <a:moveTo>
                  <a:pt x="2651" y="0"/>
                </a:moveTo>
                <a:cubicBezTo>
                  <a:pt x="2852" y="298"/>
                  <a:pt x="2831" y="1351"/>
                  <a:pt x="2831" y="1351"/>
                </a:cubicBezTo>
                <a:cubicBezTo>
                  <a:pt x="2805" y="1640"/>
                  <a:pt x="2639" y="1647"/>
                  <a:pt x="2495" y="1735"/>
                </a:cubicBezTo>
                <a:cubicBezTo>
                  <a:pt x="2351" y="1823"/>
                  <a:pt x="2143" y="1855"/>
                  <a:pt x="1967" y="1879"/>
                </a:cubicBezTo>
                <a:cubicBezTo>
                  <a:pt x="1791" y="1903"/>
                  <a:pt x="1535" y="1855"/>
                  <a:pt x="1439" y="1879"/>
                </a:cubicBezTo>
                <a:lnTo>
                  <a:pt x="1391" y="2023"/>
                </a:lnTo>
                <a:lnTo>
                  <a:pt x="1391" y="2071"/>
                </a:lnTo>
                <a:lnTo>
                  <a:pt x="1343" y="1879"/>
                </a:lnTo>
                <a:cubicBezTo>
                  <a:pt x="1241" y="1811"/>
                  <a:pt x="981" y="1770"/>
                  <a:pt x="777" y="1666"/>
                </a:cubicBezTo>
                <a:cubicBezTo>
                  <a:pt x="573" y="1562"/>
                  <a:pt x="478" y="1408"/>
                  <a:pt x="239" y="1207"/>
                </a:cubicBezTo>
                <a:cubicBezTo>
                  <a:pt x="0" y="1006"/>
                  <a:pt x="76" y="673"/>
                  <a:pt x="124" y="486"/>
                </a:cubicBezTo>
                <a:cubicBezTo>
                  <a:pt x="172" y="299"/>
                  <a:pt x="630" y="101"/>
                  <a:pt x="763" y="0"/>
                </a:cubicBezTo>
              </a:path>
            </a:pathLst>
          </a:custGeom>
          <a:gradFill rotWithShape="1">
            <a:gsLst>
              <a:gs pos="0">
                <a:srgbClr val="F4F6A4">
                  <a:gamma/>
                  <a:tint val="22353"/>
                  <a:invGamma/>
                </a:srgbClr>
              </a:gs>
              <a:gs pos="100000">
                <a:srgbClr val="F4F6A4"/>
              </a:gs>
            </a:gsLst>
            <a:lin ang="5400000" scaled="1"/>
          </a:gradFill>
          <a:ln w="19050" cap="flat" cmpd="sng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808080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lIns="130585" tIns="65294" rIns="130585" bIns="65294" anchor="ctr"/>
          <a:lstStyle/>
          <a:p>
            <a:endParaRPr lang="vi-VN"/>
          </a:p>
        </p:txBody>
      </p:sp>
      <p:grpSp>
        <p:nvGrpSpPr>
          <p:cNvPr id="37975" name="Group 87"/>
          <p:cNvGrpSpPr>
            <a:grpSpLocks/>
          </p:cNvGrpSpPr>
          <p:nvPr/>
        </p:nvGrpSpPr>
        <p:grpSpPr bwMode="auto">
          <a:xfrm rot="-493152">
            <a:off x="11005822" y="2630806"/>
            <a:ext cx="670560" cy="598170"/>
            <a:chOff x="2208" y="3031"/>
            <a:chExt cx="565" cy="674"/>
          </a:xfrm>
        </p:grpSpPr>
        <p:sp>
          <p:nvSpPr>
            <p:cNvPr id="37976" name="Freeform 88"/>
            <p:cNvSpPr>
              <a:spLocks/>
            </p:cNvSpPr>
            <p:nvPr/>
          </p:nvSpPr>
          <p:spPr bwMode="gray">
            <a:xfrm>
              <a:off x="2256" y="3072"/>
              <a:ext cx="517" cy="633"/>
            </a:xfrm>
            <a:custGeom>
              <a:avLst/>
              <a:gdLst>
                <a:gd name="T0" fmla="*/ 179 w 219"/>
                <a:gd name="T1" fmla="*/ 128 h 268"/>
                <a:gd name="T2" fmla="*/ 148 w 219"/>
                <a:gd name="T3" fmla="*/ 38 h 268"/>
                <a:gd name="T4" fmla="*/ 129 w 219"/>
                <a:gd name="T5" fmla="*/ 4 h 268"/>
                <a:gd name="T6" fmla="*/ 108 w 219"/>
                <a:gd name="T7" fmla="*/ 5 h 268"/>
                <a:gd name="T8" fmla="*/ 39 w 219"/>
                <a:gd name="T9" fmla="*/ 14 h 268"/>
                <a:gd name="T10" fmla="*/ 27 w 219"/>
                <a:gd name="T11" fmla="*/ 44 h 268"/>
                <a:gd name="T12" fmla="*/ 22 w 219"/>
                <a:gd name="T13" fmla="*/ 122 h 268"/>
                <a:gd name="T14" fmla="*/ 5 w 219"/>
                <a:gd name="T15" fmla="*/ 237 h 268"/>
                <a:gd name="T16" fmla="*/ 31 w 219"/>
                <a:gd name="T17" fmla="*/ 268 h 268"/>
                <a:gd name="T18" fmla="*/ 66 w 219"/>
                <a:gd name="T19" fmla="*/ 207 h 268"/>
                <a:gd name="T20" fmla="*/ 67 w 219"/>
                <a:gd name="T21" fmla="*/ 194 h 268"/>
                <a:gd name="T22" fmla="*/ 117 w 219"/>
                <a:gd name="T23" fmla="*/ 165 h 268"/>
                <a:gd name="T24" fmla="*/ 94 w 219"/>
                <a:gd name="T25" fmla="*/ 142 h 268"/>
                <a:gd name="T26" fmla="*/ 67 w 219"/>
                <a:gd name="T27" fmla="*/ 150 h 268"/>
                <a:gd name="T28" fmla="*/ 66 w 219"/>
                <a:gd name="T29" fmla="*/ 142 h 268"/>
                <a:gd name="T30" fmla="*/ 79 w 219"/>
                <a:gd name="T31" fmla="*/ 87 h 268"/>
                <a:gd name="T32" fmla="*/ 116 w 219"/>
                <a:gd name="T33" fmla="*/ 92 h 268"/>
                <a:gd name="T34" fmla="*/ 138 w 219"/>
                <a:gd name="T35" fmla="*/ 147 h 268"/>
                <a:gd name="T36" fmla="*/ 162 w 219"/>
                <a:gd name="T37" fmla="*/ 203 h 268"/>
                <a:gd name="T38" fmla="*/ 175 w 219"/>
                <a:gd name="T39" fmla="*/ 242 h 268"/>
                <a:gd name="T40" fmla="*/ 215 w 219"/>
                <a:gd name="T41" fmla="*/ 218 h 268"/>
                <a:gd name="T42" fmla="*/ 179 w 219"/>
                <a:gd name="T43" fmla="*/ 128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9" h="268">
                  <a:moveTo>
                    <a:pt x="179" y="128"/>
                  </a:moveTo>
                  <a:cubicBezTo>
                    <a:pt x="169" y="97"/>
                    <a:pt x="161" y="68"/>
                    <a:pt x="148" y="38"/>
                  </a:cubicBezTo>
                  <a:cubicBezTo>
                    <a:pt x="144" y="30"/>
                    <a:pt x="137" y="8"/>
                    <a:pt x="129" y="4"/>
                  </a:cubicBezTo>
                  <a:cubicBezTo>
                    <a:pt x="120" y="0"/>
                    <a:pt x="118" y="4"/>
                    <a:pt x="108" y="5"/>
                  </a:cubicBezTo>
                  <a:cubicBezTo>
                    <a:pt x="89" y="7"/>
                    <a:pt x="55" y="3"/>
                    <a:pt x="39" y="14"/>
                  </a:cubicBezTo>
                  <a:cubicBezTo>
                    <a:pt x="28" y="21"/>
                    <a:pt x="28" y="32"/>
                    <a:pt x="27" y="44"/>
                  </a:cubicBezTo>
                  <a:cubicBezTo>
                    <a:pt x="25" y="70"/>
                    <a:pt x="25" y="96"/>
                    <a:pt x="22" y="122"/>
                  </a:cubicBezTo>
                  <a:cubicBezTo>
                    <a:pt x="17" y="160"/>
                    <a:pt x="0" y="198"/>
                    <a:pt x="5" y="237"/>
                  </a:cubicBezTo>
                  <a:cubicBezTo>
                    <a:pt x="7" y="253"/>
                    <a:pt x="12" y="268"/>
                    <a:pt x="31" y="268"/>
                  </a:cubicBezTo>
                  <a:cubicBezTo>
                    <a:pt x="69" y="266"/>
                    <a:pt x="67" y="234"/>
                    <a:pt x="66" y="207"/>
                  </a:cubicBezTo>
                  <a:cubicBezTo>
                    <a:pt x="66" y="202"/>
                    <a:pt x="66" y="198"/>
                    <a:pt x="67" y="194"/>
                  </a:cubicBezTo>
                  <a:cubicBezTo>
                    <a:pt x="89" y="192"/>
                    <a:pt x="118" y="183"/>
                    <a:pt x="117" y="165"/>
                  </a:cubicBezTo>
                  <a:cubicBezTo>
                    <a:pt x="116" y="158"/>
                    <a:pt x="100" y="143"/>
                    <a:pt x="94" y="142"/>
                  </a:cubicBezTo>
                  <a:cubicBezTo>
                    <a:pt x="87" y="141"/>
                    <a:pt x="77" y="145"/>
                    <a:pt x="67" y="150"/>
                  </a:cubicBezTo>
                  <a:cubicBezTo>
                    <a:pt x="67" y="147"/>
                    <a:pt x="66" y="145"/>
                    <a:pt x="66" y="142"/>
                  </a:cubicBezTo>
                  <a:cubicBezTo>
                    <a:pt x="64" y="122"/>
                    <a:pt x="61" y="98"/>
                    <a:pt x="79" y="87"/>
                  </a:cubicBezTo>
                  <a:cubicBezTo>
                    <a:pt x="92" y="80"/>
                    <a:pt x="107" y="81"/>
                    <a:pt x="116" y="92"/>
                  </a:cubicBezTo>
                  <a:cubicBezTo>
                    <a:pt x="129" y="106"/>
                    <a:pt x="129" y="130"/>
                    <a:pt x="138" y="147"/>
                  </a:cubicBezTo>
                  <a:cubicBezTo>
                    <a:pt x="147" y="166"/>
                    <a:pt x="155" y="183"/>
                    <a:pt x="162" y="203"/>
                  </a:cubicBezTo>
                  <a:cubicBezTo>
                    <a:pt x="165" y="211"/>
                    <a:pt x="168" y="237"/>
                    <a:pt x="175" y="242"/>
                  </a:cubicBezTo>
                  <a:cubicBezTo>
                    <a:pt x="191" y="254"/>
                    <a:pt x="214" y="231"/>
                    <a:pt x="215" y="218"/>
                  </a:cubicBezTo>
                  <a:cubicBezTo>
                    <a:pt x="219" y="183"/>
                    <a:pt x="188" y="159"/>
                    <a:pt x="179" y="12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7977" name="Freeform 89"/>
            <p:cNvSpPr>
              <a:spLocks/>
            </p:cNvSpPr>
            <p:nvPr/>
          </p:nvSpPr>
          <p:spPr bwMode="gray">
            <a:xfrm>
              <a:off x="2208" y="3031"/>
              <a:ext cx="518" cy="635"/>
            </a:xfrm>
            <a:custGeom>
              <a:avLst/>
              <a:gdLst>
                <a:gd name="T0" fmla="*/ 179 w 219"/>
                <a:gd name="T1" fmla="*/ 128 h 269"/>
                <a:gd name="T2" fmla="*/ 148 w 219"/>
                <a:gd name="T3" fmla="*/ 38 h 269"/>
                <a:gd name="T4" fmla="*/ 129 w 219"/>
                <a:gd name="T5" fmla="*/ 4 h 269"/>
                <a:gd name="T6" fmla="*/ 109 w 219"/>
                <a:gd name="T7" fmla="*/ 5 h 269"/>
                <a:gd name="T8" fmla="*/ 39 w 219"/>
                <a:gd name="T9" fmla="*/ 14 h 269"/>
                <a:gd name="T10" fmla="*/ 27 w 219"/>
                <a:gd name="T11" fmla="*/ 44 h 269"/>
                <a:gd name="T12" fmla="*/ 22 w 219"/>
                <a:gd name="T13" fmla="*/ 122 h 269"/>
                <a:gd name="T14" fmla="*/ 5 w 219"/>
                <a:gd name="T15" fmla="*/ 237 h 269"/>
                <a:gd name="T16" fmla="*/ 31 w 219"/>
                <a:gd name="T17" fmla="*/ 268 h 269"/>
                <a:gd name="T18" fmla="*/ 67 w 219"/>
                <a:gd name="T19" fmla="*/ 207 h 269"/>
                <a:gd name="T20" fmla="*/ 67 w 219"/>
                <a:gd name="T21" fmla="*/ 194 h 269"/>
                <a:gd name="T22" fmla="*/ 117 w 219"/>
                <a:gd name="T23" fmla="*/ 165 h 269"/>
                <a:gd name="T24" fmla="*/ 94 w 219"/>
                <a:gd name="T25" fmla="*/ 142 h 269"/>
                <a:gd name="T26" fmla="*/ 67 w 219"/>
                <a:gd name="T27" fmla="*/ 150 h 269"/>
                <a:gd name="T28" fmla="*/ 66 w 219"/>
                <a:gd name="T29" fmla="*/ 142 h 269"/>
                <a:gd name="T30" fmla="*/ 80 w 219"/>
                <a:gd name="T31" fmla="*/ 88 h 269"/>
                <a:gd name="T32" fmla="*/ 116 w 219"/>
                <a:gd name="T33" fmla="*/ 92 h 269"/>
                <a:gd name="T34" fmla="*/ 138 w 219"/>
                <a:gd name="T35" fmla="*/ 147 h 269"/>
                <a:gd name="T36" fmla="*/ 162 w 219"/>
                <a:gd name="T37" fmla="*/ 203 h 269"/>
                <a:gd name="T38" fmla="*/ 175 w 219"/>
                <a:gd name="T39" fmla="*/ 242 h 269"/>
                <a:gd name="T40" fmla="*/ 215 w 219"/>
                <a:gd name="T41" fmla="*/ 218 h 269"/>
                <a:gd name="T42" fmla="*/ 179 w 219"/>
                <a:gd name="T43" fmla="*/ 12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9" h="269">
                  <a:moveTo>
                    <a:pt x="179" y="128"/>
                  </a:moveTo>
                  <a:cubicBezTo>
                    <a:pt x="169" y="97"/>
                    <a:pt x="161" y="68"/>
                    <a:pt x="148" y="38"/>
                  </a:cubicBezTo>
                  <a:cubicBezTo>
                    <a:pt x="144" y="30"/>
                    <a:pt x="137" y="8"/>
                    <a:pt x="129" y="4"/>
                  </a:cubicBezTo>
                  <a:cubicBezTo>
                    <a:pt x="121" y="0"/>
                    <a:pt x="118" y="5"/>
                    <a:pt x="109" y="5"/>
                  </a:cubicBezTo>
                  <a:cubicBezTo>
                    <a:pt x="89" y="7"/>
                    <a:pt x="56" y="3"/>
                    <a:pt x="39" y="14"/>
                  </a:cubicBezTo>
                  <a:cubicBezTo>
                    <a:pt x="28" y="21"/>
                    <a:pt x="28" y="32"/>
                    <a:pt x="27" y="44"/>
                  </a:cubicBezTo>
                  <a:cubicBezTo>
                    <a:pt x="25" y="71"/>
                    <a:pt x="25" y="96"/>
                    <a:pt x="22" y="122"/>
                  </a:cubicBezTo>
                  <a:cubicBezTo>
                    <a:pt x="17" y="160"/>
                    <a:pt x="0" y="198"/>
                    <a:pt x="5" y="237"/>
                  </a:cubicBezTo>
                  <a:cubicBezTo>
                    <a:pt x="7" y="253"/>
                    <a:pt x="13" y="269"/>
                    <a:pt x="31" y="268"/>
                  </a:cubicBezTo>
                  <a:cubicBezTo>
                    <a:pt x="69" y="266"/>
                    <a:pt x="67" y="234"/>
                    <a:pt x="67" y="207"/>
                  </a:cubicBezTo>
                  <a:cubicBezTo>
                    <a:pt x="67" y="203"/>
                    <a:pt x="67" y="198"/>
                    <a:pt x="67" y="194"/>
                  </a:cubicBezTo>
                  <a:cubicBezTo>
                    <a:pt x="89" y="192"/>
                    <a:pt x="118" y="183"/>
                    <a:pt x="117" y="165"/>
                  </a:cubicBezTo>
                  <a:cubicBezTo>
                    <a:pt x="116" y="158"/>
                    <a:pt x="100" y="143"/>
                    <a:pt x="94" y="142"/>
                  </a:cubicBezTo>
                  <a:cubicBezTo>
                    <a:pt x="87" y="141"/>
                    <a:pt x="77" y="146"/>
                    <a:pt x="67" y="150"/>
                  </a:cubicBezTo>
                  <a:cubicBezTo>
                    <a:pt x="67" y="148"/>
                    <a:pt x="67" y="145"/>
                    <a:pt x="66" y="142"/>
                  </a:cubicBezTo>
                  <a:cubicBezTo>
                    <a:pt x="64" y="122"/>
                    <a:pt x="61" y="98"/>
                    <a:pt x="80" y="88"/>
                  </a:cubicBezTo>
                  <a:cubicBezTo>
                    <a:pt x="92" y="80"/>
                    <a:pt x="107" y="81"/>
                    <a:pt x="116" y="92"/>
                  </a:cubicBezTo>
                  <a:cubicBezTo>
                    <a:pt x="129" y="106"/>
                    <a:pt x="129" y="130"/>
                    <a:pt x="138" y="147"/>
                  </a:cubicBezTo>
                  <a:cubicBezTo>
                    <a:pt x="147" y="166"/>
                    <a:pt x="155" y="184"/>
                    <a:pt x="162" y="203"/>
                  </a:cubicBezTo>
                  <a:cubicBezTo>
                    <a:pt x="165" y="211"/>
                    <a:pt x="168" y="237"/>
                    <a:pt x="175" y="242"/>
                  </a:cubicBezTo>
                  <a:cubicBezTo>
                    <a:pt x="192" y="254"/>
                    <a:pt x="214" y="231"/>
                    <a:pt x="215" y="218"/>
                  </a:cubicBezTo>
                  <a:cubicBezTo>
                    <a:pt x="219" y="183"/>
                    <a:pt x="188" y="159"/>
                    <a:pt x="179" y="12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5451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7978" name="Group 90"/>
          <p:cNvGrpSpPr>
            <a:grpSpLocks/>
          </p:cNvGrpSpPr>
          <p:nvPr/>
        </p:nvGrpSpPr>
        <p:grpSpPr bwMode="auto">
          <a:xfrm>
            <a:off x="12085320" y="1478280"/>
            <a:ext cx="975360" cy="868680"/>
            <a:chOff x="2448" y="1200"/>
            <a:chExt cx="634" cy="757"/>
          </a:xfrm>
        </p:grpSpPr>
        <p:sp>
          <p:nvSpPr>
            <p:cNvPr id="37979" name="Freeform 91"/>
            <p:cNvSpPr>
              <a:spLocks/>
            </p:cNvSpPr>
            <p:nvPr/>
          </p:nvSpPr>
          <p:spPr bwMode="gray">
            <a:xfrm>
              <a:off x="2489" y="1281"/>
              <a:ext cx="593" cy="676"/>
            </a:xfrm>
            <a:custGeom>
              <a:avLst/>
              <a:gdLst>
                <a:gd name="T0" fmla="*/ 93 w 251"/>
                <a:gd name="T1" fmla="*/ 166 h 286"/>
                <a:gd name="T2" fmla="*/ 145 w 251"/>
                <a:gd name="T3" fmla="*/ 213 h 286"/>
                <a:gd name="T4" fmla="*/ 188 w 251"/>
                <a:gd name="T5" fmla="*/ 223 h 286"/>
                <a:gd name="T6" fmla="*/ 187 w 251"/>
                <a:gd name="T7" fmla="*/ 280 h 286"/>
                <a:gd name="T8" fmla="*/ 59 w 251"/>
                <a:gd name="T9" fmla="*/ 257 h 286"/>
                <a:gd name="T10" fmla="*/ 14 w 251"/>
                <a:gd name="T11" fmla="*/ 102 h 286"/>
                <a:gd name="T12" fmla="*/ 251 w 251"/>
                <a:gd name="T13" fmla="*/ 87 h 286"/>
                <a:gd name="T14" fmla="*/ 228 w 251"/>
                <a:gd name="T15" fmla="*/ 145 h 286"/>
                <a:gd name="T16" fmla="*/ 95 w 251"/>
                <a:gd name="T17" fmla="*/ 155 h 286"/>
                <a:gd name="T18" fmla="*/ 93 w 251"/>
                <a:gd name="T19" fmla="*/ 16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286">
                  <a:moveTo>
                    <a:pt x="93" y="166"/>
                  </a:moveTo>
                  <a:cubicBezTo>
                    <a:pt x="87" y="204"/>
                    <a:pt x="110" y="209"/>
                    <a:pt x="145" y="213"/>
                  </a:cubicBezTo>
                  <a:cubicBezTo>
                    <a:pt x="168" y="216"/>
                    <a:pt x="173" y="201"/>
                    <a:pt x="188" y="223"/>
                  </a:cubicBezTo>
                  <a:cubicBezTo>
                    <a:pt x="197" y="236"/>
                    <a:pt x="189" y="266"/>
                    <a:pt x="187" y="280"/>
                  </a:cubicBezTo>
                  <a:cubicBezTo>
                    <a:pt x="144" y="281"/>
                    <a:pt x="95" y="286"/>
                    <a:pt x="59" y="257"/>
                  </a:cubicBezTo>
                  <a:cubicBezTo>
                    <a:pt x="16" y="223"/>
                    <a:pt x="0" y="153"/>
                    <a:pt x="14" y="102"/>
                  </a:cubicBezTo>
                  <a:cubicBezTo>
                    <a:pt x="41" y="0"/>
                    <a:pt x="190" y="35"/>
                    <a:pt x="251" y="87"/>
                  </a:cubicBezTo>
                  <a:cubicBezTo>
                    <a:pt x="250" y="108"/>
                    <a:pt x="243" y="129"/>
                    <a:pt x="228" y="145"/>
                  </a:cubicBezTo>
                  <a:cubicBezTo>
                    <a:pt x="209" y="164"/>
                    <a:pt x="127" y="27"/>
                    <a:pt x="95" y="155"/>
                  </a:cubicBezTo>
                  <a:cubicBezTo>
                    <a:pt x="94" y="159"/>
                    <a:pt x="93" y="163"/>
                    <a:pt x="93" y="16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72941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7980" name="Freeform 92"/>
            <p:cNvSpPr>
              <a:spLocks/>
            </p:cNvSpPr>
            <p:nvPr/>
          </p:nvSpPr>
          <p:spPr bwMode="gray">
            <a:xfrm>
              <a:off x="2448" y="1200"/>
              <a:ext cx="593" cy="676"/>
            </a:xfrm>
            <a:custGeom>
              <a:avLst/>
              <a:gdLst>
                <a:gd name="T0" fmla="*/ 93 w 251"/>
                <a:gd name="T1" fmla="*/ 166 h 286"/>
                <a:gd name="T2" fmla="*/ 146 w 251"/>
                <a:gd name="T3" fmla="*/ 213 h 286"/>
                <a:gd name="T4" fmla="*/ 188 w 251"/>
                <a:gd name="T5" fmla="*/ 223 h 286"/>
                <a:gd name="T6" fmla="*/ 187 w 251"/>
                <a:gd name="T7" fmla="*/ 280 h 286"/>
                <a:gd name="T8" fmla="*/ 59 w 251"/>
                <a:gd name="T9" fmla="*/ 257 h 286"/>
                <a:gd name="T10" fmla="*/ 14 w 251"/>
                <a:gd name="T11" fmla="*/ 102 h 286"/>
                <a:gd name="T12" fmla="*/ 251 w 251"/>
                <a:gd name="T13" fmla="*/ 87 h 286"/>
                <a:gd name="T14" fmla="*/ 228 w 251"/>
                <a:gd name="T15" fmla="*/ 145 h 286"/>
                <a:gd name="T16" fmla="*/ 95 w 251"/>
                <a:gd name="T17" fmla="*/ 155 h 286"/>
                <a:gd name="T18" fmla="*/ 93 w 251"/>
                <a:gd name="T19" fmla="*/ 16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286">
                  <a:moveTo>
                    <a:pt x="93" y="166"/>
                  </a:moveTo>
                  <a:cubicBezTo>
                    <a:pt x="87" y="205"/>
                    <a:pt x="110" y="209"/>
                    <a:pt x="146" y="213"/>
                  </a:cubicBezTo>
                  <a:cubicBezTo>
                    <a:pt x="168" y="216"/>
                    <a:pt x="173" y="201"/>
                    <a:pt x="188" y="223"/>
                  </a:cubicBezTo>
                  <a:cubicBezTo>
                    <a:pt x="197" y="236"/>
                    <a:pt x="189" y="266"/>
                    <a:pt x="187" y="280"/>
                  </a:cubicBezTo>
                  <a:cubicBezTo>
                    <a:pt x="144" y="281"/>
                    <a:pt x="95" y="286"/>
                    <a:pt x="59" y="257"/>
                  </a:cubicBezTo>
                  <a:cubicBezTo>
                    <a:pt x="16" y="223"/>
                    <a:pt x="0" y="153"/>
                    <a:pt x="14" y="102"/>
                  </a:cubicBezTo>
                  <a:cubicBezTo>
                    <a:pt x="41" y="0"/>
                    <a:pt x="190" y="35"/>
                    <a:pt x="251" y="87"/>
                  </a:cubicBezTo>
                  <a:cubicBezTo>
                    <a:pt x="250" y="108"/>
                    <a:pt x="243" y="130"/>
                    <a:pt x="228" y="145"/>
                  </a:cubicBezTo>
                  <a:cubicBezTo>
                    <a:pt x="209" y="164"/>
                    <a:pt x="127" y="28"/>
                    <a:pt x="95" y="155"/>
                  </a:cubicBezTo>
                  <a:cubicBezTo>
                    <a:pt x="94" y="159"/>
                    <a:pt x="93" y="163"/>
                    <a:pt x="93" y="16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0784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7981" name="Group 93"/>
          <p:cNvGrpSpPr>
            <a:grpSpLocks/>
          </p:cNvGrpSpPr>
          <p:nvPr/>
        </p:nvGrpSpPr>
        <p:grpSpPr bwMode="auto">
          <a:xfrm>
            <a:off x="10833106" y="1251586"/>
            <a:ext cx="1000760" cy="902970"/>
            <a:chOff x="1596" y="2784"/>
            <a:chExt cx="961" cy="1160"/>
          </a:xfrm>
        </p:grpSpPr>
        <p:grpSp>
          <p:nvGrpSpPr>
            <p:cNvPr id="37982" name="Group 94"/>
            <p:cNvGrpSpPr>
              <a:grpSpLocks/>
            </p:cNvGrpSpPr>
            <p:nvPr/>
          </p:nvGrpSpPr>
          <p:grpSpPr bwMode="auto">
            <a:xfrm>
              <a:off x="1657" y="2832"/>
              <a:ext cx="900" cy="1112"/>
              <a:chOff x="1657" y="2832"/>
              <a:chExt cx="900" cy="1112"/>
            </a:xfrm>
          </p:grpSpPr>
          <p:sp>
            <p:nvSpPr>
              <p:cNvPr id="37983" name="Freeform 95"/>
              <p:cNvSpPr>
                <a:spLocks/>
              </p:cNvSpPr>
              <p:nvPr/>
            </p:nvSpPr>
            <p:spPr bwMode="gray">
              <a:xfrm>
                <a:off x="2016" y="2832"/>
                <a:ext cx="355" cy="421"/>
              </a:xfrm>
              <a:custGeom>
                <a:avLst/>
                <a:gdLst>
                  <a:gd name="T0" fmla="*/ 68 w 150"/>
                  <a:gd name="T1" fmla="*/ 11 h 178"/>
                  <a:gd name="T2" fmla="*/ 3 w 150"/>
                  <a:gd name="T3" fmla="*/ 90 h 178"/>
                  <a:gd name="T4" fmla="*/ 9 w 150"/>
                  <a:gd name="T5" fmla="*/ 46 h 178"/>
                  <a:gd name="T6" fmla="*/ 68 w 150"/>
                  <a:gd name="T7" fmla="*/ 1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178">
                    <a:moveTo>
                      <a:pt x="68" y="11"/>
                    </a:moveTo>
                    <a:cubicBezTo>
                      <a:pt x="150" y="49"/>
                      <a:pt x="28" y="178"/>
                      <a:pt x="3" y="90"/>
                    </a:cubicBezTo>
                    <a:cubicBezTo>
                      <a:pt x="0" y="77"/>
                      <a:pt x="2" y="61"/>
                      <a:pt x="9" y="46"/>
                    </a:cubicBezTo>
                    <a:cubicBezTo>
                      <a:pt x="20" y="20"/>
                      <a:pt x="43" y="0"/>
                      <a:pt x="68" y="1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B9BAD4"/>
                  </a:gs>
                  <a:gs pos="100000">
                    <a:srgbClr val="B9BAD4">
                      <a:gamma/>
                      <a:shade val="70196"/>
                      <a:invGamma/>
                    </a:srgb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84" name="Freeform 96"/>
              <p:cNvSpPr>
                <a:spLocks/>
              </p:cNvSpPr>
              <p:nvPr/>
            </p:nvSpPr>
            <p:spPr bwMode="gray">
              <a:xfrm>
                <a:off x="1657" y="3073"/>
                <a:ext cx="900" cy="328"/>
              </a:xfrm>
              <a:custGeom>
                <a:avLst/>
                <a:gdLst>
                  <a:gd name="T0" fmla="*/ 340 w 381"/>
                  <a:gd name="T1" fmla="*/ 80 h 139"/>
                  <a:gd name="T2" fmla="*/ 125 w 381"/>
                  <a:gd name="T3" fmla="*/ 107 h 139"/>
                  <a:gd name="T4" fmla="*/ 23 w 381"/>
                  <a:gd name="T5" fmla="*/ 75 h 139"/>
                  <a:gd name="T6" fmla="*/ 57 w 381"/>
                  <a:gd name="T7" fmla="*/ 15 h 139"/>
                  <a:gd name="T8" fmla="*/ 230 w 381"/>
                  <a:gd name="T9" fmla="*/ 33 h 139"/>
                  <a:gd name="T10" fmla="*/ 340 w 381"/>
                  <a:gd name="T11" fmla="*/ 8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1" h="139">
                    <a:moveTo>
                      <a:pt x="340" y="80"/>
                    </a:moveTo>
                    <a:cubicBezTo>
                      <a:pt x="302" y="139"/>
                      <a:pt x="181" y="120"/>
                      <a:pt x="125" y="107"/>
                    </a:cubicBezTo>
                    <a:cubicBezTo>
                      <a:pt x="105" y="102"/>
                      <a:pt x="36" y="88"/>
                      <a:pt x="23" y="75"/>
                    </a:cubicBezTo>
                    <a:cubicBezTo>
                      <a:pt x="0" y="51"/>
                      <a:pt x="33" y="21"/>
                      <a:pt x="57" y="15"/>
                    </a:cubicBezTo>
                    <a:cubicBezTo>
                      <a:pt x="109" y="0"/>
                      <a:pt x="177" y="29"/>
                      <a:pt x="230" y="33"/>
                    </a:cubicBezTo>
                    <a:cubicBezTo>
                      <a:pt x="261" y="35"/>
                      <a:pt x="381" y="17"/>
                      <a:pt x="340" y="8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B9BAD4"/>
                  </a:gs>
                  <a:gs pos="100000">
                    <a:srgbClr val="B9BAD4">
                      <a:gamma/>
                      <a:shade val="70196"/>
                      <a:invGamma/>
                    </a:srgb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85" name="Freeform 97"/>
              <p:cNvSpPr>
                <a:spLocks noEditPoints="1"/>
              </p:cNvSpPr>
              <p:nvPr/>
            </p:nvSpPr>
            <p:spPr bwMode="gray">
              <a:xfrm>
                <a:off x="1670" y="3356"/>
                <a:ext cx="831" cy="588"/>
              </a:xfrm>
              <a:custGeom>
                <a:avLst/>
                <a:gdLst>
                  <a:gd name="T0" fmla="*/ 307 w 352"/>
                  <a:gd name="T1" fmla="*/ 73 h 249"/>
                  <a:gd name="T2" fmla="*/ 173 w 352"/>
                  <a:gd name="T3" fmla="*/ 9 h 249"/>
                  <a:gd name="T4" fmla="*/ 48 w 352"/>
                  <a:gd name="T5" fmla="*/ 170 h 249"/>
                  <a:gd name="T6" fmla="*/ 222 w 352"/>
                  <a:gd name="T7" fmla="*/ 232 h 249"/>
                  <a:gd name="T8" fmla="*/ 307 w 352"/>
                  <a:gd name="T9" fmla="*/ 73 h 249"/>
                  <a:gd name="T10" fmla="*/ 188 w 352"/>
                  <a:gd name="T11" fmla="*/ 175 h 249"/>
                  <a:gd name="T12" fmla="*/ 161 w 352"/>
                  <a:gd name="T13" fmla="*/ 65 h 249"/>
                  <a:gd name="T14" fmla="*/ 188 w 352"/>
                  <a:gd name="T15" fmla="*/ 175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2" h="249">
                    <a:moveTo>
                      <a:pt x="307" y="73"/>
                    </a:moveTo>
                    <a:cubicBezTo>
                      <a:pt x="280" y="36"/>
                      <a:pt x="215" y="15"/>
                      <a:pt x="173" y="9"/>
                    </a:cubicBezTo>
                    <a:cubicBezTo>
                      <a:pt x="101" y="0"/>
                      <a:pt x="0" y="99"/>
                      <a:pt x="48" y="170"/>
                    </a:cubicBezTo>
                    <a:cubicBezTo>
                      <a:pt x="80" y="218"/>
                      <a:pt x="167" y="249"/>
                      <a:pt x="222" y="232"/>
                    </a:cubicBezTo>
                    <a:cubicBezTo>
                      <a:pt x="284" y="212"/>
                      <a:pt x="352" y="136"/>
                      <a:pt x="307" y="73"/>
                    </a:cubicBezTo>
                    <a:close/>
                    <a:moveTo>
                      <a:pt x="188" y="175"/>
                    </a:moveTo>
                    <a:cubicBezTo>
                      <a:pt x="126" y="176"/>
                      <a:pt x="111" y="96"/>
                      <a:pt x="161" y="65"/>
                    </a:cubicBezTo>
                    <a:cubicBezTo>
                      <a:pt x="233" y="20"/>
                      <a:pt x="280" y="175"/>
                      <a:pt x="188" y="17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B9BAD4"/>
                  </a:gs>
                  <a:gs pos="100000">
                    <a:srgbClr val="B9BAD4">
                      <a:gamma/>
                      <a:shade val="70196"/>
                      <a:invGamma/>
                    </a:srgb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7986" name="Group 98"/>
            <p:cNvGrpSpPr>
              <a:grpSpLocks/>
            </p:cNvGrpSpPr>
            <p:nvPr/>
          </p:nvGrpSpPr>
          <p:grpSpPr bwMode="auto">
            <a:xfrm>
              <a:off x="1596" y="2784"/>
              <a:ext cx="900" cy="1108"/>
              <a:chOff x="1339" y="2736"/>
              <a:chExt cx="900" cy="1108"/>
            </a:xfrm>
          </p:grpSpPr>
          <p:sp>
            <p:nvSpPr>
              <p:cNvPr id="37987" name="Freeform 99"/>
              <p:cNvSpPr>
                <a:spLocks/>
              </p:cNvSpPr>
              <p:nvPr/>
            </p:nvSpPr>
            <p:spPr bwMode="gray">
              <a:xfrm>
                <a:off x="1698" y="2736"/>
                <a:ext cx="354" cy="421"/>
              </a:xfrm>
              <a:custGeom>
                <a:avLst/>
                <a:gdLst>
                  <a:gd name="T0" fmla="*/ 68 w 150"/>
                  <a:gd name="T1" fmla="*/ 11 h 178"/>
                  <a:gd name="T2" fmla="*/ 3 w 150"/>
                  <a:gd name="T3" fmla="*/ 90 h 178"/>
                  <a:gd name="T4" fmla="*/ 9 w 150"/>
                  <a:gd name="T5" fmla="*/ 46 h 178"/>
                  <a:gd name="T6" fmla="*/ 68 w 150"/>
                  <a:gd name="T7" fmla="*/ 1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0" h="178">
                    <a:moveTo>
                      <a:pt x="68" y="11"/>
                    </a:moveTo>
                    <a:cubicBezTo>
                      <a:pt x="150" y="49"/>
                      <a:pt x="28" y="178"/>
                      <a:pt x="3" y="90"/>
                    </a:cubicBezTo>
                    <a:cubicBezTo>
                      <a:pt x="0" y="78"/>
                      <a:pt x="2" y="61"/>
                      <a:pt x="9" y="46"/>
                    </a:cubicBezTo>
                    <a:cubicBezTo>
                      <a:pt x="20" y="21"/>
                      <a:pt x="43" y="0"/>
                      <a:pt x="68" y="1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7451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88" name="Freeform 100"/>
              <p:cNvSpPr>
                <a:spLocks/>
              </p:cNvSpPr>
              <p:nvPr/>
            </p:nvSpPr>
            <p:spPr bwMode="gray">
              <a:xfrm>
                <a:off x="1339" y="2979"/>
                <a:ext cx="900" cy="326"/>
              </a:xfrm>
              <a:custGeom>
                <a:avLst/>
                <a:gdLst>
                  <a:gd name="T0" fmla="*/ 340 w 381"/>
                  <a:gd name="T1" fmla="*/ 79 h 138"/>
                  <a:gd name="T2" fmla="*/ 125 w 381"/>
                  <a:gd name="T3" fmla="*/ 106 h 138"/>
                  <a:gd name="T4" fmla="*/ 23 w 381"/>
                  <a:gd name="T5" fmla="*/ 74 h 138"/>
                  <a:gd name="T6" fmla="*/ 57 w 381"/>
                  <a:gd name="T7" fmla="*/ 14 h 138"/>
                  <a:gd name="T8" fmla="*/ 230 w 381"/>
                  <a:gd name="T9" fmla="*/ 32 h 138"/>
                  <a:gd name="T10" fmla="*/ 340 w 381"/>
                  <a:gd name="T11" fmla="*/ 79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1" h="138">
                    <a:moveTo>
                      <a:pt x="340" y="79"/>
                    </a:moveTo>
                    <a:cubicBezTo>
                      <a:pt x="302" y="138"/>
                      <a:pt x="181" y="119"/>
                      <a:pt x="125" y="106"/>
                    </a:cubicBezTo>
                    <a:cubicBezTo>
                      <a:pt x="105" y="101"/>
                      <a:pt x="36" y="88"/>
                      <a:pt x="23" y="74"/>
                    </a:cubicBezTo>
                    <a:cubicBezTo>
                      <a:pt x="0" y="50"/>
                      <a:pt x="33" y="20"/>
                      <a:pt x="57" y="14"/>
                    </a:cubicBezTo>
                    <a:cubicBezTo>
                      <a:pt x="109" y="0"/>
                      <a:pt x="177" y="28"/>
                      <a:pt x="230" y="32"/>
                    </a:cubicBezTo>
                    <a:cubicBezTo>
                      <a:pt x="261" y="34"/>
                      <a:pt x="381" y="17"/>
                      <a:pt x="340" y="79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7451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89" name="Freeform 101"/>
              <p:cNvSpPr>
                <a:spLocks noEditPoints="1"/>
              </p:cNvSpPr>
              <p:nvPr/>
            </p:nvSpPr>
            <p:spPr bwMode="gray">
              <a:xfrm>
                <a:off x="1344" y="3258"/>
                <a:ext cx="831" cy="586"/>
              </a:xfrm>
              <a:custGeom>
                <a:avLst/>
                <a:gdLst>
                  <a:gd name="T0" fmla="*/ 307 w 352"/>
                  <a:gd name="T1" fmla="*/ 72 h 248"/>
                  <a:gd name="T2" fmla="*/ 173 w 352"/>
                  <a:gd name="T3" fmla="*/ 9 h 248"/>
                  <a:gd name="T4" fmla="*/ 48 w 352"/>
                  <a:gd name="T5" fmla="*/ 169 h 248"/>
                  <a:gd name="T6" fmla="*/ 222 w 352"/>
                  <a:gd name="T7" fmla="*/ 231 h 248"/>
                  <a:gd name="T8" fmla="*/ 307 w 352"/>
                  <a:gd name="T9" fmla="*/ 72 h 248"/>
                  <a:gd name="T10" fmla="*/ 188 w 352"/>
                  <a:gd name="T11" fmla="*/ 174 h 248"/>
                  <a:gd name="T12" fmla="*/ 161 w 352"/>
                  <a:gd name="T13" fmla="*/ 64 h 248"/>
                  <a:gd name="T14" fmla="*/ 188 w 352"/>
                  <a:gd name="T15" fmla="*/ 174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52" h="248">
                    <a:moveTo>
                      <a:pt x="307" y="72"/>
                    </a:moveTo>
                    <a:cubicBezTo>
                      <a:pt x="280" y="35"/>
                      <a:pt x="215" y="14"/>
                      <a:pt x="173" y="9"/>
                    </a:cubicBezTo>
                    <a:cubicBezTo>
                      <a:pt x="101" y="0"/>
                      <a:pt x="0" y="98"/>
                      <a:pt x="48" y="169"/>
                    </a:cubicBezTo>
                    <a:cubicBezTo>
                      <a:pt x="80" y="217"/>
                      <a:pt x="167" y="248"/>
                      <a:pt x="222" y="231"/>
                    </a:cubicBezTo>
                    <a:cubicBezTo>
                      <a:pt x="284" y="212"/>
                      <a:pt x="352" y="136"/>
                      <a:pt x="307" y="72"/>
                    </a:cubicBezTo>
                    <a:close/>
                    <a:moveTo>
                      <a:pt x="188" y="174"/>
                    </a:moveTo>
                    <a:cubicBezTo>
                      <a:pt x="126" y="175"/>
                      <a:pt x="111" y="96"/>
                      <a:pt x="161" y="64"/>
                    </a:cubicBezTo>
                    <a:cubicBezTo>
                      <a:pt x="233" y="19"/>
                      <a:pt x="280" y="174"/>
                      <a:pt x="188" y="174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7451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37990" name="Group 102"/>
          <p:cNvGrpSpPr>
            <a:grpSpLocks/>
          </p:cNvGrpSpPr>
          <p:nvPr/>
        </p:nvGrpSpPr>
        <p:grpSpPr bwMode="auto">
          <a:xfrm rot="-1391610">
            <a:off x="13444226" y="2103120"/>
            <a:ext cx="1186181" cy="1209676"/>
            <a:chOff x="3072" y="96"/>
            <a:chExt cx="1220" cy="1654"/>
          </a:xfrm>
        </p:grpSpPr>
        <p:grpSp>
          <p:nvGrpSpPr>
            <p:cNvPr id="37991" name="Group 103"/>
            <p:cNvGrpSpPr>
              <a:grpSpLocks/>
            </p:cNvGrpSpPr>
            <p:nvPr/>
          </p:nvGrpSpPr>
          <p:grpSpPr bwMode="auto">
            <a:xfrm>
              <a:off x="3154" y="144"/>
              <a:ext cx="1138" cy="1606"/>
              <a:chOff x="4153" y="-160"/>
              <a:chExt cx="1138" cy="1606"/>
            </a:xfrm>
          </p:grpSpPr>
          <p:sp>
            <p:nvSpPr>
              <p:cNvPr id="37992" name="Freeform 104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80000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93" name="Freeform 105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/>
                  </a:gs>
                  <a:gs pos="100000">
                    <a:schemeClr val="folHlink">
                      <a:gamma/>
                      <a:shade val="82353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7994" name="Group 106"/>
            <p:cNvGrpSpPr>
              <a:grpSpLocks/>
            </p:cNvGrpSpPr>
            <p:nvPr/>
          </p:nvGrpSpPr>
          <p:grpSpPr bwMode="auto">
            <a:xfrm>
              <a:off x="3072" y="96"/>
              <a:ext cx="1138" cy="1606"/>
              <a:chOff x="4153" y="-160"/>
              <a:chExt cx="1138" cy="1606"/>
            </a:xfrm>
          </p:grpSpPr>
          <p:sp>
            <p:nvSpPr>
              <p:cNvPr id="37995" name="Freeform 107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50980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996" name="Freeform 108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37997" name="Freeform 109"/>
            <p:cNvSpPr>
              <a:spLocks/>
            </p:cNvSpPr>
            <p:nvPr/>
          </p:nvSpPr>
          <p:spPr bwMode="gray">
            <a:xfrm>
              <a:off x="3343" y="168"/>
              <a:ext cx="260" cy="218"/>
            </a:xfrm>
            <a:custGeom>
              <a:avLst/>
              <a:gdLst>
                <a:gd name="T0" fmla="*/ 27 w 130"/>
                <a:gd name="T1" fmla="*/ 96 h 109"/>
                <a:gd name="T2" fmla="*/ 6 w 130"/>
                <a:gd name="T3" fmla="*/ 38 h 109"/>
                <a:gd name="T4" fmla="*/ 48 w 130"/>
                <a:gd name="T5" fmla="*/ 9 h 109"/>
                <a:gd name="T6" fmla="*/ 67 w 130"/>
                <a:gd name="T7" fmla="*/ 0 h 109"/>
                <a:gd name="T8" fmla="*/ 58 w 130"/>
                <a:gd name="T9" fmla="*/ 35 h 109"/>
                <a:gd name="T10" fmla="*/ 130 w 130"/>
                <a:gd name="T11" fmla="*/ 92 h 109"/>
                <a:gd name="T12" fmla="*/ 83 w 130"/>
                <a:gd name="T13" fmla="*/ 109 h 109"/>
                <a:gd name="T14" fmla="*/ 27 w 130"/>
                <a:gd name="T15" fmla="*/ 9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0" h="109">
                  <a:moveTo>
                    <a:pt x="27" y="96"/>
                  </a:moveTo>
                  <a:cubicBezTo>
                    <a:pt x="3" y="83"/>
                    <a:pt x="0" y="61"/>
                    <a:pt x="6" y="38"/>
                  </a:cubicBezTo>
                  <a:cubicBezTo>
                    <a:pt x="20" y="27"/>
                    <a:pt x="34" y="17"/>
                    <a:pt x="48" y="9"/>
                  </a:cubicBezTo>
                  <a:cubicBezTo>
                    <a:pt x="54" y="6"/>
                    <a:pt x="61" y="3"/>
                    <a:pt x="67" y="0"/>
                  </a:cubicBezTo>
                  <a:cubicBezTo>
                    <a:pt x="62" y="10"/>
                    <a:pt x="59" y="22"/>
                    <a:pt x="58" y="35"/>
                  </a:cubicBezTo>
                  <a:cubicBezTo>
                    <a:pt x="54" y="81"/>
                    <a:pt x="99" y="76"/>
                    <a:pt x="130" y="92"/>
                  </a:cubicBezTo>
                  <a:cubicBezTo>
                    <a:pt x="120" y="104"/>
                    <a:pt x="102" y="109"/>
                    <a:pt x="83" y="109"/>
                  </a:cubicBezTo>
                  <a:cubicBezTo>
                    <a:pt x="62" y="109"/>
                    <a:pt x="41" y="103"/>
                    <a:pt x="27" y="96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998" name="Freeform 110"/>
            <p:cNvSpPr>
              <a:spLocks/>
            </p:cNvSpPr>
            <p:nvPr/>
          </p:nvSpPr>
          <p:spPr bwMode="gray">
            <a:xfrm>
              <a:off x="3328" y="1418"/>
              <a:ext cx="114" cy="121"/>
            </a:xfrm>
            <a:custGeom>
              <a:avLst/>
              <a:gdLst>
                <a:gd name="T0" fmla="*/ 18 w 57"/>
                <a:gd name="T1" fmla="*/ 22 h 60"/>
                <a:gd name="T2" fmla="*/ 31 w 57"/>
                <a:gd name="T3" fmla="*/ 57 h 60"/>
                <a:gd name="T4" fmla="*/ 18 w 57"/>
                <a:gd name="T5" fmla="*/ 60 h 60"/>
                <a:gd name="T6" fmla="*/ 18 w 57"/>
                <a:gd name="T7" fmla="*/ 2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60">
                  <a:moveTo>
                    <a:pt x="18" y="22"/>
                  </a:moveTo>
                  <a:cubicBezTo>
                    <a:pt x="46" y="0"/>
                    <a:pt x="57" y="46"/>
                    <a:pt x="31" y="57"/>
                  </a:cubicBezTo>
                  <a:cubicBezTo>
                    <a:pt x="26" y="59"/>
                    <a:pt x="22" y="60"/>
                    <a:pt x="18" y="60"/>
                  </a:cubicBezTo>
                  <a:cubicBezTo>
                    <a:pt x="0" y="60"/>
                    <a:pt x="3" y="35"/>
                    <a:pt x="18" y="22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7999" name="Group 111"/>
          <p:cNvGrpSpPr>
            <a:grpSpLocks/>
          </p:cNvGrpSpPr>
          <p:nvPr/>
        </p:nvGrpSpPr>
        <p:grpSpPr bwMode="auto">
          <a:xfrm>
            <a:off x="12811762" y="352426"/>
            <a:ext cx="1295400" cy="1074420"/>
            <a:chOff x="4409" y="3220"/>
            <a:chExt cx="1136" cy="1256"/>
          </a:xfrm>
        </p:grpSpPr>
        <p:sp>
          <p:nvSpPr>
            <p:cNvPr id="38000" name="Freeform 112"/>
            <p:cNvSpPr>
              <a:spLocks/>
            </p:cNvSpPr>
            <p:nvPr/>
          </p:nvSpPr>
          <p:spPr bwMode="gray">
            <a:xfrm>
              <a:off x="4457" y="3274"/>
              <a:ext cx="1088" cy="1202"/>
            </a:xfrm>
            <a:custGeom>
              <a:avLst/>
              <a:gdLst>
                <a:gd name="T0" fmla="*/ 488 w 544"/>
                <a:gd name="T1" fmla="*/ 88 h 600"/>
                <a:gd name="T2" fmla="*/ 449 w 544"/>
                <a:gd name="T3" fmla="*/ 54 h 600"/>
                <a:gd name="T4" fmla="*/ 74 w 544"/>
                <a:gd name="T5" fmla="*/ 208 h 600"/>
                <a:gd name="T6" fmla="*/ 132 w 544"/>
                <a:gd name="T7" fmla="*/ 229 h 600"/>
                <a:gd name="T8" fmla="*/ 331 w 544"/>
                <a:gd name="T9" fmla="*/ 174 h 600"/>
                <a:gd name="T10" fmla="*/ 347 w 544"/>
                <a:gd name="T11" fmla="*/ 231 h 600"/>
                <a:gd name="T12" fmla="*/ 174 w 544"/>
                <a:gd name="T13" fmla="*/ 310 h 600"/>
                <a:gd name="T14" fmla="*/ 336 w 544"/>
                <a:gd name="T15" fmla="*/ 313 h 600"/>
                <a:gd name="T16" fmla="*/ 260 w 544"/>
                <a:gd name="T17" fmla="*/ 456 h 600"/>
                <a:gd name="T18" fmla="*/ 488 w 544"/>
                <a:gd name="T19" fmla="*/ 88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4" h="600">
                  <a:moveTo>
                    <a:pt x="488" y="88"/>
                  </a:moveTo>
                  <a:cubicBezTo>
                    <a:pt x="480" y="73"/>
                    <a:pt x="466" y="62"/>
                    <a:pt x="449" y="54"/>
                  </a:cubicBezTo>
                  <a:cubicBezTo>
                    <a:pt x="324" y="0"/>
                    <a:pt x="0" y="118"/>
                    <a:pt x="74" y="208"/>
                  </a:cubicBezTo>
                  <a:cubicBezTo>
                    <a:pt x="97" y="236"/>
                    <a:pt x="97" y="227"/>
                    <a:pt x="132" y="229"/>
                  </a:cubicBezTo>
                  <a:cubicBezTo>
                    <a:pt x="207" y="232"/>
                    <a:pt x="263" y="178"/>
                    <a:pt x="331" y="174"/>
                  </a:cubicBezTo>
                  <a:cubicBezTo>
                    <a:pt x="341" y="190"/>
                    <a:pt x="346" y="209"/>
                    <a:pt x="347" y="231"/>
                  </a:cubicBezTo>
                  <a:cubicBezTo>
                    <a:pt x="277" y="238"/>
                    <a:pt x="155" y="255"/>
                    <a:pt x="174" y="310"/>
                  </a:cubicBezTo>
                  <a:cubicBezTo>
                    <a:pt x="190" y="355"/>
                    <a:pt x="276" y="335"/>
                    <a:pt x="336" y="313"/>
                  </a:cubicBezTo>
                  <a:cubicBezTo>
                    <a:pt x="320" y="371"/>
                    <a:pt x="289" y="428"/>
                    <a:pt x="260" y="456"/>
                  </a:cubicBezTo>
                  <a:cubicBezTo>
                    <a:pt x="427" y="600"/>
                    <a:pt x="544" y="195"/>
                    <a:pt x="488" y="8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80000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grpSp>
          <p:nvGrpSpPr>
            <p:cNvPr id="38001" name="Group 113"/>
            <p:cNvGrpSpPr>
              <a:grpSpLocks/>
            </p:cNvGrpSpPr>
            <p:nvPr/>
          </p:nvGrpSpPr>
          <p:grpSpPr bwMode="auto">
            <a:xfrm>
              <a:off x="4409" y="3220"/>
              <a:ext cx="1088" cy="1202"/>
              <a:chOff x="4409" y="3220"/>
              <a:chExt cx="1088" cy="1202"/>
            </a:xfrm>
          </p:grpSpPr>
          <p:sp>
            <p:nvSpPr>
              <p:cNvPr id="38002" name="Freeform 114"/>
              <p:cNvSpPr>
                <a:spLocks/>
              </p:cNvSpPr>
              <p:nvPr/>
            </p:nvSpPr>
            <p:spPr bwMode="gray">
              <a:xfrm>
                <a:off x="4409" y="3220"/>
                <a:ext cx="1088" cy="1202"/>
              </a:xfrm>
              <a:custGeom>
                <a:avLst/>
                <a:gdLst>
                  <a:gd name="T0" fmla="*/ 488 w 544"/>
                  <a:gd name="T1" fmla="*/ 88 h 600"/>
                  <a:gd name="T2" fmla="*/ 449 w 544"/>
                  <a:gd name="T3" fmla="*/ 54 h 600"/>
                  <a:gd name="T4" fmla="*/ 74 w 544"/>
                  <a:gd name="T5" fmla="*/ 208 h 600"/>
                  <a:gd name="T6" fmla="*/ 132 w 544"/>
                  <a:gd name="T7" fmla="*/ 229 h 600"/>
                  <a:gd name="T8" fmla="*/ 331 w 544"/>
                  <a:gd name="T9" fmla="*/ 174 h 600"/>
                  <a:gd name="T10" fmla="*/ 347 w 544"/>
                  <a:gd name="T11" fmla="*/ 231 h 600"/>
                  <a:gd name="T12" fmla="*/ 174 w 544"/>
                  <a:gd name="T13" fmla="*/ 310 h 600"/>
                  <a:gd name="T14" fmla="*/ 336 w 544"/>
                  <a:gd name="T15" fmla="*/ 313 h 600"/>
                  <a:gd name="T16" fmla="*/ 260 w 544"/>
                  <a:gd name="T17" fmla="*/ 456 h 600"/>
                  <a:gd name="T18" fmla="*/ 488 w 544"/>
                  <a:gd name="T19" fmla="*/ 88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44" h="600">
                    <a:moveTo>
                      <a:pt x="488" y="88"/>
                    </a:moveTo>
                    <a:cubicBezTo>
                      <a:pt x="480" y="73"/>
                      <a:pt x="466" y="62"/>
                      <a:pt x="449" y="54"/>
                    </a:cubicBezTo>
                    <a:cubicBezTo>
                      <a:pt x="324" y="0"/>
                      <a:pt x="0" y="118"/>
                      <a:pt x="74" y="208"/>
                    </a:cubicBezTo>
                    <a:cubicBezTo>
                      <a:pt x="97" y="236"/>
                      <a:pt x="97" y="227"/>
                      <a:pt x="132" y="229"/>
                    </a:cubicBezTo>
                    <a:cubicBezTo>
                      <a:pt x="207" y="232"/>
                      <a:pt x="263" y="178"/>
                      <a:pt x="331" y="174"/>
                    </a:cubicBezTo>
                    <a:cubicBezTo>
                      <a:pt x="341" y="190"/>
                      <a:pt x="346" y="209"/>
                      <a:pt x="347" y="231"/>
                    </a:cubicBezTo>
                    <a:cubicBezTo>
                      <a:pt x="277" y="238"/>
                      <a:pt x="155" y="255"/>
                      <a:pt x="174" y="310"/>
                    </a:cubicBezTo>
                    <a:cubicBezTo>
                      <a:pt x="190" y="355"/>
                      <a:pt x="276" y="335"/>
                      <a:pt x="336" y="313"/>
                    </a:cubicBezTo>
                    <a:cubicBezTo>
                      <a:pt x="320" y="371"/>
                      <a:pt x="289" y="428"/>
                      <a:pt x="260" y="456"/>
                    </a:cubicBezTo>
                    <a:cubicBezTo>
                      <a:pt x="427" y="600"/>
                      <a:pt x="544" y="195"/>
                      <a:pt x="488" y="8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0784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003" name="Freeform 115"/>
              <p:cNvSpPr>
                <a:spLocks/>
              </p:cNvSpPr>
              <p:nvPr/>
            </p:nvSpPr>
            <p:spPr bwMode="gray">
              <a:xfrm>
                <a:off x="4942" y="3573"/>
                <a:ext cx="238" cy="203"/>
              </a:xfrm>
              <a:custGeom>
                <a:avLst/>
                <a:gdLst>
                  <a:gd name="T0" fmla="*/ 0 w 238"/>
                  <a:gd name="T1" fmla="*/ 155 h 203"/>
                  <a:gd name="T2" fmla="*/ 138 w 238"/>
                  <a:gd name="T3" fmla="*/ 123 h 203"/>
                  <a:gd name="T4" fmla="*/ 184 w 238"/>
                  <a:gd name="T5" fmla="*/ 37 h 203"/>
                  <a:gd name="T6" fmla="*/ 218 w 238"/>
                  <a:gd name="T7" fmla="*/ 33 h 203"/>
                  <a:gd name="T8" fmla="*/ 208 w 238"/>
                  <a:gd name="T9" fmla="*/ 151 h 203"/>
                  <a:gd name="T10" fmla="*/ 28 w 238"/>
                  <a:gd name="T11" fmla="*/ 183 h 203"/>
                  <a:gd name="T12" fmla="*/ 0 w 238"/>
                  <a:gd name="T13" fmla="*/ 155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8" h="203">
                    <a:moveTo>
                      <a:pt x="0" y="155"/>
                    </a:moveTo>
                    <a:cubicBezTo>
                      <a:pt x="46" y="141"/>
                      <a:pt x="92" y="135"/>
                      <a:pt x="138" y="123"/>
                    </a:cubicBezTo>
                    <a:cubicBezTo>
                      <a:pt x="204" y="107"/>
                      <a:pt x="190" y="87"/>
                      <a:pt x="184" y="37"/>
                    </a:cubicBezTo>
                    <a:cubicBezTo>
                      <a:pt x="185" y="0"/>
                      <a:pt x="209" y="9"/>
                      <a:pt x="218" y="33"/>
                    </a:cubicBezTo>
                    <a:cubicBezTo>
                      <a:pt x="234" y="73"/>
                      <a:pt x="238" y="119"/>
                      <a:pt x="208" y="151"/>
                    </a:cubicBezTo>
                    <a:cubicBezTo>
                      <a:pt x="173" y="173"/>
                      <a:pt x="142" y="203"/>
                      <a:pt x="28" y="183"/>
                    </a:cubicBezTo>
                    <a:cubicBezTo>
                      <a:pt x="16" y="177"/>
                      <a:pt x="6" y="169"/>
                      <a:pt x="0" y="155"/>
                    </a:cubicBezTo>
                  </a:path>
                </a:pathLst>
              </a:custGeom>
              <a:solidFill>
                <a:srgbClr val="FFFFFF">
                  <a:alpha val="60001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5F5F5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38004" name="Group 116"/>
          <p:cNvGrpSpPr>
            <a:grpSpLocks/>
          </p:cNvGrpSpPr>
          <p:nvPr/>
        </p:nvGrpSpPr>
        <p:grpSpPr bwMode="auto">
          <a:xfrm rot="-2904760">
            <a:off x="9763128" y="657226"/>
            <a:ext cx="773430" cy="1402080"/>
            <a:chOff x="3072" y="96"/>
            <a:chExt cx="1220" cy="1654"/>
          </a:xfrm>
        </p:grpSpPr>
        <p:grpSp>
          <p:nvGrpSpPr>
            <p:cNvPr id="38005" name="Group 117"/>
            <p:cNvGrpSpPr>
              <a:grpSpLocks/>
            </p:cNvGrpSpPr>
            <p:nvPr/>
          </p:nvGrpSpPr>
          <p:grpSpPr bwMode="auto">
            <a:xfrm>
              <a:off x="3154" y="144"/>
              <a:ext cx="1138" cy="1606"/>
              <a:chOff x="4153" y="-160"/>
              <a:chExt cx="1138" cy="1606"/>
            </a:xfrm>
          </p:grpSpPr>
          <p:sp>
            <p:nvSpPr>
              <p:cNvPr id="38006" name="Freeform 118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0000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007" name="Freeform 119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2353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8008" name="Group 120"/>
            <p:cNvGrpSpPr>
              <a:grpSpLocks/>
            </p:cNvGrpSpPr>
            <p:nvPr/>
          </p:nvGrpSpPr>
          <p:grpSpPr bwMode="auto">
            <a:xfrm>
              <a:off x="3072" y="96"/>
              <a:ext cx="1138" cy="1606"/>
              <a:chOff x="4153" y="-160"/>
              <a:chExt cx="1138" cy="1606"/>
            </a:xfrm>
          </p:grpSpPr>
          <p:sp>
            <p:nvSpPr>
              <p:cNvPr id="38009" name="Freeform 121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5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010" name="Freeform 122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38011" name="Freeform 123"/>
            <p:cNvSpPr>
              <a:spLocks/>
            </p:cNvSpPr>
            <p:nvPr/>
          </p:nvSpPr>
          <p:spPr bwMode="gray">
            <a:xfrm>
              <a:off x="3343" y="168"/>
              <a:ext cx="260" cy="218"/>
            </a:xfrm>
            <a:custGeom>
              <a:avLst/>
              <a:gdLst>
                <a:gd name="T0" fmla="*/ 27 w 130"/>
                <a:gd name="T1" fmla="*/ 96 h 109"/>
                <a:gd name="T2" fmla="*/ 6 w 130"/>
                <a:gd name="T3" fmla="*/ 38 h 109"/>
                <a:gd name="T4" fmla="*/ 48 w 130"/>
                <a:gd name="T5" fmla="*/ 9 h 109"/>
                <a:gd name="T6" fmla="*/ 67 w 130"/>
                <a:gd name="T7" fmla="*/ 0 h 109"/>
                <a:gd name="T8" fmla="*/ 58 w 130"/>
                <a:gd name="T9" fmla="*/ 35 h 109"/>
                <a:gd name="T10" fmla="*/ 130 w 130"/>
                <a:gd name="T11" fmla="*/ 92 h 109"/>
                <a:gd name="T12" fmla="*/ 83 w 130"/>
                <a:gd name="T13" fmla="*/ 109 h 109"/>
                <a:gd name="T14" fmla="*/ 27 w 130"/>
                <a:gd name="T15" fmla="*/ 9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0" h="109">
                  <a:moveTo>
                    <a:pt x="27" y="96"/>
                  </a:moveTo>
                  <a:cubicBezTo>
                    <a:pt x="3" y="83"/>
                    <a:pt x="0" y="61"/>
                    <a:pt x="6" y="38"/>
                  </a:cubicBezTo>
                  <a:cubicBezTo>
                    <a:pt x="20" y="27"/>
                    <a:pt x="34" y="17"/>
                    <a:pt x="48" y="9"/>
                  </a:cubicBezTo>
                  <a:cubicBezTo>
                    <a:pt x="54" y="6"/>
                    <a:pt x="61" y="3"/>
                    <a:pt x="67" y="0"/>
                  </a:cubicBezTo>
                  <a:cubicBezTo>
                    <a:pt x="62" y="10"/>
                    <a:pt x="59" y="22"/>
                    <a:pt x="58" y="35"/>
                  </a:cubicBezTo>
                  <a:cubicBezTo>
                    <a:pt x="54" y="81"/>
                    <a:pt x="99" y="76"/>
                    <a:pt x="130" y="92"/>
                  </a:cubicBezTo>
                  <a:cubicBezTo>
                    <a:pt x="120" y="104"/>
                    <a:pt x="102" y="109"/>
                    <a:pt x="83" y="109"/>
                  </a:cubicBezTo>
                  <a:cubicBezTo>
                    <a:pt x="62" y="109"/>
                    <a:pt x="41" y="103"/>
                    <a:pt x="27" y="96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8012" name="Freeform 124"/>
            <p:cNvSpPr>
              <a:spLocks/>
            </p:cNvSpPr>
            <p:nvPr/>
          </p:nvSpPr>
          <p:spPr bwMode="gray">
            <a:xfrm>
              <a:off x="3328" y="1418"/>
              <a:ext cx="114" cy="121"/>
            </a:xfrm>
            <a:custGeom>
              <a:avLst/>
              <a:gdLst>
                <a:gd name="T0" fmla="*/ 18 w 57"/>
                <a:gd name="T1" fmla="*/ 22 h 60"/>
                <a:gd name="T2" fmla="*/ 31 w 57"/>
                <a:gd name="T3" fmla="*/ 57 h 60"/>
                <a:gd name="T4" fmla="*/ 18 w 57"/>
                <a:gd name="T5" fmla="*/ 60 h 60"/>
                <a:gd name="T6" fmla="*/ 18 w 57"/>
                <a:gd name="T7" fmla="*/ 2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60">
                  <a:moveTo>
                    <a:pt x="18" y="22"/>
                  </a:moveTo>
                  <a:cubicBezTo>
                    <a:pt x="46" y="0"/>
                    <a:pt x="57" y="46"/>
                    <a:pt x="31" y="57"/>
                  </a:cubicBezTo>
                  <a:cubicBezTo>
                    <a:pt x="26" y="59"/>
                    <a:pt x="22" y="60"/>
                    <a:pt x="18" y="60"/>
                  </a:cubicBezTo>
                  <a:cubicBezTo>
                    <a:pt x="0" y="60"/>
                    <a:pt x="3" y="35"/>
                    <a:pt x="18" y="22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8013" name="Group 125"/>
          <p:cNvGrpSpPr>
            <a:grpSpLocks/>
          </p:cNvGrpSpPr>
          <p:nvPr/>
        </p:nvGrpSpPr>
        <p:grpSpPr bwMode="auto">
          <a:xfrm>
            <a:off x="7559040" y="4"/>
            <a:ext cx="1767840" cy="1436370"/>
            <a:chOff x="3168" y="432"/>
            <a:chExt cx="455" cy="493"/>
          </a:xfrm>
        </p:grpSpPr>
        <p:sp>
          <p:nvSpPr>
            <p:cNvPr id="38014" name="Freeform 126"/>
            <p:cNvSpPr>
              <a:spLocks/>
            </p:cNvSpPr>
            <p:nvPr/>
          </p:nvSpPr>
          <p:spPr bwMode="gray">
            <a:xfrm>
              <a:off x="3201" y="459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80000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8015" name="Freeform 127"/>
            <p:cNvSpPr>
              <a:spLocks/>
            </p:cNvSpPr>
            <p:nvPr/>
          </p:nvSpPr>
          <p:spPr bwMode="gray">
            <a:xfrm>
              <a:off x="3168" y="432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0784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8016" name="Freeform 128"/>
            <p:cNvSpPr>
              <a:spLocks/>
            </p:cNvSpPr>
            <p:nvPr/>
          </p:nvSpPr>
          <p:spPr bwMode="gray">
            <a:xfrm rot="15921321">
              <a:off x="3382" y="547"/>
              <a:ext cx="92" cy="79"/>
            </a:xfrm>
            <a:custGeom>
              <a:avLst/>
              <a:gdLst>
                <a:gd name="T0" fmla="*/ 0 w 238"/>
                <a:gd name="T1" fmla="*/ 155 h 203"/>
                <a:gd name="T2" fmla="*/ 138 w 238"/>
                <a:gd name="T3" fmla="*/ 123 h 203"/>
                <a:gd name="T4" fmla="*/ 184 w 238"/>
                <a:gd name="T5" fmla="*/ 37 h 203"/>
                <a:gd name="T6" fmla="*/ 218 w 238"/>
                <a:gd name="T7" fmla="*/ 33 h 203"/>
                <a:gd name="T8" fmla="*/ 208 w 238"/>
                <a:gd name="T9" fmla="*/ 151 h 203"/>
                <a:gd name="T10" fmla="*/ 28 w 238"/>
                <a:gd name="T11" fmla="*/ 183 h 203"/>
                <a:gd name="T12" fmla="*/ 0 w 238"/>
                <a:gd name="T13" fmla="*/ 155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8" h="203">
                  <a:moveTo>
                    <a:pt x="0" y="155"/>
                  </a:moveTo>
                  <a:cubicBezTo>
                    <a:pt x="46" y="141"/>
                    <a:pt x="92" y="135"/>
                    <a:pt x="138" y="123"/>
                  </a:cubicBezTo>
                  <a:cubicBezTo>
                    <a:pt x="204" y="107"/>
                    <a:pt x="190" y="87"/>
                    <a:pt x="184" y="37"/>
                  </a:cubicBezTo>
                  <a:cubicBezTo>
                    <a:pt x="185" y="0"/>
                    <a:pt x="209" y="9"/>
                    <a:pt x="218" y="33"/>
                  </a:cubicBezTo>
                  <a:cubicBezTo>
                    <a:pt x="234" y="73"/>
                    <a:pt x="238" y="119"/>
                    <a:pt x="208" y="151"/>
                  </a:cubicBezTo>
                  <a:cubicBezTo>
                    <a:pt x="173" y="173"/>
                    <a:pt x="142" y="203"/>
                    <a:pt x="28" y="183"/>
                  </a:cubicBezTo>
                  <a:cubicBezTo>
                    <a:pt x="16" y="177"/>
                    <a:pt x="6" y="169"/>
                    <a:pt x="0" y="155"/>
                  </a:cubicBezTo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8017" name="Group 129"/>
          <p:cNvGrpSpPr>
            <a:grpSpLocks/>
          </p:cNvGrpSpPr>
          <p:nvPr/>
        </p:nvGrpSpPr>
        <p:grpSpPr bwMode="auto">
          <a:xfrm>
            <a:off x="10932162" y="95254"/>
            <a:ext cx="1437640" cy="1024890"/>
            <a:chOff x="3324" y="788"/>
            <a:chExt cx="482" cy="458"/>
          </a:xfrm>
        </p:grpSpPr>
        <p:sp>
          <p:nvSpPr>
            <p:cNvPr id="38018" name="Freeform 130"/>
            <p:cNvSpPr>
              <a:spLocks/>
            </p:cNvSpPr>
            <p:nvPr/>
          </p:nvSpPr>
          <p:spPr bwMode="gray">
            <a:xfrm rot="16043336" flipH="1">
              <a:off x="3346" y="802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80000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8019" name="Freeform 131"/>
            <p:cNvSpPr>
              <a:spLocks/>
            </p:cNvSpPr>
            <p:nvPr/>
          </p:nvSpPr>
          <p:spPr bwMode="gray">
            <a:xfrm rot="16043336" flipH="1">
              <a:off x="3362" y="766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0784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8020" name="Freeform 132"/>
            <p:cNvSpPr>
              <a:spLocks/>
            </p:cNvSpPr>
            <p:nvPr/>
          </p:nvSpPr>
          <p:spPr bwMode="gray">
            <a:xfrm rot="122014" flipH="1">
              <a:off x="3451" y="1010"/>
              <a:ext cx="92" cy="79"/>
            </a:xfrm>
            <a:custGeom>
              <a:avLst/>
              <a:gdLst>
                <a:gd name="T0" fmla="*/ 0 w 238"/>
                <a:gd name="T1" fmla="*/ 155 h 203"/>
                <a:gd name="T2" fmla="*/ 138 w 238"/>
                <a:gd name="T3" fmla="*/ 123 h 203"/>
                <a:gd name="T4" fmla="*/ 184 w 238"/>
                <a:gd name="T5" fmla="*/ 37 h 203"/>
                <a:gd name="T6" fmla="*/ 218 w 238"/>
                <a:gd name="T7" fmla="*/ 33 h 203"/>
                <a:gd name="T8" fmla="*/ 208 w 238"/>
                <a:gd name="T9" fmla="*/ 151 h 203"/>
                <a:gd name="T10" fmla="*/ 28 w 238"/>
                <a:gd name="T11" fmla="*/ 183 h 203"/>
                <a:gd name="T12" fmla="*/ 0 w 238"/>
                <a:gd name="T13" fmla="*/ 155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8" h="203">
                  <a:moveTo>
                    <a:pt x="0" y="155"/>
                  </a:moveTo>
                  <a:cubicBezTo>
                    <a:pt x="46" y="141"/>
                    <a:pt x="92" y="135"/>
                    <a:pt x="138" y="123"/>
                  </a:cubicBezTo>
                  <a:cubicBezTo>
                    <a:pt x="204" y="107"/>
                    <a:pt x="190" y="87"/>
                    <a:pt x="184" y="37"/>
                  </a:cubicBezTo>
                  <a:cubicBezTo>
                    <a:pt x="185" y="0"/>
                    <a:pt x="209" y="9"/>
                    <a:pt x="218" y="33"/>
                  </a:cubicBezTo>
                  <a:cubicBezTo>
                    <a:pt x="234" y="73"/>
                    <a:pt x="238" y="119"/>
                    <a:pt x="208" y="151"/>
                  </a:cubicBezTo>
                  <a:cubicBezTo>
                    <a:pt x="173" y="173"/>
                    <a:pt x="142" y="203"/>
                    <a:pt x="28" y="183"/>
                  </a:cubicBezTo>
                  <a:cubicBezTo>
                    <a:pt x="16" y="177"/>
                    <a:pt x="6" y="169"/>
                    <a:pt x="0" y="155"/>
                  </a:cubicBezTo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8021" name="Rectangle 133"/>
          <p:cNvSpPr>
            <a:spLocks noGrp="1" noChangeArrowheads="1"/>
          </p:cNvSpPr>
          <p:nvPr>
            <p:ph type="subTitle" idx="1"/>
          </p:nvPr>
        </p:nvSpPr>
        <p:spPr>
          <a:xfrm>
            <a:off x="731520" y="3383280"/>
            <a:ext cx="9144000" cy="73152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>
              <a:buFontTx/>
              <a:buNone/>
              <a:defRPr sz="3400" smtClean="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8022" name="Group 134"/>
          <p:cNvGrpSpPr>
            <a:grpSpLocks/>
          </p:cNvGrpSpPr>
          <p:nvPr/>
        </p:nvGrpSpPr>
        <p:grpSpPr bwMode="auto">
          <a:xfrm>
            <a:off x="9029706" y="1777366"/>
            <a:ext cx="858520" cy="857250"/>
            <a:chOff x="2942" y="357"/>
            <a:chExt cx="752" cy="1001"/>
          </a:xfrm>
        </p:grpSpPr>
        <p:sp>
          <p:nvSpPr>
            <p:cNvPr id="38023" name="Freeform 135"/>
            <p:cNvSpPr>
              <a:spLocks noEditPoints="1"/>
            </p:cNvSpPr>
            <p:nvPr/>
          </p:nvSpPr>
          <p:spPr bwMode="gray">
            <a:xfrm>
              <a:off x="2976" y="432"/>
              <a:ext cx="718" cy="926"/>
            </a:xfrm>
            <a:custGeom>
              <a:avLst/>
              <a:gdLst>
                <a:gd name="T0" fmla="*/ 189 w 304"/>
                <a:gd name="T1" fmla="*/ 25 h 392"/>
                <a:gd name="T2" fmla="*/ 77 w 304"/>
                <a:gd name="T3" fmla="*/ 115 h 392"/>
                <a:gd name="T4" fmla="*/ 24 w 304"/>
                <a:gd name="T5" fmla="*/ 243 h 392"/>
                <a:gd name="T6" fmla="*/ 8 w 304"/>
                <a:gd name="T7" fmla="*/ 340 h 392"/>
                <a:gd name="T8" fmla="*/ 101 w 304"/>
                <a:gd name="T9" fmla="*/ 392 h 392"/>
                <a:gd name="T10" fmla="*/ 183 w 304"/>
                <a:gd name="T11" fmla="*/ 372 h 392"/>
                <a:gd name="T12" fmla="*/ 233 w 304"/>
                <a:gd name="T13" fmla="*/ 315 h 392"/>
                <a:gd name="T14" fmla="*/ 177 w 304"/>
                <a:gd name="T15" fmla="*/ 241 h 392"/>
                <a:gd name="T16" fmla="*/ 294 w 304"/>
                <a:gd name="T17" fmla="*/ 154 h 392"/>
                <a:gd name="T18" fmla="*/ 189 w 304"/>
                <a:gd name="T19" fmla="*/ 25 h 392"/>
                <a:gd name="T20" fmla="*/ 137 w 304"/>
                <a:gd name="T21" fmla="*/ 332 h 392"/>
                <a:gd name="T22" fmla="*/ 82 w 304"/>
                <a:gd name="T23" fmla="*/ 306 h 392"/>
                <a:gd name="T24" fmla="*/ 137 w 304"/>
                <a:gd name="T25" fmla="*/ 332 h 392"/>
                <a:gd name="T26" fmla="*/ 133 w 304"/>
                <a:gd name="T27" fmla="*/ 148 h 392"/>
                <a:gd name="T28" fmla="*/ 222 w 304"/>
                <a:gd name="T29" fmla="*/ 134 h 392"/>
                <a:gd name="T30" fmla="*/ 133 w 304"/>
                <a:gd name="T31" fmla="*/ 148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4" h="392">
                  <a:moveTo>
                    <a:pt x="189" y="25"/>
                  </a:moveTo>
                  <a:cubicBezTo>
                    <a:pt x="124" y="0"/>
                    <a:pt x="97" y="67"/>
                    <a:pt x="77" y="115"/>
                  </a:cubicBezTo>
                  <a:cubicBezTo>
                    <a:pt x="59" y="158"/>
                    <a:pt x="35" y="198"/>
                    <a:pt x="24" y="243"/>
                  </a:cubicBezTo>
                  <a:cubicBezTo>
                    <a:pt x="18" y="269"/>
                    <a:pt x="0" y="314"/>
                    <a:pt x="8" y="340"/>
                  </a:cubicBezTo>
                  <a:cubicBezTo>
                    <a:pt x="19" y="380"/>
                    <a:pt x="59" y="392"/>
                    <a:pt x="101" y="392"/>
                  </a:cubicBezTo>
                  <a:cubicBezTo>
                    <a:pt x="132" y="391"/>
                    <a:pt x="163" y="383"/>
                    <a:pt x="183" y="372"/>
                  </a:cubicBezTo>
                  <a:cubicBezTo>
                    <a:pt x="206" y="361"/>
                    <a:pt x="231" y="342"/>
                    <a:pt x="233" y="315"/>
                  </a:cubicBezTo>
                  <a:cubicBezTo>
                    <a:pt x="235" y="299"/>
                    <a:pt x="194" y="228"/>
                    <a:pt x="177" y="241"/>
                  </a:cubicBezTo>
                  <a:cubicBezTo>
                    <a:pt x="214" y="214"/>
                    <a:pt x="283" y="213"/>
                    <a:pt x="294" y="154"/>
                  </a:cubicBezTo>
                  <a:cubicBezTo>
                    <a:pt x="304" y="109"/>
                    <a:pt x="229" y="40"/>
                    <a:pt x="189" y="25"/>
                  </a:cubicBezTo>
                  <a:close/>
                  <a:moveTo>
                    <a:pt x="137" y="332"/>
                  </a:moveTo>
                  <a:cubicBezTo>
                    <a:pt x="115" y="347"/>
                    <a:pt x="80" y="336"/>
                    <a:pt x="82" y="306"/>
                  </a:cubicBezTo>
                  <a:cubicBezTo>
                    <a:pt x="86" y="250"/>
                    <a:pt x="192" y="293"/>
                    <a:pt x="137" y="332"/>
                  </a:cubicBezTo>
                  <a:close/>
                  <a:moveTo>
                    <a:pt x="133" y="148"/>
                  </a:moveTo>
                  <a:cubicBezTo>
                    <a:pt x="132" y="97"/>
                    <a:pt x="209" y="86"/>
                    <a:pt x="222" y="134"/>
                  </a:cubicBezTo>
                  <a:cubicBezTo>
                    <a:pt x="238" y="195"/>
                    <a:pt x="134" y="219"/>
                    <a:pt x="133" y="14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8024" name="Freeform 136"/>
            <p:cNvSpPr>
              <a:spLocks noEditPoints="1"/>
            </p:cNvSpPr>
            <p:nvPr/>
          </p:nvSpPr>
          <p:spPr bwMode="gray">
            <a:xfrm>
              <a:off x="2942" y="357"/>
              <a:ext cx="716" cy="926"/>
            </a:xfrm>
            <a:custGeom>
              <a:avLst/>
              <a:gdLst>
                <a:gd name="T0" fmla="*/ 189 w 303"/>
                <a:gd name="T1" fmla="*/ 25 h 392"/>
                <a:gd name="T2" fmla="*/ 77 w 303"/>
                <a:gd name="T3" fmla="*/ 115 h 392"/>
                <a:gd name="T4" fmla="*/ 24 w 303"/>
                <a:gd name="T5" fmla="*/ 243 h 392"/>
                <a:gd name="T6" fmla="*/ 7 w 303"/>
                <a:gd name="T7" fmla="*/ 340 h 392"/>
                <a:gd name="T8" fmla="*/ 101 w 303"/>
                <a:gd name="T9" fmla="*/ 391 h 392"/>
                <a:gd name="T10" fmla="*/ 183 w 303"/>
                <a:gd name="T11" fmla="*/ 372 h 392"/>
                <a:gd name="T12" fmla="*/ 233 w 303"/>
                <a:gd name="T13" fmla="*/ 315 h 392"/>
                <a:gd name="T14" fmla="*/ 177 w 303"/>
                <a:gd name="T15" fmla="*/ 241 h 392"/>
                <a:gd name="T16" fmla="*/ 294 w 303"/>
                <a:gd name="T17" fmla="*/ 154 h 392"/>
                <a:gd name="T18" fmla="*/ 189 w 303"/>
                <a:gd name="T19" fmla="*/ 25 h 392"/>
                <a:gd name="T20" fmla="*/ 137 w 303"/>
                <a:gd name="T21" fmla="*/ 332 h 392"/>
                <a:gd name="T22" fmla="*/ 82 w 303"/>
                <a:gd name="T23" fmla="*/ 306 h 392"/>
                <a:gd name="T24" fmla="*/ 137 w 303"/>
                <a:gd name="T25" fmla="*/ 332 h 392"/>
                <a:gd name="T26" fmla="*/ 133 w 303"/>
                <a:gd name="T27" fmla="*/ 147 h 392"/>
                <a:gd name="T28" fmla="*/ 222 w 303"/>
                <a:gd name="T29" fmla="*/ 134 h 392"/>
                <a:gd name="T30" fmla="*/ 133 w 303"/>
                <a:gd name="T31" fmla="*/ 14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3" h="392">
                  <a:moveTo>
                    <a:pt x="189" y="25"/>
                  </a:moveTo>
                  <a:cubicBezTo>
                    <a:pt x="123" y="0"/>
                    <a:pt x="97" y="67"/>
                    <a:pt x="77" y="115"/>
                  </a:cubicBezTo>
                  <a:cubicBezTo>
                    <a:pt x="59" y="157"/>
                    <a:pt x="34" y="198"/>
                    <a:pt x="24" y="243"/>
                  </a:cubicBezTo>
                  <a:cubicBezTo>
                    <a:pt x="18" y="269"/>
                    <a:pt x="0" y="314"/>
                    <a:pt x="7" y="340"/>
                  </a:cubicBezTo>
                  <a:cubicBezTo>
                    <a:pt x="18" y="380"/>
                    <a:pt x="59" y="392"/>
                    <a:pt x="101" y="391"/>
                  </a:cubicBezTo>
                  <a:cubicBezTo>
                    <a:pt x="131" y="391"/>
                    <a:pt x="163" y="383"/>
                    <a:pt x="183" y="372"/>
                  </a:cubicBezTo>
                  <a:cubicBezTo>
                    <a:pt x="205" y="361"/>
                    <a:pt x="231" y="342"/>
                    <a:pt x="233" y="315"/>
                  </a:cubicBezTo>
                  <a:cubicBezTo>
                    <a:pt x="234" y="299"/>
                    <a:pt x="194" y="228"/>
                    <a:pt x="177" y="241"/>
                  </a:cubicBezTo>
                  <a:cubicBezTo>
                    <a:pt x="214" y="214"/>
                    <a:pt x="282" y="213"/>
                    <a:pt x="294" y="154"/>
                  </a:cubicBezTo>
                  <a:cubicBezTo>
                    <a:pt x="303" y="109"/>
                    <a:pt x="229" y="40"/>
                    <a:pt x="189" y="25"/>
                  </a:cubicBezTo>
                  <a:close/>
                  <a:moveTo>
                    <a:pt x="137" y="332"/>
                  </a:moveTo>
                  <a:cubicBezTo>
                    <a:pt x="115" y="347"/>
                    <a:pt x="80" y="336"/>
                    <a:pt x="82" y="306"/>
                  </a:cubicBezTo>
                  <a:cubicBezTo>
                    <a:pt x="86" y="249"/>
                    <a:pt x="192" y="293"/>
                    <a:pt x="137" y="332"/>
                  </a:cubicBezTo>
                  <a:close/>
                  <a:moveTo>
                    <a:pt x="133" y="147"/>
                  </a:moveTo>
                  <a:cubicBezTo>
                    <a:pt x="132" y="97"/>
                    <a:pt x="209" y="86"/>
                    <a:pt x="222" y="134"/>
                  </a:cubicBezTo>
                  <a:cubicBezTo>
                    <a:pt x="238" y="194"/>
                    <a:pt x="134" y="219"/>
                    <a:pt x="133" y="147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7451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8025" name="Rectangle 137"/>
          <p:cNvSpPr>
            <a:spLocks noGrp="1" noChangeArrowheads="1"/>
          </p:cNvSpPr>
          <p:nvPr>
            <p:ph type="ctrTitle"/>
          </p:nvPr>
        </p:nvSpPr>
        <p:spPr>
          <a:xfrm>
            <a:off x="731520" y="1828804"/>
            <a:ext cx="9265920" cy="176403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1" hangingPunct="1">
              <a:defRPr sz="6100" smtClean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pic>
        <p:nvPicPr>
          <p:cNvPr id="38026" name="Picture 13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240" y="3609976"/>
            <a:ext cx="8046720" cy="3979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8BF56A-157F-406D-8603-2C0DE697C7C4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5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DA9276-D667-49CE-BDC1-5917E49A5B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47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182880"/>
            <a:ext cx="3291840" cy="71685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182880"/>
            <a:ext cx="9631680" cy="71685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7FF22E-140F-4229-83F6-618F5D2A890A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5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45DFB-EDC6-4B69-A1CE-9CBCF9915C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78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880" y="182884"/>
            <a:ext cx="11826240" cy="1123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097280" y="1737360"/>
            <a:ext cx="12435840" cy="5614036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0E0D5E-71FD-4D67-91AE-C83625A8A19B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5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AF5CCB-877A-4325-9525-C6A3022278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61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 userDrawn="1"/>
        </p:nvSpPr>
        <p:spPr bwMode="auto">
          <a:xfrm>
            <a:off x="5719" y="5"/>
            <a:ext cx="14615160" cy="1984919"/>
          </a:xfrm>
          <a:custGeom>
            <a:avLst/>
            <a:gdLst>
              <a:gd name="connsiteX0" fmla="*/ 0 w 12179300"/>
              <a:gd name="connsiteY0" fmla="*/ 0 h 1654099"/>
              <a:gd name="connsiteX1" fmla="*/ 12179300 w 12179300"/>
              <a:gd name="connsiteY1" fmla="*/ 0 h 1654099"/>
              <a:gd name="connsiteX2" fmla="*/ 12179300 w 12179300"/>
              <a:gd name="connsiteY2" fmla="*/ 977241 h 1654099"/>
              <a:gd name="connsiteX3" fmla="*/ 12172548 w 12179300"/>
              <a:gd name="connsiteY3" fmla="*/ 981720 h 1654099"/>
              <a:gd name="connsiteX4" fmla="*/ 10229565 w 12179300"/>
              <a:gd name="connsiteY4" fmla="*/ 1654099 h 1654099"/>
              <a:gd name="connsiteX5" fmla="*/ 5849206 w 12179300"/>
              <a:gd name="connsiteY5" fmla="*/ 890573 h 1654099"/>
              <a:gd name="connsiteX6" fmla="*/ 3380493 w 12179300"/>
              <a:gd name="connsiteY6" fmla="*/ 1040892 h 1654099"/>
              <a:gd name="connsiteX7" fmla="*/ 3378112 w 12179300"/>
              <a:gd name="connsiteY7" fmla="*/ 1040892 h 1654099"/>
              <a:gd name="connsiteX8" fmla="*/ 2461570 w 12179300"/>
              <a:gd name="connsiteY8" fmla="*/ 630497 h 1654099"/>
              <a:gd name="connsiteX9" fmla="*/ 3999 w 12179300"/>
              <a:gd name="connsiteY9" fmla="*/ 143370 h 1654099"/>
              <a:gd name="connsiteX10" fmla="*/ 0 w 12179300"/>
              <a:gd name="connsiteY10" fmla="*/ 145721 h 1654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79300" h="1654099">
                <a:moveTo>
                  <a:pt x="0" y="0"/>
                </a:moveTo>
                <a:lnTo>
                  <a:pt x="12179300" y="0"/>
                </a:lnTo>
                <a:lnTo>
                  <a:pt x="12179300" y="977241"/>
                </a:lnTo>
                <a:lnTo>
                  <a:pt x="12172548" y="981720"/>
                </a:lnTo>
                <a:cubicBezTo>
                  <a:pt x="12058698" y="1056429"/>
                  <a:pt x="11120069" y="1654099"/>
                  <a:pt x="10229565" y="1654099"/>
                </a:cubicBezTo>
                <a:cubicBezTo>
                  <a:pt x="7715620" y="1654099"/>
                  <a:pt x="7715620" y="890573"/>
                  <a:pt x="5849206" y="890573"/>
                </a:cubicBezTo>
                <a:cubicBezTo>
                  <a:pt x="4773161" y="890573"/>
                  <a:pt x="4356551" y="1327214"/>
                  <a:pt x="3380493" y="1040892"/>
                </a:cubicBezTo>
                <a:cubicBezTo>
                  <a:pt x="3378112" y="1040892"/>
                  <a:pt x="3378112" y="1040892"/>
                  <a:pt x="3378112" y="1040892"/>
                </a:cubicBezTo>
                <a:cubicBezTo>
                  <a:pt x="3121004" y="964539"/>
                  <a:pt x="2821045" y="833308"/>
                  <a:pt x="2461570" y="630497"/>
                </a:cubicBezTo>
                <a:cubicBezTo>
                  <a:pt x="845718" y="-270971"/>
                  <a:pt x="91913" y="94202"/>
                  <a:pt x="3999" y="143370"/>
                </a:cubicBezTo>
                <a:lnTo>
                  <a:pt x="0" y="145721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vert="horz" wrap="square" lIns="109712" tIns="54856" rIns="109712" bIns="54856" numCol="1" anchor="t" anchorCtr="0" compatLnSpc="1">
            <a:prstTxWarp prst="textNoShape">
              <a:avLst/>
            </a:prstTxWarp>
            <a:noAutofit/>
          </a:bodyPr>
          <a:lstStyle/>
          <a:p>
            <a:pPr algn="l" defTabSz="1097117" fontAlgn="auto">
              <a:spcBef>
                <a:spcPts val="0"/>
              </a:spcBef>
              <a:spcAft>
                <a:spcPts val="0"/>
              </a:spcAft>
            </a:pPr>
            <a:endParaRPr lang="en-US" sz="2100" dirty="0">
              <a:solidFill>
                <a:srgbClr val="5F5F5F"/>
              </a:solidFill>
              <a:latin typeface="等线"/>
            </a:endParaRPr>
          </a:p>
        </p:txBody>
      </p:sp>
      <p:sp>
        <p:nvSpPr>
          <p:cNvPr id="13" name="Freeform 12"/>
          <p:cNvSpPr>
            <a:spLocks/>
          </p:cNvSpPr>
          <p:nvPr userDrawn="1"/>
        </p:nvSpPr>
        <p:spPr bwMode="auto">
          <a:xfrm>
            <a:off x="4019255" y="3"/>
            <a:ext cx="10601624" cy="1689140"/>
          </a:xfrm>
          <a:custGeom>
            <a:avLst/>
            <a:gdLst>
              <a:gd name="connsiteX0" fmla="*/ 0 w 8834687"/>
              <a:gd name="connsiteY0" fmla="*/ 0 h 1407617"/>
              <a:gd name="connsiteX1" fmla="*/ 8834687 w 8834687"/>
              <a:gd name="connsiteY1" fmla="*/ 0 h 1407617"/>
              <a:gd name="connsiteX2" fmla="*/ 8834687 w 8834687"/>
              <a:gd name="connsiteY2" fmla="*/ 894865 h 1407617"/>
              <a:gd name="connsiteX3" fmla="*/ 8589133 w 8834687"/>
              <a:gd name="connsiteY3" fmla="*/ 988130 h 1407617"/>
              <a:gd name="connsiteX4" fmla="*/ 4263964 w 8834687"/>
              <a:gd name="connsiteY4" fmla="*/ 587625 h 1407617"/>
              <a:gd name="connsiteX5" fmla="*/ 3009396 w 8834687"/>
              <a:gd name="connsiteY5" fmla="*/ 313214 h 1407617"/>
              <a:gd name="connsiteX6" fmla="*/ 2776099 w 8834687"/>
              <a:gd name="connsiteY6" fmla="*/ 372869 h 1407617"/>
              <a:gd name="connsiteX7" fmla="*/ 1052555 w 8834687"/>
              <a:gd name="connsiteY7" fmla="*/ 425365 h 1407617"/>
              <a:gd name="connsiteX8" fmla="*/ 176203 w 8834687"/>
              <a:gd name="connsiteY8" fmla="*/ 88317 h 1407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34687" h="1407617">
                <a:moveTo>
                  <a:pt x="0" y="0"/>
                </a:moveTo>
                <a:lnTo>
                  <a:pt x="8834687" y="0"/>
                </a:lnTo>
                <a:lnTo>
                  <a:pt x="8834687" y="894865"/>
                </a:lnTo>
                <a:lnTo>
                  <a:pt x="8589133" y="988130"/>
                </a:lnTo>
                <a:cubicBezTo>
                  <a:pt x="6053714" y="1913479"/>
                  <a:pt x="5089581" y="1091556"/>
                  <a:pt x="4263964" y="587625"/>
                </a:cubicBezTo>
                <a:cubicBezTo>
                  <a:pt x="3866407" y="346621"/>
                  <a:pt x="3502177" y="177202"/>
                  <a:pt x="3009396" y="313214"/>
                </a:cubicBezTo>
                <a:cubicBezTo>
                  <a:pt x="2928456" y="334690"/>
                  <a:pt x="2852277" y="353779"/>
                  <a:pt x="2776099" y="372869"/>
                </a:cubicBezTo>
                <a:cubicBezTo>
                  <a:pt x="2090490" y="539901"/>
                  <a:pt x="1590567" y="563763"/>
                  <a:pt x="1052555" y="425365"/>
                </a:cubicBezTo>
                <a:cubicBezTo>
                  <a:pt x="779978" y="354973"/>
                  <a:pt x="497284" y="243419"/>
                  <a:pt x="176203" y="88317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109712" tIns="54856" rIns="109712" bIns="54856" numCol="1" anchor="t" anchorCtr="0" compatLnSpc="1">
            <a:prstTxWarp prst="textNoShape">
              <a:avLst/>
            </a:prstTxWarp>
            <a:noAutofit/>
          </a:bodyPr>
          <a:lstStyle/>
          <a:p>
            <a:pPr algn="l" defTabSz="1097117" fontAlgn="auto">
              <a:spcBef>
                <a:spcPts val="0"/>
              </a:spcBef>
              <a:spcAft>
                <a:spcPts val="0"/>
              </a:spcAft>
            </a:pPr>
            <a:endParaRPr lang="en-US" sz="2100" dirty="0">
              <a:solidFill>
                <a:srgbClr val="5F5F5F"/>
              </a:solidFill>
              <a:latin typeface="等线"/>
            </a:endParaRPr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5717" y="0"/>
            <a:ext cx="10657650" cy="1793686"/>
          </a:xfrm>
          <a:custGeom>
            <a:avLst/>
            <a:gdLst>
              <a:gd name="connsiteX0" fmla="*/ 0 w 8881375"/>
              <a:gd name="connsiteY0" fmla="*/ 0 h 1494738"/>
              <a:gd name="connsiteX1" fmla="*/ 8881375 w 8881375"/>
              <a:gd name="connsiteY1" fmla="*/ 0 h 1494738"/>
              <a:gd name="connsiteX2" fmla="*/ 8742469 w 8881375"/>
              <a:gd name="connsiteY2" fmla="*/ 103955 h 1494738"/>
              <a:gd name="connsiteX3" fmla="*/ 7608492 w 8881375"/>
              <a:gd name="connsiteY3" fmla="*/ 590966 h 1494738"/>
              <a:gd name="connsiteX4" fmla="*/ 6120598 w 8881375"/>
              <a:gd name="connsiteY4" fmla="*/ 373762 h 1494738"/>
              <a:gd name="connsiteX5" fmla="*/ 6089650 w 8881375"/>
              <a:gd name="connsiteY5" fmla="*/ 364214 h 1494738"/>
              <a:gd name="connsiteX6" fmla="*/ 4397022 w 8881375"/>
              <a:gd name="connsiteY6" fmla="*/ 428660 h 1494738"/>
              <a:gd name="connsiteX7" fmla="*/ 3380493 w 8881375"/>
              <a:gd name="connsiteY7" fmla="*/ 1042083 h 1494738"/>
              <a:gd name="connsiteX8" fmla="*/ 3378112 w 8881375"/>
              <a:gd name="connsiteY8" fmla="*/ 1042083 h 1494738"/>
              <a:gd name="connsiteX9" fmla="*/ 309366 w 8881375"/>
              <a:gd name="connsiteY9" fmla="*/ 1307668 h 1494738"/>
              <a:gd name="connsiteX10" fmla="*/ 0 w 8881375"/>
              <a:gd name="connsiteY10" fmla="*/ 1222411 h 1494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881375" h="1494738">
                <a:moveTo>
                  <a:pt x="0" y="0"/>
                </a:moveTo>
                <a:lnTo>
                  <a:pt x="8881375" y="0"/>
                </a:lnTo>
                <a:lnTo>
                  <a:pt x="8742469" y="103955"/>
                </a:lnTo>
                <a:cubicBezTo>
                  <a:pt x="8417829" y="334884"/>
                  <a:pt x="8062076" y="528908"/>
                  <a:pt x="7608492" y="590966"/>
                </a:cubicBezTo>
                <a:cubicBezTo>
                  <a:pt x="7206165" y="643477"/>
                  <a:pt x="6725278" y="595740"/>
                  <a:pt x="6120598" y="373762"/>
                </a:cubicBezTo>
                <a:cubicBezTo>
                  <a:pt x="6111075" y="371375"/>
                  <a:pt x="6099172" y="366601"/>
                  <a:pt x="6089650" y="364214"/>
                </a:cubicBezTo>
                <a:cubicBezTo>
                  <a:pt x="5354036" y="89725"/>
                  <a:pt x="4856483" y="194747"/>
                  <a:pt x="4397022" y="428660"/>
                </a:cubicBezTo>
                <a:cubicBezTo>
                  <a:pt x="4066114" y="598127"/>
                  <a:pt x="3751871" y="832039"/>
                  <a:pt x="3380493" y="1042083"/>
                </a:cubicBezTo>
                <a:cubicBezTo>
                  <a:pt x="3378112" y="1042083"/>
                  <a:pt x="3378112" y="1042083"/>
                  <a:pt x="3378112" y="1042083"/>
                </a:cubicBezTo>
                <a:cubicBezTo>
                  <a:pt x="2704097" y="1418014"/>
                  <a:pt x="1835492" y="1695347"/>
                  <a:pt x="309366" y="1307668"/>
                </a:cubicBezTo>
                <a:lnTo>
                  <a:pt x="0" y="122241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109712" tIns="54856" rIns="109712" bIns="54856" numCol="1" anchor="t" anchorCtr="0" compatLnSpc="1">
            <a:prstTxWarp prst="textNoShape">
              <a:avLst/>
            </a:prstTxWarp>
            <a:noAutofit/>
          </a:bodyPr>
          <a:lstStyle/>
          <a:p>
            <a:pPr algn="l" defTabSz="1097117" fontAlgn="auto">
              <a:spcBef>
                <a:spcPts val="0"/>
              </a:spcBef>
              <a:spcAft>
                <a:spcPts val="0"/>
              </a:spcAft>
            </a:pPr>
            <a:endParaRPr lang="en-US" sz="2100" dirty="0">
              <a:solidFill>
                <a:srgbClr val="5F5F5F"/>
              </a:solidFill>
              <a:latin typeface="等线"/>
            </a:endParaRPr>
          </a:p>
        </p:txBody>
      </p:sp>
      <p:sp>
        <p:nvSpPr>
          <p:cNvPr id="19" name="Footer Placeholder 3"/>
          <p:cNvSpPr txBox="1">
            <a:spLocks/>
          </p:cNvSpPr>
          <p:nvPr userDrawn="1"/>
        </p:nvSpPr>
        <p:spPr>
          <a:xfrm>
            <a:off x="401706" y="219076"/>
            <a:ext cx="4937760" cy="438150"/>
          </a:xfrm>
          <a:prstGeom prst="rect">
            <a:avLst/>
          </a:prstGeom>
        </p:spPr>
        <p:txBody>
          <a:bodyPr vert="horz" lIns="109712" tIns="54856" rIns="109712" bIns="54856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accent6"/>
                </a:solidFill>
                <a:latin typeface="Milkshake" panose="02000505000000020003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3F3F3F"/>
                </a:solidFill>
                <a:latin typeface="Lobster 1.3" panose="02000506000000020003" pitchFamily="50" charset="0"/>
              </a:rPr>
              <a:t> </a:t>
            </a:r>
          </a:p>
        </p:txBody>
      </p:sp>
      <p:sp>
        <p:nvSpPr>
          <p:cNvPr id="20" name="Slide Number Placeholder 4"/>
          <p:cNvSpPr txBox="1">
            <a:spLocks/>
          </p:cNvSpPr>
          <p:nvPr userDrawn="1"/>
        </p:nvSpPr>
        <p:spPr>
          <a:xfrm>
            <a:off x="10936854" y="219076"/>
            <a:ext cx="3291840" cy="438150"/>
          </a:xfrm>
          <a:prstGeom prst="rect">
            <a:avLst/>
          </a:prstGeom>
        </p:spPr>
        <p:txBody>
          <a:bodyPr vert="horz" lIns="109712" tIns="54856" rIns="109712" bIns="54856" rtlCol="0" anchor="ctr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3F3F3F"/>
                </a:solidFill>
              </a:rPr>
              <a:t>Page </a:t>
            </a:r>
            <a:fld id="{2D15BCA4-C052-446D-9D80-B0564EC35A96}" type="slidenum">
              <a:rPr lang="en-US" smtClean="0">
                <a:solidFill>
                  <a:srgbClr val="3F3F3F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3F3F3F"/>
              </a:solidFill>
            </a:endParaRP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17"/>
          </p:nvPr>
        </p:nvSpPr>
        <p:spPr>
          <a:xfrm>
            <a:off x="979195" y="3551203"/>
            <a:ext cx="3235062" cy="1118047"/>
          </a:xfrm>
        </p:spPr>
        <p:txBody>
          <a:bodyPr>
            <a:noAutofit/>
          </a:bodyPr>
          <a:lstStyle>
            <a:lvl1pPr marL="0" indent="0" algn="r">
              <a:lnSpc>
                <a:spcPct val="15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  <a:lvl2pPr marL="548558" indent="0" algn="r">
              <a:lnSpc>
                <a:spcPct val="15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 marL="1097117" indent="0" algn="just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 marL="1645673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 marL="2194230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26" name="Text Placeholder 23"/>
          <p:cNvSpPr>
            <a:spLocks noGrp="1"/>
          </p:cNvSpPr>
          <p:nvPr>
            <p:ph type="body" sz="quarter" idx="18"/>
          </p:nvPr>
        </p:nvSpPr>
        <p:spPr>
          <a:xfrm>
            <a:off x="979195" y="3183269"/>
            <a:ext cx="3235062" cy="367934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buNone/>
              <a:defRPr sz="1700" b="1">
                <a:solidFill>
                  <a:schemeClr val="bg2"/>
                </a:solidFill>
                <a:latin typeface="+mj-lt"/>
              </a:defRPr>
            </a:lvl1pPr>
            <a:lvl2pPr marL="548558" indent="0" algn="l">
              <a:lnSpc>
                <a:spcPct val="10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 marL="1097117" indent="0" algn="l">
              <a:lnSpc>
                <a:spcPct val="10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 marL="1645673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 marL="2194230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9"/>
          </p:nvPr>
        </p:nvSpPr>
        <p:spPr>
          <a:xfrm>
            <a:off x="10687703" y="3551203"/>
            <a:ext cx="3235062" cy="1118047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  <a:lvl2pPr marL="548558" indent="0" algn="l">
              <a:lnSpc>
                <a:spcPct val="15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 marL="1097117" indent="0" algn="just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 marL="1645673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 marL="2194230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29" name="Text Placeholder 23"/>
          <p:cNvSpPr>
            <a:spLocks noGrp="1"/>
          </p:cNvSpPr>
          <p:nvPr>
            <p:ph type="body" sz="quarter" idx="20"/>
          </p:nvPr>
        </p:nvSpPr>
        <p:spPr>
          <a:xfrm>
            <a:off x="10687703" y="3183269"/>
            <a:ext cx="3235062" cy="36793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700" b="1">
                <a:solidFill>
                  <a:schemeClr val="bg2"/>
                </a:solidFill>
                <a:latin typeface="+mj-lt"/>
              </a:defRPr>
            </a:lvl1pPr>
            <a:lvl2pPr marL="548558" indent="0" algn="l">
              <a:lnSpc>
                <a:spcPct val="10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 marL="1097117" indent="0" algn="l">
              <a:lnSpc>
                <a:spcPct val="10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 marL="1645673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 marL="2194230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5" name="Text Placeholder 23"/>
          <p:cNvSpPr>
            <a:spLocks noGrp="1"/>
          </p:cNvSpPr>
          <p:nvPr>
            <p:ph type="body" sz="quarter" idx="21"/>
          </p:nvPr>
        </p:nvSpPr>
        <p:spPr>
          <a:xfrm>
            <a:off x="979195" y="6155232"/>
            <a:ext cx="3235062" cy="1118047"/>
          </a:xfrm>
        </p:spPr>
        <p:txBody>
          <a:bodyPr>
            <a:noAutofit/>
          </a:bodyPr>
          <a:lstStyle>
            <a:lvl1pPr marL="0" indent="0" algn="r">
              <a:lnSpc>
                <a:spcPct val="15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  <a:lvl2pPr marL="548558" indent="0" algn="r">
              <a:lnSpc>
                <a:spcPct val="15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 marL="1097117" indent="0" algn="just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 marL="1645673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 marL="2194230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36" name="Text Placeholder 23"/>
          <p:cNvSpPr>
            <a:spLocks noGrp="1"/>
          </p:cNvSpPr>
          <p:nvPr>
            <p:ph type="body" sz="quarter" idx="22"/>
          </p:nvPr>
        </p:nvSpPr>
        <p:spPr>
          <a:xfrm>
            <a:off x="979195" y="5787298"/>
            <a:ext cx="3235062" cy="367934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buNone/>
              <a:defRPr sz="1700" b="1">
                <a:solidFill>
                  <a:schemeClr val="bg2"/>
                </a:solidFill>
                <a:latin typeface="+mj-lt"/>
              </a:defRPr>
            </a:lvl1pPr>
            <a:lvl2pPr marL="548558" indent="0" algn="l">
              <a:lnSpc>
                <a:spcPct val="10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 marL="1097117" indent="0" algn="l">
              <a:lnSpc>
                <a:spcPct val="10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 marL="1645673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 marL="2194230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37" name="Text Placeholder 23"/>
          <p:cNvSpPr>
            <a:spLocks noGrp="1"/>
          </p:cNvSpPr>
          <p:nvPr>
            <p:ph type="body" sz="quarter" idx="23"/>
          </p:nvPr>
        </p:nvSpPr>
        <p:spPr>
          <a:xfrm>
            <a:off x="10687703" y="6155232"/>
            <a:ext cx="3235062" cy="1118047"/>
          </a:xfrm>
        </p:spPr>
        <p:txBody>
          <a:bodyPr>
            <a:noAutofit/>
          </a:bodyPr>
          <a:lstStyle>
            <a:lvl1pPr marL="0" indent="0" algn="l">
              <a:lnSpc>
                <a:spcPct val="15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  <a:lvl2pPr marL="548558" indent="0" algn="l">
              <a:lnSpc>
                <a:spcPct val="15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 marL="1097117" indent="0" algn="just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 marL="1645673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 marL="2194230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38" name="Text Placeholder 23"/>
          <p:cNvSpPr>
            <a:spLocks noGrp="1"/>
          </p:cNvSpPr>
          <p:nvPr>
            <p:ph type="body" sz="quarter" idx="24"/>
          </p:nvPr>
        </p:nvSpPr>
        <p:spPr>
          <a:xfrm>
            <a:off x="10687703" y="5787298"/>
            <a:ext cx="3235062" cy="36793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1700" b="1">
                <a:solidFill>
                  <a:schemeClr val="bg2"/>
                </a:solidFill>
                <a:latin typeface="+mj-lt"/>
              </a:defRPr>
            </a:lvl1pPr>
            <a:lvl2pPr marL="548558" indent="0" algn="l">
              <a:lnSpc>
                <a:spcPct val="100000"/>
              </a:lnSpc>
              <a:buNone/>
              <a:defRPr sz="13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 marL="1097117" indent="0" algn="l">
              <a:lnSpc>
                <a:spcPct val="10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 marL="1645673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 marL="2194230" indent="0" algn="l">
              <a:lnSpc>
                <a:spcPct val="150000"/>
              </a:lnSpc>
              <a:buNone/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5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4733830" y="2589582"/>
            <a:ext cx="5434298" cy="4943839"/>
          </a:xfrm>
          <a:pattFill prst="pct10">
            <a:fgClr>
              <a:schemeClr val="accent6"/>
            </a:fgClr>
            <a:bgClr>
              <a:schemeClr val="bg1"/>
            </a:bgClr>
          </a:pattFill>
        </p:spPr>
        <p:txBody>
          <a:bodyPr/>
          <a:lstStyle/>
          <a:p>
            <a:r>
              <a:rPr lang="zh-CN" altLang="en-US"/>
              <a:t>单击图标添加图表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1729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7621" y="-3807"/>
            <a:ext cx="14611350" cy="8225790"/>
          </a:xfrm>
          <a:prstGeom prst="rect">
            <a:avLst/>
          </a:prstGeom>
          <a:solidFill>
            <a:srgbClr val="C0E5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9712" tIns="54856" rIns="109712" bIns="54856" numCol="1" anchor="t" anchorCtr="0" compatLnSpc="1">
            <a:prstTxWarp prst="textNoShape">
              <a:avLst/>
            </a:prstTxWarp>
          </a:bodyPr>
          <a:lstStyle/>
          <a:p>
            <a:pPr algn="l" defTabSz="1097117" fontAlgn="auto">
              <a:spcBef>
                <a:spcPts val="0"/>
              </a:spcBef>
              <a:spcAft>
                <a:spcPts val="0"/>
              </a:spcAft>
            </a:pPr>
            <a:endParaRPr lang="en-US" sz="2100" dirty="0">
              <a:solidFill>
                <a:srgbClr val="5F5F5F"/>
              </a:solidFill>
              <a:latin typeface="等线"/>
            </a:endParaRPr>
          </a:p>
        </p:txBody>
      </p:sp>
      <p:sp>
        <p:nvSpPr>
          <p:cNvPr id="6" name="Freeform 6"/>
          <p:cNvSpPr>
            <a:spLocks/>
          </p:cNvSpPr>
          <p:nvPr userDrawn="1"/>
        </p:nvSpPr>
        <p:spPr bwMode="auto">
          <a:xfrm>
            <a:off x="7621" y="-3810"/>
            <a:ext cx="14611350" cy="8237220"/>
          </a:xfrm>
          <a:custGeom>
            <a:avLst/>
            <a:gdLst>
              <a:gd name="T0" fmla="*/ 1182 w 5120"/>
              <a:gd name="T1" fmla="*/ 1 h 2884"/>
              <a:gd name="T2" fmla="*/ 1729 w 5120"/>
              <a:gd name="T3" fmla="*/ 874 h 2884"/>
              <a:gd name="T4" fmla="*/ 2035 w 5120"/>
              <a:gd name="T5" fmla="*/ 1503 h 2884"/>
              <a:gd name="T6" fmla="*/ 2671 w 5120"/>
              <a:gd name="T7" fmla="*/ 1875 h 2884"/>
              <a:gd name="T8" fmla="*/ 3187 w 5120"/>
              <a:gd name="T9" fmla="*/ 2415 h 2884"/>
              <a:gd name="T10" fmla="*/ 4464 w 5120"/>
              <a:gd name="T11" fmla="*/ 2333 h 2884"/>
              <a:gd name="T12" fmla="*/ 5120 w 5120"/>
              <a:gd name="T13" fmla="*/ 2241 h 2884"/>
              <a:gd name="T14" fmla="*/ 5120 w 5120"/>
              <a:gd name="T15" fmla="*/ 2884 h 2884"/>
              <a:gd name="T16" fmla="*/ 0 w 5120"/>
              <a:gd name="T17" fmla="*/ 2884 h 2884"/>
              <a:gd name="T18" fmla="*/ 0 w 5120"/>
              <a:gd name="T19" fmla="*/ 0 h 2884"/>
              <a:gd name="T20" fmla="*/ 1182 w 5120"/>
              <a:gd name="T21" fmla="*/ 1 h 2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120" h="2884">
                <a:moveTo>
                  <a:pt x="1182" y="1"/>
                </a:moveTo>
                <a:cubicBezTo>
                  <a:pt x="1182" y="1"/>
                  <a:pt x="1909" y="58"/>
                  <a:pt x="1729" y="874"/>
                </a:cubicBezTo>
                <a:cubicBezTo>
                  <a:pt x="1549" y="1690"/>
                  <a:pt x="1633" y="1641"/>
                  <a:pt x="2035" y="1503"/>
                </a:cubicBezTo>
                <a:cubicBezTo>
                  <a:pt x="2437" y="1365"/>
                  <a:pt x="2609" y="1459"/>
                  <a:pt x="2671" y="1875"/>
                </a:cubicBezTo>
                <a:cubicBezTo>
                  <a:pt x="2733" y="2292"/>
                  <a:pt x="2809" y="2547"/>
                  <a:pt x="3187" y="2415"/>
                </a:cubicBezTo>
                <a:cubicBezTo>
                  <a:pt x="3565" y="2283"/>
                  <a:pt x="4125" y="1854"/>
                  <a:pt x="4464" y="2333"/>
                </a:cubicBezTo>
                <a:cubicBezTo>
                  <a:pt x="4820" y="2837"/>
                  <a:pt x="5120" y="2241"/>
                  <a:pt x="5120" y="2241"/>
                </a:cubicBezTo>
                <a:cubicBezTo>
                  <a:pt x="5120" y="2884"/>
                  <a:pt x="5120" y="2884"/>
                  <a:pt x="5120" y="2884"/>
                </a:cubicBezTo>
                <a:cubicBezTo>
                  <a:pt x="0" y="2884"/>
                  <a:pt x="0" y="2884"/>
                  <a:pt x="0" y="2884"/>
                </a:cubicBezTo>
                <a:cubicBezTo>
                  <a:pt x="0" y="0"/>
                  <a:pt x="0" y="0"/>
                  <a:pt x="0" y="0"/>
                </a:cubicBezTo>
                <a:lnTo>
                  <a:pt x="1182" y="1"/>
                </a:lnTo>
                <a:close/>
              </a:path>
            </a:pathLst>
          </a:custGeom>
          <a:solidFill>
            <a:srgbClr val="99D4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9712" tIns="54856" rIns="109712" bIns="54856" numCol="1" anchor="t" anchorCtr="0" compatLnSpc="1">
            <a:prstTxWarp prst="textNoShape">
              <a:avLst/>
            </a:prstTxWarp>
          </a:bodyPr>
          <a:lstStyle/>
          <a:p>
            <a:pPr algn="l" defTabSz="1097117" fontAlgn="auto">
              <a:spcBef>
                <a:spcPts val="0"/>
              </a:spcBef>
              <a:spcAft>
                <a:spcPts val="0"/>
              </a:spcAft>
            </a:pPr>
            <a:endParaRPr lang="en-US" sz="2100" dirty="0">
              <a:solidFill>
                <a:srgbClr val="5F5F5F"/>
              </a:solidFill>
              <a:latin typeface="等线"/>
            </a:endParaRPr>
          </a:p>
        </p:txBody>
      </p:sp>
      <p:sp>
        <p:nvSpPr>
          <p:cNvPr id="7" name="Freeform 7"/>
          <p:cNvSpPr>
            <a:spLocks/>
          </p:cNvSpPr>
          <p:nvPr userDrawn="1"/>
        </p:nvSpPr>
        <p:spPr bwMode="auto">
          <a:xfrm>
            <a:off x="7621" y="-3807"/>
            <a:ext cx="14611350" cy="8583930"/>
          </a:xfrm>
          <a:custGeom>
            <a:avLst/>
            <a:gdLst>
              <a:gd name="T0" fmla="*/ 5120 w 5120"/>
              <a:gd name="T1" fmla="*/ 2789 h 3005"/>
              <a:gd name="T2" fmla="*/ 3917 w 5120"/>
              <a:gd name="T3" fmla="*/ 2285 h 3005"/>
              <a:gd name="T4" fmla="*/ 2853 w 5120"/>
              <a:gd name="T5" fmla="*/ 2621 h 3005"/>
              <a:gd name="T6" fmla="*/ 2242 w 5120"/>
              <a:gd name="T7" fmla="*/ 1801 h 3005"/>
              <a:gd name="T8" fmla="*/ 1810 w 5120"/>
              <a:gd name="T9" fmla="*/ 1064 h 3005"/>
              <a:gd name="T10" fmla="*/ 1006 w 5120"/>
              <a:gd name="T11" fmla="*/ 432 h 3005"/>
              <a:gd name="T12" fmla="*/ 566 w 5120"/>
              <a:gd name="T13" fmla="*/ 0 h 3005"/>
              <a:gd name="T14" fmla="*/ 0 w 5120"/>
              <a:gd name="T15" fmla="*/ 0 h 3005"/>
              <a:gd name="T16" fmla="*/ 0 w 5120"/>
              <a:gd name="T17" fmla="*/ 2884 h 3005"/>
              <a:gd name="T18" fmla="*/ 5120 w 5120"/>
              <a:gd name="T19" fmla="*/ 2884 h 3005"/>
              <a:gd name="T20" fmla="*/ 5120 w 5120"/>
              <a:gd name="T21" fmla="*/ 2789 h 30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120" h="3005">
                <a:moveTo>
                  <a:pt x="5120" y="2789"/>
                </a:moveTo>
                <a:cubicBezTo>
                  <a:pt x="5120" y="2789"/>
                  <a:pt x="4424" y="2180"/>
                  <a:pt x="3917" y="2285"/>
                </a:cubicBezTo>
                <a:cubicBezTo>
                  <a:pt x="3447" y="2382"/>
                  <a:pt x="3137" y="3005"/>
                  <a:pt x="2853" y="2621"/>
                </a:cubicBezTo>
                <a:cubicBezTo>
                  <a:pt x="2569" y="2237"/>
                  <a:pt x="2954" y="1813"/>
                  <a:pt x="2242" y="1801"/>
                </a:cubicBezTo>
                <a:cubicBezTo>
                  <a:pt x="1530" y="1789"/>
                  <a:pt x="1651" y="1603"/>
                  <a:pt x="1810" y="1064"/>
                </a:cubicBezTo>
                <a:cubicBezTo>
                  <a:pt x="1930" y="656"/>
                  <a:pt x="1728" y="316"/>
                  <a:pt x="1006" y="432"/>
                </a:cubicBezTo>
                <a:cubicBezTo>
                  <a:pt x="761" y="472"/>
                  <a:pt x="566" y="0"/>
                  <a:pt x="56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884"/>
                  <a:pt x="0" y="2884"/>
                  <a:pt x="0" y="2884"/>
                </a:cubicBezTo>
                <a:cubicBezTo>
                  <a:pt x="5120" y="2884"/>
                  <a:pt x="5120" y="2884"/>
                  <a:pt x="5120" y="2884"/>
                </a:cubicBezTo>
                <a:lnTo>
                  <a:pt x="5120" y="2789"/>
                </a:lnTo>
                <a:close/>
              </a:path>
            </a:pathLst>
          </a:custGeom>
          <a:solidFill>
            <a:srgbClr val="78C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9712" tIns="54856" rIns="109712" bIns="54856" numCol="1" anchor="t" anchorCtr="0" compatLnSpc="1">
            <a:prstTxWarp prst="textNoShape">
              <a:avLst/>
            </a:prstTxWarp>
          </a:bodyPr>
          <a:lstStyle/>
          <a:p>
            <a:pPr algn="l" defTabSz="1097117" fontAlgn="auto">
              <a:spcBef>
                <a:spcPts val="0"/>
              </a:spcBef>
              <a:spcAft>
                <a:spcPts val="0"/>
              </a:spcAft>
            </a:pPr>
            <a:endParaRPr lang="en-US" sz="2100" dirty="0">
              <a:solidFill>
                <a:srgbClr val="5F5F5F"/>
              </a:solidFill>
              <a:latin typeface="等线"/>
            </a:endParaRPr>
          </a:p>
        </p:txBody>
      </p:sp>
      <p:sp>
        <p:nvSpPr>
          <p:cNvPr id="8" name="Freeform 8"/>
          <p:cNvSpPr>
            <a:spLocks/>
          </p:cNvSpPr>
          <p:nvPr userDrawn="1"/>
        </p:nvSpPr>
        <p:spPr bwMode="auto">
          <a:xfrm>
            <a:off x="8997319" y="-3810"/>
            <a:ext cx="5621656" cy="6172200"/>
          </a:xfrm>
          <a:custGeom>
            <a:avLst/>
            <a:gdLst>
              <a:gd name="T0" fmla="*/ 303 w 1970"/>
              <a:gd name="T1" fmla="*/ 0 h 2161"/>
              <a:gd name="T2" fmla="*/ 27 w 1970"/>
              <a:gd name="T3" fmla="*/ 361 h 2161"/>
              <a:gd name="T4" fmla="*/ 247 w 1970"/>
              <a:gd name="T5" fmla="*/ 803 h 2161"/>
              <a:gd name="T6" fmla="*/ 612 w 1970"/>
              <a:gd name="T7" fmla="*/ 1432 h 2161"/>
              <a:gd name="T8" fmla="*/ 1347 w 1970"/>
              <a:gd name="T9" fmla="*/ 1634 h 2161"/>
              <a:gd name="T10" fmla="*/ 1970 w 1970"/>
              <a:gd name="T11" fmla="*/ 2161 h 2161"/>
              <a:gd name="T12" fmla="*/ 1970 w 1970"/>
              <a:gd name="T13" fmla="*/ 0 h 2161"/>
              <a:gd name="T14" fmla="*/ 303 w 1970"/>
              <a:gd name="T15" fmla="*/ 0 h 2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70" h="2161">
                <a:moveTo>
                  <a:pt x="303" y="0"/>
                </a:moveTo>
                <a:cubicBezTo>
                  <a:pt x="303" y="0"/>
                  <a:pt x="54" y="125"/>
                  <a:pt x="27" y="361"/>
                </a:cubicBezTo>
                <a:cubicBezTo>
                  <a:pt x="0" y="597"/>
                  <a:pt x="160" y="630"/>
                  <a:pt x="247" y="803"/>
                </a:cubicBezTo>
                <a:cubicBezTo>
                  <a:pt x="333" y="976"/>
                  <a:pt x="293" y="1385"/>
                  <a:pt x="612" y="1432"/>
                </a:cubicBezTo>
                <a:cubicBezTo>
                  <a:pt x="932" y="1478"/>
                  <a:pt x="1131" y="1319"/>
                  <a:pt x="1347" y="1634"/>
                </a:cubicBezTo>
                <a:cubicBezTo>
                  <a:pt x="1563" y="1950"/>
                  <a:pt x="1735" y="2159"/>
                  <a:pt x="1970" y="2161"/>
                </a:cubicBezTo>
                <a:cubicBezTo>
                  <a:pt x="1970" y="0"/>
                  <a:pt x="1970" y="0"/>
                  <a:pt x="1970" y="0"/>
                </a:cubicBezTo>
                <a:lnTo>
                  <a:pt x="303" y="0"/>
                </a:lnTo>
                <a:close/>
              </a:path>
            </a:pathLst>
          </a:custGeom>
          <a:solidFill>
            <a:srgbClr val="99D4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9712" tIns="54856" rIns="109712" bIns="54856" numCol="1" anchor="t" anchorCtr="0" compatLnSpc="1">
            <a:prstTxWarp prst="textNoShape">
              <a:avLst/>
            </a:prstTxWarp>
          </a:bodyPr>
          <a:lstStyle/>
          <a:p>
            <a:pPr algn="l" defTabSz="1097117" fontAlgn="auto">
              <a:spcBef>
                <a:spcPts val="0"/>
              </a:spcBef>
              <a:spcAft>
                <a:spcPts val="0"/>
              </a:spcAft>
            </a:pPr>
            <a:endParaRPr lang="en-US" sz="2100" dirty="0">
              <a:solidFill>
                <a:srgbClr val="5F5F5F"/>
              </a:solidFill>
              <a:latin typeface="等线"/>
            </a:endParaRPr>
          </a:p>
        </p:txBody>
      </p:sp>
      <p:sp>
        <p:nvSpPr>
          <p:cNvPr id="19" name="Footer Placeholder 3"/>
          <p:cNvSpPr txBox="1">
            <a:spLocks/>
          </p:cNvSpPr>
          <p:nvPr userDrawn="1"/>
        </p:nvSpPr>
        <p:spPr>
          <a:xfrm>
            <a:off x="401706" y="219076"/>
            <a:ext cx="4937760" cy="438150"/>
          </a:xfrm>
          <a:prstGeom prst="rect">
            <a:avLst/>
          </a:prstGeom>
        </p:spPr>
        <p:txBody>
          <a:bodyPr vert="horz" lIns="109712" tIns="54856" rIns="109712" bIns="54856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accent6"/>
                </a:solidFill>
                <a:latin typeface="Milkshake" panose="02000505000000020003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9FAFC"/>
                </a:solidFill>
                <a:latin typeface="Lobster 1.3" panose="02000506000000020003" pitchFamily="50" charset="0"/>
              </a:rPr>
              <a:t>Grande</a:t>
            </a:r>
          </a:p>
        </p:txBody>
      </p:sp>
      <p:sp>
        <p:nvSpPr>
          <p:cNvPr id="20" name="Slide Number Placeholder 4"/>
          <p:cNvSpPr txBox="1">
            <a:spLocks/>
          </p:cNvSpPr>
          <p:nvPr userDrawn="1"/>
        </p:nvSpPr>
        <p:spPr>
          <a:xfrm>
            <a:off x="10936854" y="219076"/>
            <a:ext cx="3291840" cy="438150"/>
          </a:xfrm>
          <a:prstGeom prst="rect">
            <a:avLst/>
          </a:prstGeom>
        </p:spPr>
        <p:txBody>
          <a:bodyPr vert="horz" lIns="109712" tIns="54856" rIns="109712" bIns="54856" rtlCol="0" anchor="ctr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9FAFC"/>
                </a:solidFill>
              </a:rPr>
              <a:t>Page </a:t>
            </a:r>
            <a:fld id="{2D15BCA4-C052-446D-9D80-B0564EC35A96}" type="slidenum">
              <a:rPr lang="en-US" smtClean="0">
                <a:solidFill>
                  <a:srgbClr val="F9FAFC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srgbClr val="F9FAF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111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l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731520" y="329566"/>
            <a:ext cx="1316736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31520" y="1920240"/>
            <a:ext cx="6461760" cy="26231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437120" y="1920240"/>
            <a:ext cx="6461760" cy="26231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731520" y="4726306"/>
            <a:ext cx="6461760" cy="26250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7120" y="4726306"/>
            <a:ext cx="6461760" cy="26250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6FE38777-8419-4B5A-A53D-3DA44577E1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BFB9B368-09E1-4A1B-AA94-DF6DFCE762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5FF61EEB-324C-49AA-8FE9-3CE83E700A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fld id="{E93BAAC0-4CF4-4534-A2A9-57FE7D9418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801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0565BD-0202-4C06-89CF-BBD17B09E5C7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5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8E0F53-2047-4CB3-902F-3073F99FB7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76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4"/>
            <a:ext cx="12435840" cy="163449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/>
            </a:lvl1pPr>
            <a:lvl2pPr marL="652933" indent="0">
              <a:buNone/>
              <a:defRPr sz="2600"/>
            </a:lvl2pPr>
            <a:lvl3pPr marL="1305868" indent="0">
              <a:buNone/>
              <a:defRPr sz="2300"/>
            </a:lvl3pPr>
            <a:lvl4pPr marL="1958803" indent="0">
              <a:buNone/>
              <a:defRPr sz="2000"/>
            </a:lvl4pPr>
            <a:lvl5pPr marL="2611738" indent="0">
              <a:buNone/>
              <a:defRPr sz="2000"/>
            </a:lvl5pPr>
            <a:lvl6pPr marL="3264668" indent="0">
              <a:buNone/>
              <a:defRPr sz="2000"/>
            </a:lvl6pPr>
            <a:lvl7pPr marL="3917604" indent="0">
              <a:buNone/>
              <a:defRPr sz="2000"/>
            </a:lvl7pPr>
            <a:lvl8pPr marL="4570536" indent="0">
              <a:buNone/>
              <a:defRPr sz="2000"/>
            </a:lvl8pPr>
            <a:lvl9pPr marL="5223475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F59713-291C-4DF1-B810-2342B7BD72B5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5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26882-673E-4C22-8E70-77C85AA539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94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7BF4DA-7320-44A5-9AD0-25D3C4491E61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6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6A5BF9-D6D4-45FC-9143-B7A87EFDB8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6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4" y="1842136"/>
            <a:ext cx="6464302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2933" indent="0">
              <a:buNone/>
              <a:defRPr sz="2900" b="1"/>
            </a:lvl2pPr>
            <a:lvl3pPr marL="1305868" indent="0">
              <a:buNone/>
              <a:defRPr sz="2600" b="1"/>
            </a:lvl3pPr>
            <a:lvl4pPr marL="1958803" indent="0">
              <a:buNone/>
              <a:defRPr sz="2300" b="1"/>
            </a:lvl4pPr>
            <a:lvl5pPr marL="2611738" indent="0">
              <a:buNone/>
              <a:defRPr sz="2300" b="1"/>
            </a:lvl5pPr>
            <a:lvl6pPr marL="3264668" indent="0">
              <a:buNone/>
              <a:defRPr sz="2300" b="1"/>
            </a:lvl6pPr>
            <a:lvl7pPr marL="3917604" indent="0">
              <a:buNone/>
              <a:defRPr sz="2300" b="1"/>
            </a:lvl7pPr>
            <a:lvl8pPr marL="4570536" indent="0">
              <a:buNone/>
              <a:defRPr sz="2300" b="1"/>
            </a:lvl8pPr>
            <a:lvl9pPr marL="5223475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4" y="2609850"/>
            <a:ext cx="6464302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7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2933" indent="0">
              <a:buNone/>
              <a:defRPr sz="2900" b="1"/>
            </a:lvl2pPr>
            <a:lvl3pPr marL="1305868" indent="0">
              <a:buNone/>
              <a:defRPr sz="2600" b="1"/>
            </a:lvl3pPr>
            <a:lvl4pPr marL="1958803" indent="0">
              <a:buNone/>
              <a:defRPr sz="2300" b="1"/>
            </a:lvl4pPr>
            <a:lvl5pPr marL="2611738" indent="0">
              <a:buNone/>
              <a:defRPr sz="2300" b="1"/>
            </a:lvl5pPr>
            <a:lvl6pPr marL="3264668" indent="0">
              <a:buNone/>
              <a:defRPr sz="2300" b="1"/>
            </a:lvl6pPr>
            <a:lvl7pPr marL="3917604" indent="0">
              <a:buNone/>
              <a:defRPr sz="2300" b="1"/>
            </a:lvl7pPr>
            <a:lvl8pPr marL="4570536" indent="0">
              <a:buNone/>
              <a:defRPr sz="2300" b="1"/>
            </a:lvl8pPr>
            <a:lvl9pPr marL="5223475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7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67AC3-11AD-4C45-B222-E58D48AE7E0C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8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66777F-2819-4EA0-AD91-20A38BBE76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8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F207C-991C-4B2E-AA83-2B9EA5D70B06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4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1B2A9E-D789-4B4D-A72F-F6CD7799A5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4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9C93BD-8333-4E55-85AE-3E880CA50068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3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49BDA9-FA0B-4339-8904-27A50EBE5F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06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6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6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2933" indent="0">
              <a:buNone/>
              <a:defRPr sz="1700"/>
            </a:lvl2pPr>
            <a:lvl3pPr marL="1305868" indent="0">
              <a:buNone/>
              <a:defRPr sz="1400"/>
            </a:lvl3pPr>
            <a:lvl4pPr marL="1958803" indent="0">
              <a:buNone/>
              <a:defRPr sz="1300"/>
            </a:lvl4pPr>
            <a:lvl5pPr marL="2611738" indent="0">
              <a:buNone/>
              <a:defRPr sz="1300"/>
            </a:lvl5pPr>
            <a:lvl6pPr marL="3264668" indent="0">
              <a:buNone/>
              <a:defRPr sz="1300"/>
            </a:lvl6pPr>
            <a:lvl7pPr marL="3917604" indent="0">
              <a:buNone/>
              <a:defRPr sz="1300"/>
            </a:lvl7pPr>
            <a:lvl8pPr marL="4570536" indent="0">
              <a:buNone/>
              <a:defRPr sz="1300"/>
            </a:lvl8pPr>
            <a:lvl9pPr marL="5223475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49D31B-7622-4FF8-A3BC-6D635DDEEC97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6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498291-C993-4A0C-A52A-F4CE6816FC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4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2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2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2933" indent="0">
              <a:buNone/>
              <a:defRPr sz="4000"/>
            </a:lvl2pPr>
            <a:lvl3pPr marL="1305868" indent="0">
              <a:buNone/>
              <a:defRPr sz="3400"/>
            </a:lvl3pPr>
            <a:lvl4pPr marL="1958803" indent="0">
              <a:buNone/>
              <a:defRPr sz="2900"/>
            </a:lvl4pPr>
            <a:lvl5pPr marL="2611738" indent="0">
              <a:buNone/>
              <a:defRPr sz="2900"/>
            </a:lvl5pPr>
            <a:lvl6pPr marL="3264668" indent="0">
              <a:buNone/>
              <a:defRPr sz="2900"/>
            </a:lvl6pPr>
            <a:lvl7pPr marL="3917604" indent="0">
              <a:buNone/>
              <a:defRPr sz="2900"/>
            </a:lvl7pPr>
            <a:lvl8pPr marL="4570536" indent="0">
              <a:buNone/>
              <a:defRPr sz="2900"/>
            </a:lvl8pPr>
            <a:lvl9pPr marL="5223475" indent="0">
              <a:buNone/>
              <a:defRPr sz="29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2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2933" indent="0">
              <a:buNone/>
              <a:defRPr sz="1700"/>
            </a:lvl2pPr>
            <a:lvl3pPr marL="1305868" indent="0">
              <a:buNone/>
              <a:defRPr sz="1400"/>
            </a:lvl3pPr>
            <a:lvl4pPr marL="1958803" indent="0">
              <a:buNone/>
              <a:defRPr sz="1300"/>
            </a:lvl4pPr>
            <a:lvl5pPr marL="2611738" indent="0">
              <a:buNone/>
              <a:defRPr sz="1300"/>
            </a:lvl5pPr>
            <a:lvl6pPr marL="3264668" indent="0">
              <a:buNone/>
              <a:defRPr sz="1300"/>
            </a:lvl6pPr>
            <a:lvl7pPr marL="3917604" indent="0">
              <a:buNone/>
              <a:defRPr sz="1300"/>
            </a:lvl7pPr>
            <a:lvl8pPr marL="4570536" indent="0">
              <a:buNone/>
              <a:defRPr sz="1300"/>
            </a:lvl8pPr>
            <a:lvl9pPr marL="5223475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2AFA3E-3DB0-480E-9389-B7B74443B4B7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6" name="Rectangle 7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48A306-C6F9-4C19-905E-89F9929ED7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8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Rectangle 40"/>
          <p:cNvSpPr>
            <a:spLocks noChangeArrowheads="1"/>
          </p:cNvSpPr>
          <p:nvPr/>
        </p:nvSpPr>
        <p:spPr bwMode="hidden">
          <a:xfrm>
            <a:off x="5080" y="0"/>
            <a:ext cx="14630400" cy="2194560"/>
          </a:xfrm>
          <a:prstGeom prst="rect">
            <a:avLst/>
          </a:prstGeom>
          <a:gradFill rotWithShape="1">
            <a:gsLst>
              <a:gs pos="0">
                <a:schemeClr val="accent1">
                  <a:alpha val="30000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5" tIns="65294" rIns="130585" bIns="65294" anchor="ctr"/>
          <a:lstStyle/>
          <a:p>
            <a:endParaRPr lang="vi-VN"/>
          </a:p>
        </p:txBody>
      </p:sp>
      <p:pic>
        <p:nvPicPr>
          <p:cNvPr id="3113" name="Picture 41" descr="8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222"/>
          <a:stretch>
            <a:fillRect/>
          </a:stretch>
        </p:blipFill>
        <p:spPr bwMode="auto">
          <a:xfrm>
            <a:off x="0" y="4"/>
            <a:ext cx="6339840" cy="1596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14" name="Freeform 42"/>
          <p:cNvSpPr>
            <a:spLocks/>
          </p:cNvSpPr>
          <p:nvPr/>
        </p:nvSpPr>
        <p:spPr bwMode="gray">
          <a:xfrm>
            <a:off x="2" y="0"/>
            <a:ext cx="1478280" cy="954406"/>
          </a:xfrm>
          <a:custGeom>
            <a:avLst/>
            <a:gdLst>
              <a:gd name="T0" fmla="*/ 6 w 670"/>
              <a:gd name="T1" fmla="*/ 0 h 577"/>
              <a:gd name="T2" fmla="*/ 13 w 670"/>
              <a:gd name="T3" fmla="*/ 407 h 577"/>
              <a:gd name="T4" fmla="*/ 86 w 670"/>
              <a:gd name="T5" fmla="*/ 523 h 577"/>
              <a:gd name="T6" fmla="*/ 201 w 670"/>
              <a:gd name="T7" fmla="*/ 566 h 577"/>
              <a:gd name="T8" fmla="*/ 317 w 670"/>
              <a:gd name="T9" fmla="*/ 566 h 577"/>
              <a:gd name="T10" fmla="*/ 461 w 670"/>
              <a:gd name="T11" fmla="*/ 502 h 577"/>
              <a:gd name="T12" fmla="*/ 650 w 670"/>
              <a:gd name="T13" fmla="*/ 452 h 577"/>
              <a:gd name="T14" fmla="*/ 579 w 670"/>
              <a:gd name="T15" fmla="*/ 364 h 577"/>
              <a:gd name="T16" fmla="*/ 604 w 670"/>
              <a:gd name="T17" fmla="*/ 146 h 577"/>
              <a:gd name="T18" fmla="*/ 464 w 670"/>
              <a:gd name="T19" fmla="*/ 0 h 5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70" h="577">
                <a:moveTo>
                  <a:pt x="6" y="0"/>
                </a:moveTo>
                <a:cubicBezTo>
                  <a:pt x="6" y="90"/>
                  <a:pt x="0" y="320"/>
                  <a:pt x="13" y="407"/>
                </a:cubicBezTo>
                <a:cubicBezTo>
                  <a:pt x="26" y="494"/>
                  <a:pt x="55" y="496"/>
                  <a:pt x="86" y="523"/>
                </a:cubicBezTo>
                <a:cubicBezTo>
                  <a:pt x="117" y="549"/>
                  <a:pt x="163" y="559"/>
                  <a:pt x="201" y="566"/>
                </a:cubicBezTo>
                <a:cubicBezTo>
                  <a:pt x="240" y="573"/>
                  <a:pt x="274" y="577"/>
                  <a:pt x="317" y="566"/>
                </a:cubicBezTo>
                <a:lnTo>
                  <a:pt x="461" y="502"/>
                </a:lnTo>
                <a:cubicBezTo>
                  <a:pt x="497" y="478"/>
                  <a:pt x="630" y="475"/>
                  <a:pt x="650" y="452"/>
                </a:cubicBezTo>
                <a:cubicBezTo>
                  <a:pt x="670" y="429"/>
                  <a:pt x="587" y="415"/>
                  <a:pt x="579" y="364"/>
                </a:cubicBezTo>
                <a:cubicBezTo>
                  <a:pt x="631" y="303"/>
                  <a:pt x="614" y="203"/>
                  <a:pt x="604" y="146"/>
                </a:cubicBezTo>
                <a:cubicBezTo>
                  <a:pt x="593" y="90"/>
                  <a:pt x="493" y="30"/>
                  <a:pt x="464" y="0"/>
                </a:cubicBezTo>
              </a:path>
            </a:pathLst>
          </a:custGeom>
          <a:gradFill rotWithShape="1">
            <a:gsLst>
              <a:gs pos="0">
                <a:srgbClr val="F4F6A4">
                  <a:gamma/>
                  <a:tint val="22353"/>
                  <a:invGamma/>
                </a:srgbClr>
              </a:gs>
              <a:gs pos="100000">
                <a:srgbClr val="F4F6A4"/>
              </a:gs>
            </a:gsLst>
            <a:lin ang="5400000" scaled="1"/>
          </a:gradFill>
          <a:ln w="19050" cap="flat" cmpd="sng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808080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lIns="130585" tIns="65294" rIns="130585" bIns="65294" anchor="ctr"/>
          <a:lstStyle/>
          <a:p>
            <a:endParaRPr lang="vi-VN"/>
          </a:p>
        </p:txBody>
      </p:sp>
      <p:sp>
        <p:nvSpPr>
          <p:cNvPr id="3115" name="Freeform 43"/>
          <p:cNvSpPr>
            <a:spLocks/>
          </p:cNvSpPr>
          <p:nvPr/>
        </p:nvSpPr>
        <p:spPr bwMode="hidden">
          <a:xfrm flipH="1">
            <a:off x="0" y="1737360"/>
            <a:ext cx="14630400" cy="6484620"/>
          </a:xfrm>
          <a:custGeom>
            <a:avLst/>
            <a:gdLst>
              <a:gd name="T0" fmla="*/ 0 w 5760"/>
              <a:gd name="T1" fmla="*/ 1000 h 3592"/>
              <a:gd name="T2" fmla="*/ 0 w 5760"/>
              <a:gd name="T3" fmla="*/ 3592 h 3592"/>
              <a:gd name="T4" fmla="*/ 5760 w 5760"/>
              <a:gd name="T5" fmla="*/ 3592 h 3592"/>
              <a:gd name="T6" fmla="*/ 5760 w 5760"/>
              <a:gd name="T7" fmla="*/ 2776 h 3592"/>
              <a:gd name="T8" fmla="*/ 0 w 5760"/>
              <a:gd name="T9" fmla="*/ 1000 h 3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60" h="3592">
                <a:moveTo>
                  <a:pt x="0" y="1000"/>
                </a:moveTo>
                <a:lnTo>
                  <a:pt x="0" y="3592"/>
                </a:lnTo>
                <a:lnTo>
                  <a:pt x="5760" y="3592"/>
                </a:lnTo>
                <a:cubicBezTo>
                  <a:pt x="5760" y="3592"/>
                  <a:pt x="5760" y="3184"/>
                  <a:pt x="5760" y="2776"/>
                </a:cubicBezTo>
                <a:cubicBezTo>
                  <a:pt x="3496" y="0"/>
                  <a:pt x="0" y="1000"/>
                  <a:pt x="0" y="1000"/>
                </a:cubicBezTo>
                <a:close/>
              </a:path>
            </a:pathLst>
          </a:custGeom>
          <a:gradFill rotWithShape="1">
            <a:gsLst>
              <a:gs pos="0">
                <a:schemeClr val="accent2">
                  <a:alpha val="10001"/>
                </a:schemeClr>
              </a:gs>
              <a:gs pos="100000">
                <a:schemeClr val="bg1">
                  <a:alpha val="0"/>
                </a:schemeClr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585" tIns="65294" rIns="130585" bIns="65294" anchor="ctr"/>
          <a:lstStyle/>
          <a:p>
            <a:endParaRPr lang="vi-VN"/>
          </a:p>
        </p:txBody>
      </p:sp>
      <p:sp>
        <p:nvSpPr>
          <p:cNvPr id="3116" name="Rectangle 4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7280" y="1737360"/>
            <a:ext cx="12435840" cy="5614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585" tIns="65294" rIns="130585" bIns="652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3117" name="Group 45"/>
          <p:cNvGrpSpPr>
            <a:grpSpLocks/>
          </p:cNvGrpSpPr>
          <p:nvPr/>
        </p:nvGrpSpPr>
        <p:grpSpPr bwMode="auto">
          <a:xfrm rot="-1365718">
            <a:off x="243840" y="365764"/>
            <a:ext cx="477520" cy="415290"/>
            <a:chOff x="2208" y="3031"/>
            <a:chExt cx="565" cy="674"/>
          </a:xfrm>
        </p:grpSpPr>
        <p:sp>
          <p:nvSpPr>
            <p:cNvPr id="3118" name="Freeform 46"/>
            <p:cNvSpPr>
              <a:spLocks/>
            </p:cNvSpPr>
            <p:nvPr/>
          </p:nvSpPr>
          <p:spPr bwMode="gray">
            <a:xfrm>
              <a:off x="2256" y="3072"/>
              <a:ext cx="517" cy="633"/>
            </a:xfrm>
            <a:custGeom>
              <a:avLst/>
              <a:gdLst>
                <a:gd name="T0" fmla="*/ 179 w 219"/>
                <a:gd name="T1" fmla="*/ 128 h 268"/>
                <a:gd name="T2" fmla="*/ 148 w 219"/>
                <a:gd name="T3" fmla="*/ 38 h 268"/>
                <a:gd name="T4" fmla="*/ 129 w 219"/>
                <a:gd name="T5" fmla="*/ 4 h 268"/>
                <a:gd name="T6" fmla="*/ 108 w 219"/>
                <a:gd name="T7" fmla="*/ 5 h 268"/>
                <a:gd name="T8" fmla="*/ 39 w 219"/>
                <a:gd name="T9" fmla="*/ 14 h 268"/>
                <a:gd name="T10" fmla="*/ 27 w 219"/>
                <a:gd name="T11" fmla="*/ 44 h 268"/>
                <a:gd name="T12" fmla="*/ 22 w 219"/>
                <a:gd name="T13" fmla="*/ 122 h 268"/>
                <a:gd name="T14" fmla="*/ 5 w 219"/>
                <a:gd name="T15" fmla="*/ 237 h 268"/>
                <a:gd name="T16" fmla="*/ 31 w 219"/>
                <a:gd name="T17" fmla="*/ 268 h 268"/>
                <a:gd name="T18" fmla="*/ 66 w 219"/>
                <a:gd name="T19" fmla="*/ 207 h 268"/>
                <a:gd name="T20" fmla="*/ 67 w 219"/>
                <a:gd name="T21" fmla="*/ 194 h 268"/>
                <a:gd name="T22" fmla="*/ 117 w 219"/>
                <a:gd name="T23" fmla="*/ 165 h 268"/>
                <a:gd name="T24" fmla="*/ 94 w 219"/>
                <a:gd name="T25" fmla="*/ 142 h 268"/>
                <a:gd name="T26" fmla="*/ 67 w 219"/>
                <a:gd name="T27" fmla="*/ 150 h 268"/>
                <a:gd name="T28" fmla="*/ 66 w 219"/>
                <a:gd name="T29" fmla="*/ 142 h 268"/>
                <a:gd name="T30" fmla="*/ 79 w 219"/>
                <a:gd name="T31" fmla="*/ 87 h 268"/>
                <a:gd name="T32" fmla="*/ 116 w 219"/>
                <a:gd name="T33" fmla="*/ 92 h 268"/>
                <a:gd name="T34" fmla="*/ 138 w 219"/>
                <a:gd name="T35" fmla="*/ 147 h 268"/>
                <a:gd name="T36" fmla="*/ 162 w 219"/>
                <a:gd name="T37" fmla="*/ 203 h 268"/>
                <a:gd name="T38" fmla="*/ 175 w 219"/>
                <a:gd name="T39" fmla="*/ 242 h 268"/>
                <a:gd name="T40" fmla="*/ 215 w 219"/>
                <a:gd name="T41" fmla="*/ 218 h 268"/>
                <a:gd name="T42" fmla="*/ 179 w 219"/>
                <a:gd name="T43" fmla="*/ 128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9" h="268">
                  <a:moveTo>
                    <a:pt x="179" y="128"/>
                  </a:moveTo>
                  <a:cubicBezTo>
                    <a:pt x="169" y="97"/>
                    <a:pt x="161" y="68"/>
                    <a:pt x="148" y="38"/>
                  </a:cubicBezTo>
                  <a:cubicBezTo>
                    <a:pt x="144" y="30"/>
                    <a:pt x="137" y="8"/>
                    <a:pt x="129" y="4"/>
                  </a:cubicBezTo>
                  <a:cubicBezTo>
                    <a:pt x="120" y="0"/>
                    <a:pt x="118" y="4"/>
                    <a:pt x="108" y="5"/>
                  </a:cubicBezTo>
                  <a:cubicBezTo>
                    <a:pt x="89" y="7"/>
                    <a:pt x="55" y="3"/>
                    <a:pt x="39" y="14"/>
                  </a:cubicBezTo>
                  <a:cubicBezTo>
                    <a:pt x="28" y="21"/>
                    <a:pt x="28" y="32"/>
                    <a:pt x="27" y="44"/>
                  </a:cubicBezTo>
                  <a:cubicBezTo>
                    <a:pt x="25" y="70"/>
                    <a:pt x="25" y="96"/>
                    <a:pt x="22" y="122"/>
                  </a:cubicBezTo>
                  <a:cubicBezTo>
                    <a:pt x="17" y="160"/>
                    <a:pt x="0" y="198"/>
                    <a:pt x="5" y="237"/>
                  </a:cubicBezTo>
                  <a:cubicBezTo>
                    <a:pt x="7" y="253"/>
                    <a:pt x="12" y="268"/>
                    <a:pt x="31" y="268"/>
                  </a:cubicBezTo>
                  <a:cubicBezTo>
                    <a:pt x="69" y="266"/>
                    <a:pt x="67" y="234"/>
                    <a:pt x="66" y="207"/>
                  </a:cubicBezTo>
                  <a:cubicBezTo>
                    <a:pt x="66" y="202"/>
                    <a:pt x="66" y="198"/>
                    <a:pt x="67" y="194"/>
                  </a:cubicBezTo>
                  <a:cubicBezTo>
                    <a:pt x="89" y="192"/>
                    <a:pt x="118" y="183"/>
                    <a:pt x="117" y="165"/>
                  </a:cubicBezTo>
                  <a:cubicBezTo>
                    <a:pt x="116" y="158"/>
                    <a:pt x="100" y="143"/>
                    <a:pt x="94" y="142"/>
                  </a:cubicBezTo>
                  <a:cubicBezTo>
                    <a:pt x="87" y="141"/>
                    <a:pt x="77" y="145"/>
                    <a:pt x="67" y="150"/>
                  </a:cubicBezTo>
                  <a:cubicBezTo>
                    <a:pt x="67" y="147"/>
                    <a:pt x="66" y="145"/>
                    <a:pt x="66" y="142"/>
                  </a:cubicBezTo>
                  <a:cubicBezTo>
                    <a:pt x="64" y="122"/>
                    <a:pt x="61" y="98"/>
                    <a:pt x="79" y="87"/>
                  </a:cubicBezTo>
                  <a:cubicBezTo>
                    <a:pt x="92" y="80"/>
                    <a:pt x="107" y="81"/>
                    <a:pt x="116" y="92"/>
                  </a:cubicBezTo>
                  <a:cubicBezTo>
                    <a:pt x="129" y="106"/>
                    <a:pt x="129" y="130"/>
                    <a:pt x="138" y="147"/>
                  </a:cubicBezTo>
                  <a:cubicBezTo>
                    <a:pt x="147" y="166"/>
                    <a:pt x="155" y="183"/>
                    <a:pt x="162" y="203"/>
                  </a:cubicBezTo>
                  <a:cubicBezTo>
                    <a:pt x="165" y="211"/>
                    <a:pt x="168" y="237"/>
                    <a:pt x="175" y="242"/>
                  </a:cubicBezTo>
                  <a:cubicBezTo>
                    <a:pt x="191" y="254"/>
                    <a:pt x="214" y="231"/>
                    <a:pt x="215" y="218"/>
                  </a:cubicBezTo>
                  <a:cubicBezTo>
                    <a:pt x="219" y="183"/>
                    <a:pt x="188" y="159"/>
                    <a:pt x="179" y="12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19" name="Freeform 47"/>
            <p:cNvSpPr>
              <a:spLocks/>
            </p:cNvSpPr>
            <p:nvPr/>
          </p:nvSpPr>
          <p:spPr bwMode="gray">
            <a:xfrm>
              <a:off x="2208" y="3031"/>
              <a:ext cx="518" cy="635"/>
            </a:xfrm>
            <a:custGeom>
              <a:avLst/>
              <a:gdLst>
                <a:gd name="T0" fmla="*/ 179 w 219"/>
                <a:gd name="T1" fmla="*/ 128 h 269"/>
                <a:gd name="T2" fmla="*/ 148 w 219"/>
                <a:gd name="T3" fmla="*/ 38 h 269"/>
                <a:gd name="T4" fmla="*/ 129 w 219"/>
                <a:gd name="T5" fmla="*/ 4 h 269"/>
                <a:gd name="T6" fmla="*/ 109 w 219"/>
                <a:gd name="T7" fmla="*/ 5 h 269"/>
                <a:gd name="T8" fmla="*/ 39 w 219"/>
                <a:gd name="T9" fmla="*/ 14 h 269"/>
                <a:gd name="T10" fmla="*/ 27 w 219"/>
                <a:gd name="T11" fmla="*/ 44 h 269"/>
                <a:gd name="T12" fmla="*/ 22 w 219"/>
                <a:gd name="T13" fmla="*/ 122 h 269"/>
                <a:gd name="T14" fmla="*/ 5 w 219"/>
                <a:gd name="T15" fmla="*/ 237 h 269"/>
                <a:gd name="T16" fmla="*/ 31 w 219"/>
                <a:gd name="T17" fmla="*/ 268 h 269"/>
                <a:gd name="T18" fmla="*/ 67 w 219"/>
                <a:gd name="T19" fmla="*/ 207 h 269"/>
                <a:gd name="T20" fmla="*/ 67 w 219"/>
                <a:gd name="T21" fmla="*/ 194 h 269"/>
                <a:gd name="T22" fmla="*/ 117 w 219"/>
                <a:gd name="T23" fmla="*/ 165 h 269"/>
                <a:gd name="T24" fmla="*/ 94 w 219"/>
                <a:gd name="T25" fmla="*/ 142 h 269"/>
                <a:gd name="T26" fmla="*/ 67 w 219"/>
                <a:gd name="T27" fmla="*/ 150 h 269"/>
                <a:gd name="T28" fmla="*/ 66 w 219"/>
                <a:gd name="T29" fmla="*/ 142 h 269"/>
                <a:gd name="T30" fmla="*/ 80 w 219"/>
                <a:gd name="T31" fmla="*/ 88 h 269"/>
                <a:gd name="T32" fmla="*/ 116 w 219"/>
                <a:gd name="T33" fmla="*/ 92 h 269"/>
                <a:gd name="T34" fmla="*/ 138 w 219"/>
                <a:gd name="T35" fmla="*/ 147 h 269"/>
                <a:gd name="T36" fmla="*/ 162 w 219"/>
                <a:gd name="T37" fmla="*/ 203 h 269"/>
                <a:gd name="T38" fmla="*/ 175 w 219"/>
                <a:gd name="T39" fmla="*/ 242 h 269"/>
                <a:gd name="T40" fmla="*/ 215 w 219"/>
                <a:gd name="T41" fmla="*/ 218 h 269"/>
                <a:gd name="T42" fmla="*/ 179 w 219"/>
                <a:gd name="T43" fmla="*/ 128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9" h="269">
                  <a:moveTo>
                    <a:pt x="179" y="128"/>
                  </a:moveTo>
                  <a:cubicBezTo>
                    <a:pt x="169" y="97"/>
                    <a:pt x="161" y="68"/>
                    <a:pt x="148" y="38"/>
                  </a:cubicBezTo>
                  <a:cubicBezTo>
                    <a:pt x="144" y="30"/>
                    <a:pt x="137" y="8"/>
                    <a:pt x="129" y="4"/>
                  </a:cubicBezTo>
                  <a:cubicBezTo>
                    <a:pt x="121" y="0"/>
                    <a:pt x="118" y="5"/>
                    <a:pt x="109" y="5"/>
                  </a:cubicBezTo>
                  <a:cubicBezTo>
                    <a:pt x="89" y="7"/>
                    <a:pt x="56" y="3"/>
                    <a:pt x="39" y="14"/>
                  </a:cubicBezTo>
                  <a:cubicBezTo>
                    <a:pt x="28" y="21"/>
                    <a:pt x="28" y="32"/>
                    <a:pt x="27" y="44"/>
                  </a:cubicBezTo>
                  <a:cubicBezTo>
                    <a:pt x="25" y="71"/>
                    <a:pt x="25" y="96"/>
                    <a:pt x="22" y="122"/>
                  </a:cubicBezTo>
                  <a:cubicBezTo>
                    <a:pt x="17" y="160"/>
                    <a:pt x="0" y="198"/>
                    <a:pt x="5" y="237"/>
                  </a:cubicBezTo>
                  <a:cubicBezTo>
                    <a:pt x="7" y="253"/>
                    <a:pt x="13" y="269"/>
                    <a:pt x="31" y="268"/>
                  </a:cubicBezTo>
                  <a:cubicBezTo>
                    <a:pt x="69" y="266"/>
                    <a:pt x="67" y="234"/>
                    <a:pt x="67" y="207"/>
                  </a:cubicBezTo>
                  <a:cubicBezTo>
                    <a:pt x="67" y="203"/>
                    <a:pt x="67" y="198"/>
                    <a:pt x="67" y="194"/>
                  </a:cubicBezTo>
                  <a:cubicBezTo>
                    <a:pt x="89" y="192"/>
                    <a:pt x="118" y="183"/>
                    <a:pt x="117" y="165"/>
                  </a:cubicBezTo>
                  <a:cubicBezTo>
                    <a:pt x="116" y="158"/>
                    <a:pt x="100" y="143"/>
                    <a:pt x="94" y="142"/>
                  </a:cubicBezTo>
                  <a:cubicBezTo>
                    <a:pt x="87" y="141"/>
                    <a:pt x="77" y="146"/>
                    <a:pt x="67" y="150"/>
                  </a:cubicBezTo>
                  <a:cubicBezTo>
                    <a:pt x="67" y="148"/>
                    <a:pt x="67" y="145"/>
                    <a:pt x="66" y="142"/>
                  </a:cubicBezTo>
                  <a:cubicBezTo>
                    <a:pt x="64" y="122"/>
                    <a:pt x="61" y="98"/>
                    <a:pt x="80" y="88"/>
                  </a:cubicBezTo>
                  <a:cubicBezTo>
                    <a:pt x="92" y="80"/>
                    <a:pt x="107" y="81"/>
                    <a:pt x="116" y="92"/>
                  </a:cubicBezTo>
                  <a:cubicBezTo>
                    <a:pt x="129" y="106"/>
                    <a:pt x="129" y="130"/>
                    <a:pt x="138" y="147"/>
                  </a:cubicBezTo>
                  <a:cubicBezTo>
                    <a:pt x="147" y="166"/>
                    <a:pt x="155" y="184"/>
                    <a:pt x="162" y="203"/>
                  </a:cubicBezTo>
                  <a:cubicBezTo>
                    <a:pt x="165" y="211"/>
                    <a:pt x="168" y="237"/>
                    <a:pt x="175" y="242"/>
                  </a:cubicBezTo>
                  <a:cubicBezTo>
                    <a:pt x="192" y="254"/>
                    <a:pt x="214" y="231"/>
                    <a:pt x="215" y="218"/>
                  </a:cubicBezTo>
                  <a:cubicBezTo>
                    <a:pt x="219" y="183"/>
                    <a:pt x="188" y="159"/>
                    <a:pt x="179" y="12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tint val="5451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120" name="Group 48"/>
          <p:cNvGrpSpPr>
            <a:grpSpLocks/>
          </p:cNvGrpSpPr>
          <p:nvPr/>
        </p:nvGrpSpPr>
        <p:grpSpPr bwMode="auto">
          <a:xfrm>
            <a:off x="431802" y="91444"/>
            <a:ext cx="614680" cy="499110"/>
            <a:chOff x="3168" y="432"/>
            <a:chExt cx="455" cy="493"/>
          </a:xfrm>
        </p:grpSpPr>
        <p:sp>
          <p:nvSpPr>
            <p:cNvPr id="3121" name="Freeform 49"/>
            <p:cNvSpPr>
              <a:spLocks/>
            </p:cNvSpPr>
            <p:nvPr/>
          </p:nvSpPr>
          <p:spPr bwMode="gray">
            <a:xfrm>
              <a:off x="3201" y="459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80000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22" name="Freeform 50"/>
            <p:cNvSpPr>
              <a:spLocks/>
            </p:cNvSpPr>
            <p:nvPr/>
          </p:nvSpPr>
          <p:spPr bwMode="gray">
            <a:xfrm>
              <a:off x="3168" y="432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0784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23" name="Freeform 51"/>
            <p:cNvSpPr>
              <a:spLocks/>
            </p:cNvSpPr>
            <p:nvPr/>
          </p:nvSpPr>
          <p:spPr bwMode="gray">
            <a:xfrm rot="15921321">
              <a:off x="3382" y="547"/>
              <a:ext cx="92" cy="79"/>
            </a:xfrm>
            <a:custGeom>
              <a:avLst/>
              <a:gdLst>
                <a:gd name="T0" fmla="*/ 0 w 238"/>
                <a:gd name="T1" fmla="*/ 155 h 203"/>
                <a:gd name="T2" fmla="*/ 138 w 238"/>
                <a:gd name="T3" fmla="*/ 123 h 203"/>
                <a:gd name="T4" fmla="*/ 184 w 238"/>
                <a:gd name="T5" fmla="*/ 37 h 203"/>
                <a:gd name="T6" fmla="*/ 218 w 238"/>
                <a:gd name="T7" fmla="*/ 33 h 203"/>
                <a:gd name="T8" fmla="*/ 208 w 238"/>
                <a:gd name="T9" fmla="*/ 151 h 203"/>
                <a:gd name="T10" fmla="*/ 28 w 238"/>
                <a:gd name="T11" fmla="*/ 183 h 203"/>
                <a:gd name="T12" fmla="*/ 0 w 238"/>
                <a:gd name="T13" fmla="*/ 155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8" h="203">
                  <a:moveTo>
                    <a:pt x="0" y="155"/>
                  </a:moveTo>
                  <a:cubicBezTo>
                    <a:pt x="46" y="141"/>
                    <a:pt x="92" y="135"/>
                    <a:pt x="138" y="123"/>
                  </a:cubicBezTo>
                  <a:cubicBezTo>
                    <a:pt x="204" y="107"/>
                    <a:pt x="190" y="87"/>
                    <a:pt x="184" y="37"/>
                  </a:cubicBezTo>
                  <a:cubicBezTo>
                    <a:pt x="185" y="0"/>
                    <a:pt x="209" y="9"/>
                    <a:pt x="218" y="33"/>
                  </a:cubicBezTo>
                  <a:cubicBezTo>
                    <a:pt x="234" y="73"/>
                    <a:pt x="238" y="119"/>
                    <a:pt x="208" y="151"/>
                  </a:cubicBezTo>
                  <a:cubicBezTo>
                    <a:pt x="173" y="173"/>
                    <a:pt x="142" y="203"/>
                    <a:pt x="28" y="183"/>
                  </a:cubicBezTo>
                  <a:cubicBezTo>
                    <a:pt x="16" y="177"/>
                    <a:pt x="6" y="169"/>
                    <a:pt x="0" y="155"/>
                  </a:cubicBezTo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124" name="Rectangle 52"/>
          <p:cNvSpPr>
            <a:spLocks noGrp="1" noChangeArrowheads="1"/>
          </p:cNvSpPr>
          <p:nvPr>
            <p:ph type="title"/>
          </p:nvPr>
        </p:nvSpPr>
        <p:spPr bwMode="auto">
          <a:xfrm>
            <a:off x="1706880" y="182884"/>
            <a:ext cx="1182624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585" tIns="65294" rIns="130585" bIns="6529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125" name="AutoShape 53"/>
          <p:cNvSpPr>
            <a:spLocks noChangeAspect="1" noChangeArrowheads="1" noTextEdit="1"/>
          </p:cNvSpPr>
          <p:nvPr/>
        </p:nvSpPr>
        <p:spPr bwMode="gray">
          <a:xfrm>
            <a:off x="10607040" y="7450456"/>
            <a:ext cx="4023360" cy="779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585" tIns="65294" rIns="130585" bIns="65294"/>
          <a:lstStyle/>
          <a:p>
            <a:endParaRPr lang="vi-VN"/>
          </a:p>
        </p:txBody>
      </p:sp>
      <p:sp>
        <p:nvSpPr>
          <p:cNvPr id="3126" name="Freeform 54"/>
          <p:cNvSpPr>
            <a:spLocks/>
          </p:cNvSpPr>
          <p:nvPr/>
        </p:nvSpPr>
        <p:spPr bwMode="ltGray">
          <a:xfrm>
            <a:off x="10609586" y="7772400"/>
            <a:ext cx="3898901" cy="455296"/>
          </a:xfrm>
          <a:custGeom>
            <a:avLst/>
            <a:gdLst>
              <a:gd name="T0" fmla="*/ 275 w 2715"/>
              <a:gd name="T1" fmla="*/ 697 h 710"/>
              <a:gd name="T2" fmla="*/ 153 w 2715"/>
              <a:gd name="T3" fmla="*/ 668 h 710"/>
              <a:gd name="T4" fmla="*/ 75 w 2715"/>
              <a:gd name="T5" fmla="*/ 653 h 710"/>
              <a:gd name="T6" fmla="*/ 29 w 2715"/>
              <a:gd name="T7" fmla="*/ 478 h 710"/>
              <a:gd name="T8" fmla="*/ 475 w 2715"/>
              <a:gd name="T9" fmla="*/ 217 h 710"/>
              <a:gd name="T10" fmla="*/ 841 w 2715"/>
              <a:gd name="T11" fmla="*/ 121 h 710"/>
              <a:gd name="T12" fmla="*/ 1078 w 2715"/>
              <a:gd name="T13" fmla="*/ 56 h 710"/>
              <a:gd name="T14" fmla="*/ 1892 w 2715"/>
              <a:gd name="T15" fmla="*/ 76 h 710"/>
              <a:gd name="T16" fmla="*/ 2323 w 2715"/>
              <a:gd name="T17" fmla="*/ 145 h 710"/>
              <a:gd name="T18" fmla="*/ 2519 w 2715"/>
              <a:gd name="T19" fmla="*/ 226 h 710"/>
              <a:gd name="T20" fmla="*/ 2688 w 2715"/>
              <a:gd name="T21" fmla="*/ 333 h 710"/>
              <a:gd name="T22" fmla="*/ 2543 w 2715"/>
              <a:gd name="T23" fmla="*/ 460 h 710"/>
              <a:gd name="T24" fmla="*/ 2539 w 2715"/>
              <a:gd name="T25" fmla="*/ 579 h 710"/>
              <a:gd name="T26" fmla="*/ 2292 w 2715"/>
              <a:gd name="T27" fmla="*/ 673 h 710"/>
              <a:gd name="T28" fmla="*/ 1754 w 2715"/>
              <a:gd name="T29" fmla="*/ 643 h 710"/>
              <a:gd name="T30" fmla="*/ 1506 w 2715"/>
              <a:gd name="T31" fmla="*/ 638 h 710"/>
              <a:gd name="T32" fmla="*/ 1215 w 2715"/>
              <a:gd name="T33" fmla="*/ 684 h 710"/>
              <a:gd name="T34" fmla="*/ 802 w 2715"/>
              <a:gd name="T35" fmla="*/ 626 h 710"/>
              <a:gd name="T36" fmla="*/ 487 w 2715"/>
              <a:gd name="T37" fmla="*/ 627 h 710"/>
              <a:gd name="T38" fmla="*/ 275 w 2715"/>
              <a:gd name="T39" fmla="*/ 697 h 7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15" h="710">
                <a:moveTo>
                  <a:pt x="275" y="697"/>
                </a:moveTo>
                <a:cubicBezTo>
                  <a:pt x="233" y="699"/>
                  <a:pt x="193" y="678"/>
                  <a:pt x="153" y="668"/>
                </a:cubicBezTo>
                <a:cubicBezTo>
                  <a:pt x="128" y="662"/>
                  <a:pt x="99" y="663"/>
                  <a:pt x="75" y="653"/>
                </a:cubicBezTo>
                <a:cubicBezTo>
                  <a:pt x="0" y="621"/>
                  <a:pt x="2" y="543"/>
                  <a:pt x="29" y="478"/>
                </a:cubicBezTo>
                <a:cubicBezTo>
                  <a:pt x="91" y="327"/>
                  <a:pt x="334" y="264"/>
                  <a:pt x="475" y="217"/>
                </a:cubicBezTo>
                <a:cubicBezTo>
                  <a:pt x="595" y="176"/>
                  <a:pt x="719" y="154"/>
                  <a:pt x="841" y="121"/>
                </a:cubicBezTo>
                <a:cubicBezTo>
                  <a:pt x="920" y="100"/>
                  <a:pt x="998" y="73"/>
                  <a:pt x="1078" y="56"/>
                </a:cubicBezTo>
                <a:cubicBezTo>
                  <a:pt x="1349" y="0"/>
                  <a:pt x="1621" y="51"/>
                  <a:pt x="1892" y="76"/>
                </a:cubicBezTo>
                <a:cubicBezTo>
                  <a:pt x="2033" y="88"/>
                  <a:pt x="2185" y="111"/>
                  <a:pt x="2323" y="145"/>
                </a:cubicBezTo>
                <a:cubicBezTo>
                  <a:pt x="2392" y="162"/>
                  <a:pt x="2458" y="190"/>
                  <a:pt x="2519" y="226"/>
                </a:cubicBezTo>
                <a:cubicBezTo>
                  <a:pt x="2552" y="246"/>
                  <a:pt x="2673" y="296"/>
                  <a:pt x="2688" y="333"/>
                </a:cubicBezTo>
                <a:cubicBezTo>
                  <a:pt x="2715" y="402"/>
                  <a:pt x="2584" y="439"/>
                  <a:pt x="2543" y="460"/>
                </a:cubicBezTo>
                <a:cubicBezTo>
                  <a:pt x="2456" y="504"/>
                  <a:pt x="2553" y="513"/>
                  <a:pt x="2539" y="579"/>
                </a:cubicBezTo>
                <a:cubicBezTo>
                  <a:pt x="2526" y="638"/>
                  <a:pt x="2334" y="665"/>
                  <a:pt x="2292" y="673"/>
                </a:cubicBezTo>
                <a:cubicBezTo>
                  <a:pt x="2110" y="710"/>
                  <a:pt x="1934" y="662"/>
                  <a:pt x="1754" y="643"/>
                </a:cubicBezTo>
                <a:cubicBezTo>
                  <a:pt x="1673" y="634"/>
                  <a:pt x="1588" y="634"/>
                  <a:pt x="1506" y="638"/>
                </a:cubicBezTo>
                <a:cubicBezTo>
                  <a:pt x="1407" y="644"/>
                  <a:pt x="1314" y="673"/>
                  <a:pt x="1215" y="684"/>
                </a:cubicBezTo>
                <a:cubicBezTo>
                  <a:pt x="1071" y="701"/>
                  <a:pt x="946" y="629"/>
                  <a:pt x="802" y="626"/>
                </a:cubicBezTo>
                <a:cubicBezTo>
                  <a:pt x="699" y="625"/>
                  <a:pt x="590" y="620"/>
                  <a:pt x="487" y="627"/>
                </a:cubicBezTo>
                <a:cubicBezTo>
                  <a:pt x="409" y="632"/>
                  <a:pt x="352" y="692"/>
                  <a:pt x="275" y="697"/>
                </a:cubicBezTo>
                <a:close/>
              </a:path>
            </a:pathLst>
          </a:custGeom>
          <a:gradFill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gamma/>
                  <a:tint val="85882"/>
                  <a:invGamma/>
                  <a:alpha val="0"/>
                </a:scheme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30585" tIns="65294" rIns="130585" bIns="65294"/>
          <a:lstStyle/>
          <a:p>
            <a:endParaRPr lang="vi-VN"/>
          </a:p>
        </p:txBody>
      </p:sp>
      <p:sp>
        <p:nvSpPr>
          <p:cNvPr id="3127" name="Freeform 55"/>
          <p:cNvSpPr>
            <a:spLocks/>
          </p:cNvSpPr>
          <p:nvPr/>
        </p:nvSpPr>
        <p:spPr bwMode="gray">
          <a:xfrm>
            <a:off x="10622283" y="7724776"/>
            <a:ext cx="4003040" cy="413384"/>
          </a:xfrm>
          <a:custGeom>
            <a:avLst/>
            <a:gdLst>
              <a:gd name="T0" fmla="*/ 0 w 2788"/>
              <a:gd name="T1" fmla="*/ 381 h 381"/>
              <a:gd name="T2" fmla="*/ 697 w 2788"/>
              <a:gd name="T3" fmla="*/ 102 h 381"/>
              <a:gd name="T4" fmla="*/ 1662 w 2788"/>
              <a:gd name="T5" fmla="*/ 3 h 381"/>
              <a:gd name="T6" fmla="*/ 2231 w 2788"/>
              <a:gd name="T7" fmla="*/ 87 h 381"/>
              <a:gd name="T8" fmla="*/ 2540 w 2788"/>
              <a:gd name="T9" fmla="*/ 162 h 381"/>
              <a:gd name="T10" fmla="*/ 2788 w 2788"/>
              <a:gd name="T11" fmla="*/ 261 h 3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788" h="381">
                <a:moveTo>
                  <a:pt x="0" y="381"/>
                </a:moveTo>
                <a:cubicBezTo>
                  <a:pt x="222" y="255"/>
                  <a:pt x="443" y="150"/>
                  <a:pt x="697" y="102"/>
                </a:cubicBezTo>
                <a:cubicBezTo>
                  <a:pt x="1008" y="42"/>
                  <a:pt x="1344" y="9"/>
                  <a:pt x="1662" y="3"/>
                </a:cubicBezTo>
                <a:cubicBezTo>
                  <a:pt x="1859" y="0"/>
                  <a:pt x="2041" y="48"/>
                  <a:pt x="2231" y="87"/>
                </a:cubicBezTo>
                <a:cubicBezTo>
                  <a:pt x="2336" y="108"/>
                  <a:pt x="2438" y="126"/>
                  <a:pt x="2540" y="162"/>
                </a:cubicBezTo>
                <a:cubicBezTo>
                  <a:pt x="2605" y="185"/>
                  <a:pt x="2735" y="213"/>
                  <a:pt x="2788" y="261"/>
                </a:cubicBezTo>
              </a:path>
            </a:pathLst>
          </a:custGeom>
          <a:noFill/>
          <a:ln w="12700" cap="rnd">
            <a:solidFill>
              <a:srgbClr val="503F2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585" tIns="65294" rIns="130585" bIns="65294"/>
          <a:lstStyle/>
          <a:p>
            <a:endParaRPr lang="vi-VN"/>
          </a:p>
        </p:txBody>
      </p:sp>
      <p:grpSp>
        <p:nvGrpSpPr>
          <p:cNvPr id="3128" name="Group 56"/>
          <p:cNvGrpSpPr>
            <a:grpSpLocks/>
          </p:cNvGrpSpPr>
          <p:nvPr/>
        </p:nvGrpSpPr>
        <p:grpSpPr bwMode="auto">
          <a:xfrm rot="-1631738">
            <a:off x="13281664" y="7404736"/>
            <a:ext cx="416560" cy="377190"/>
            <a:chOff x="2448" y="1200"/>
            <a:chExt cx="634" cy="757"/>
          </a:xfrm>
        </p:grpSpPr>
        <p:sp>
          <p:nvSpPr>
            <p:cNvPr id="3129" name="Freeform 57"/>
            <p:cNvSpPr>
              <a:spLocks/>
            </p:cNvSpPr>
            <p:nvPr/>
          </p:nvSpPr>
          <p:spPr bwMode="gray">
            <a:xfrm>
              <a:off x="2489" y="1281"/>
              <a:ext cx="593" cy="676"/>
            </a:xfrm>
            <a:custGeom>
              <a:avLst/>
              <a:gdLst>
                <a:gd name="T0" fmla="*/ 93 w 251"/>
                <a:gd name="T1" fmla="*/ 166 h 286"/>
                <a:gd name="T2" fmla="*/ 145 w 251"/>
                <a:gd name="T3" fmla="*/ 213 h 286"/>
                <a:gd name="T4" fmla="*/ 188 w 251"/>
                <a:gd name="T5" fmla="*/ 223 h 286"/>
                <a:gd name="T6" fmla="*/ 187 w 251"/>
                <a:gd name="T7" fmla="*/ 280 h 286"/>
                <a:gd name="T8" fmla="*/ 59 w 251"/>
                <a:gd name="T9" fmla="*/ 257 h 286"/>
                <a:gd name="T10" fmla="*/ 14 w 251"/>
                <a:gd name="T11" fmla="*/ 102 h 286"/>
                <a:gd name="T12" fmla="*/ 251 w 251"/>
                <a:gd name="T13" fmla="*/ 87 h 286"/>
                <a:gd name="T14" fmla="*/ 228 w 251"/>
                <a:gd name="T15" fmla="*/ 145 h 286"/>
                <a:gd name="T16" fmla="*/ 95 w 251"/>
                <a:gd name="T17" fmla="*/ 155 h 286"/>
                <a:gd name="T18" fmla="*/ 93 w 251"/>
                <a:gd name="T19" fmla="*/ 16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286">
                  <a:moveTo>
                    <a:pt x="93" y="166"/>
                  </a:moveTo>
                  <a:cubicBezTo>
                    <a:pt x="87" y="204"/>
                    <a:pt x="110" y="209"/>
                    <a:pt x="145" y="213"/>
                  </a:cubicBezTo>
                  <a:cubicBezTo>
                    <a:pt x="168" y="216"/>
                    <a:pt x="173" y="201"/>
                    <a:pt x="188" y="223"/>
                  </a:cubicBezTo>
                  <a:cubicBezTo>
                    <a:pt x="197" y="236"/>
                    <a:pt x="189" y="266"/>
                    <a:pt x="187" y="280"/>
                  </a:cubicBezTo>
                  <a:cubicBezTo>
                    <a:pt x="144" y="281"/>
                    <a:pt x="95" y="286"/>
                    <a:pt x="59" y="257"/>
                  </a:cubicBezTo>
                  <a:cubicBezTo>
                    <a:pt x="16" y="223"/>
                    <a:pt x="0" y="153"/>
                    <a:pt x="14" y="102"/>
                  </a:cubicBezTo>
                  <a:cubicBezTo>
                    <a:pt x="41" y="0"/>
                    <a:pt x="190" y="35"/>
                    <a:pt x="251" y="87"/>
                  </a:cubicBezTo>
                  <a:cubicBezTo>
                    <a:pt x="250" y="108"/>
                    <a:pt x="243" y="129"/>
                    <a:pt x="228" y="145"/>
                  </a:cubicBezTo>
                  <a:cubicBezTo>
                    <a:pt x="209" y="164"/>
                    <a:pt x="127" y="27"/>
                    <a:pt x="95" y="155"/>
                  </a:cubicBezTo>
                  <a:cubicBezTo>
                    <a:pt x="94" y="159"/>
                    <a:pt x="93" y="163"/>
                    <a:pt x="93" y="16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72941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30" name="Freeform 58"/>
            <p:cNvSpPr>
              <a:spLocks/>
            </p:cNvSpPr>
            <p:nvPr/>
          </p:nvSpPr>
          <p:spPr bwMode="gray">
            <a:xfrm>
              <a:off x="2448" y="1200"/>
              <a:ext cx="593" cy="676"/>
            </a:xfrm>
            <a:custGeom>
              <a:avLst/>
              <a:gdLst>
                <a:gd name="T0" fmla="*/ 93 w 251"/>
                <a:gd name="T1" fmla="*/ 166 h 286"/>
                <a:gd name="T2" fmla="*/ 146 w 251"/>
                <a:gd name="T3" fmla="*/ 213 h 286"/>
                <a:gd name="T4" fmla="*/ 188 w 251"/>
                <a:gd name="T5" fmla="*/ 223 h 286"/>
                <a:gd name="T6" fmla="*/ 187 w 251"/>
                <a:gd name="T7" fmla="*/ 280 h 286"/>
                <a:gd name="T8" fmla="*/ 59 w 251"/>
                <a:gd name="T9" fmla="*/ 257 h 286"/>
                <a:gd name="T10" fmla="*/ 14 w 251"/>
                <a:gd name="T11" fmla="*/ 102 h 286"/>
                <a:gd name="T12" fmla="*/ 251 w 251"/>
                <a:gd name="T13" fmla="*/ 87 h 286"/>
                <a:gd name="T14" fmla="*/ 228 w 251"/>
                <a:gd name="T15" fmla="*/ 145 h 286"/>
                <a:gd name="T16" fmla="*/ 95 w 251"/>
                <a:gd name="T17" fmla="*/ 155 h 286"/>
                <a:gd name="T18" fmla="*/ 93 w 251"/>
                <a:gd name="T19" fmla="*/ 16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" h="286">
                  <a:moveTo>
                    <a:pt x="93" y="166"/>
                  </a:moveTo>
                  <a:cubicBezTo>
                    <a:pt x="87" y="205"/>
                    <a:pt x="110" y="209"/>
                    <a:pt x="146" y="213"/>
                  </a:cubicBezTo>
                  <a:cubicBezTo>
                    <a:pt x="168" y="216"/>
                    <a:pt x="173" y="201"/>
                    <a:pt x="188" y="223"/>
                  </a:cubicBezTo>
                  <a:cubicBezTo>
                    <a:pt x="197" y="236"/>
                    <a:pt x="189" y="266"/>
                    <a:pt x="187" y="280"/>
                  </a:cubicBezTo>
                  <a:cubicBezTo>
                    <a:pt x="144" y="281"/>
                    <a:pt x="95" y="286"/>
                    <a:pt x="59" y="257"/>
                  </a:cubicBezTo>
                  <a:cubicBezTo>
                    <a:pt x="16" y="223"/>
                    <a:pt x="0" y="153"/>
                    <a:pt x="14" y="102"/>
                  </a:cubicBezTo>
                  <a:cubicBezTo>
                    <a:pt x="41" y="0"/>
                    <a:pt x="190" y="35"/>
                    <a:pt x="251" y="87"/>
                  </a:cubicBezTo>
                  <a:cubicBezTo>
                    <a:pt x="250" y="108"/>
                    <a:pt x="243" y="130"/>
                    <a:pt x="228" y="145"/>
                  </a:cubicBezTo>
                  <a:cubicBezTo>
                    <a:pt x="209" y="164"/>
                    <a:pt x="127" y="28"/>
                    <a:pt x="95" y="155"/>
                  </a:cubicBezTo>
                  <a:cubicBezTo>
                    <a:pt x="94" y="159"/>
                    <a:pt x="93" y="163"/>
                    <a:pt x="93" y="166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40784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131" name="Group 59"/>
          <p:cNvGrpSpPr>
            <a:grpSpLocks/>
          </p:cNvGrpSpPr>
          <p:nvPr/>
        </p:nvGrpSpPr>
        <p:grpSpPr bwMode="auto">
          <a:xfrm>
            <a:off x="12390127" y="7452364"/>
            <a:ext cx="421640" cy="300990"/>
            <a:chOff x="3324" y="788"/>
            <a:chExt cx="482" cy="458"/>
          </a:xfrm>
        </p:grpSpPr>
        <p:sp>
          <p:nvSpPr>
            <p:cNvPr id="3132" name="Freeform 60"/>
            <p:cNvSpPr>
              <a:spLocks/>
            </p:cNvSpPr>
            <p:nvPr/>
          </p:nvSpPr>
          <p:spPr bwMode="gray">
            <a:xfrm rot="16043336" flipH="1">
              <a:off x="3346" y="802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80000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33" name="Freeform 61"/>
            <p:cNvSpPr>
              <a:spLocks/>
            </p:cNvSpPr>
            <p:nvPr/>
          </p:nvSpPr>
          <p:spPr bwMode="gray">
            <a:xfrm rot="16043336" flipH="1">
              <a:off x="3362" y="766"/>
              <a:ext cx="422" cy="466"/>
            </a:xfrm>
            <a:custGeom>
              <a:avLst/>
              <a:gdLst>
                <a:gd name="T0" fmla="*/ 1456 w 1623"/>
                <a:gd name="T1" fmla="*/ 263 h 1792"/>
                <a:gd name="T2" fmla="*/ 1340 w 1623"/>
                <a:gd name="T3" fmla="*/ 161 h 1792"/>
                <a:gd name="T4" fmla="*/ 221 w 1623"/>
                <a:gd name="T5" fmla="*/ 621 h 1792"/>
                <a:gd name="T6" fmla="*/ 394 w 1623"/>
                <a:gd name="T7" fmla="*/ 684 h 1792"/>
                <a:gd name="T8" fmla="*/ 988 w 1623"/>
                <a:gd name="T9" fmla="*/ 520 h 1792"/>
                <a:gd name="T10" fmla="*/ 1035 w 1623"/>
                <a:gd name="T11" fmla="*/ 690 h 1792"/>
                <a:gd name="T12" fmla="*/ 1002 w 1623"/>
                <a:gd name="T13" fmla="*/ 935 h 1792"/>
                <a:gd name="T14" fmla="*/ 776 w 1623"/>
                <a:gd name="T15" fmla="*/ 1362 h 1792"/>
                <a:gd name="T16" fmla="*/ 1456 w 1623"/>
                <a:gd name="T17" fmla="*/ 263 h 1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23" h="1792">
                  <a:moveTo>
                    <a:pt x="1456" y="263"/>
                  </a:moveTo>
                  <a:cubicBezTo>
                    <a:pt x="1432" y="218"/>
                    <a:pt x="1390" y="185"/>
                    <a:pt x="1340" y="161"/>
                  </a:cubicBezTo>
                  <a:cubicBezTo>
                    <a:pt x="967" y="0"/>
                    <a:pt x="0" y="352"/>
                    <a:pt x="221" y="621"/>
                  </a:cubicBezTo>
                  <a:cubicBezTo>
                    <a:pt x="289" y="705"/>
                    <a:pt x="289" y="678"/>
                    <a:pt x="394" y="684"/>
                  </a:cubicBezTo>
                  <a:cubicBezTo>
                    <a:pt x="618" y="693"/>
                    <a:pt x="785" y="532"/>
                    <a:pt x="988" y="520"/>
                  </a:cubicBezTo>
                  <a:cubicBezTo>
                    <a:pt x="1017" y="567"/>
                    <a:pt x="1032" y="624"/>
                    <a:pt x="1035" y="690"/>
                  </a:cubicBezTo>
                  <a:cubicBezTo>
                    <a:pt x="1037" y="759"/>
                    <a:pt x="1045" y="823"/>
                    <a:pt x="1002" y="935"/>
                  </a:cubicBezTo>
                  <a:cubicBezTo>
                    <a:pt x="955" y="1108"/>
                    <a:pt x="862" y="1278"/>
                    <a:pt x="776" y="1362"/>
                  </a:cubicBezTo>
                  <a:cubicBezTo>
                    <a:pt x="1274" y="1792"/>
                    <a:pt x="1623" y="582"/>
                    <a:pt x="1456" y="26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>
                    <a:gamma/>
                    <a:tint val="40784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34" name="Freeform 62"/>
            <p:cNvSpPr>
              <a:spLocks/>
            </p:cNvSpPr>
            <p:nvPr/>
          </p:nvSpPr>
          <p:spPr bwMode="gray">
            <a:xfrm rot="122014" flipH="1">
              <a:off x="3451" y="1010"/>
              <a:ext cx="92" cy="79"/>
            </a:xfrm>
            <a:custGeom>
              <a:avLst/>
              <a:gdLst>
                <a:gd name="T0" fmla="*/ 0 w 238"/>
                <a:gd name="T1" fmla="*/ 155 h 203"/>
                <a:gd name="T2" fmla="*/ 138 w 238"/>
                <a:gd name="T3" fmla="*/ 123 h 203"/>
                <a:gd name="T4" fmla="*/ 184 w 238"/>
                <a:gd name="T5" fmla="*/ 37 h 203"/>
                <a:gd name="T6" fmla="*/ 218 w 238"/>
                <a:gd name="T7" fmla="*/ 33 h 203"/>
                <a:gd name="T8" fmla="*/ 208 w 238"/>
                <a:gd name="T9" fmla="*/ 151 h 203"/>
                <a:gd name="T10" fmla="*/ 28 w 238"/>
                <a:gd name="T11" fmla="*/ 183 h 203"/>
                <a:gd name="T12" fmla="*/ 0 w 238"/>
                <a:gd name="T13" fmla="*/ 155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8" h="203">
                  <a:moveTo>
                    <a:pt x="0" y="155"/>
                  </a:moveTo>
                  <a:cubicBezTo>
                    <a:pt x="46" y="141"/>
                    <a:pt x="92" y="135"/>
                    <a:pt x="138" y="123"/>
                  </a:cubicBezTo>
                  <a:cubicBezTo>
                    <a:pt x="204" y="107"/>
                    <a:pt x="190" y="87"/>
                    <a:pt x="184" y="37"/>
                  </a:cubicBezTo>
                  <a:cubicBezTo>
                    <a:pt x="185" y="0"/>
                    <a:pt x="209" y="9"/>
                    <a:pt x="218" y="33"/>
                  </a:cubicBezTo>
                  <a:cubicBezTo>
                    <a:pt x="234" y="73"/>
                    <a:pt x="238" y="119"/>
                    <a:pt x="208" y="151"/>
                  </a:cubicBezTo>
                  <a:cubicBezTo>
                    <a:pt x="173" y="173"/>
                    <a:pt x="142" y="203"/>
                    <a:pt x="28" y="183"/>
                  </a:cubicBezTo>
                  <a:cubicBezTo>
                    <a:pt x="16" y="177"/>
                    <a:pt x="6" y="169"/>
                    <a:pt x="0" y="155"/>
                  </a:cubicBezTo>
                </a:path>
              </a:pathLst>
            </a:custGeom>
            <a:solidFill>
              <a:srgbClr val="FFFFFF">
                <a:alpha val="600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135" name="Group 63"/>
          <p:cNvGrpSpPr>
            <a:grpSpLocks/>
          </p:cNvGrpSpPr>
          <p:nvPr/>
        </p:nvGrpSpPr>
        <p:grpSpPr bwMode="auto">
          <a:xfrm rot="-1559867">
            <a:off x="11407143" y="7450456"/>
            <a:ext cx="391160" cy="388620"/>
            <a:chOff x="2942" y="357"/>
            <a:chExt cx="752" cy="1001"/>
          </a:xfrm>
        </p:grpSpPr>
        <p:sp>
          <p:nvSpPr>
            <p:cNvPr id="3136" name="Freeform 64"/>
            <p:cNvSpPr>
              <a:spLocks noEditPoints="1"/>
            </p:cNvSpPr>
            <p:nvPr/>
          </p:nvSpPr>
          <p:spPr bwMode="gray">
            <a:xfrm>
              <a:off x="2976" y="432"/>
              <a:ext cx="718" cy="926"/>
            </a:xfrm>
            <a:custGeom>
              <a:avLst/>
              <a:gdLst>
                <a:gd name="T0" fmla="*/ 189 w 304"/>
                <a:gd name="T1" fmla="*/ 25 h 392"/>
                <a:gd name="T2" fmla="*/ 77 w 304"/>
                <a:gd name="T3" fmla="*/ 115 h 392"/>
                <a:gd name="T4" fmla="*/ 24 w 304"/>
                <a:gd name="T5" fmla="*/ 243 h 392"/>
                <a:gd name="T6" fmla="*/ 8 w 304"/>
                <a:gd name="T7" fmla="*/ 340 h 392"/>
                <a:gd name="T8" fmla="*/ 101 w 304"/>
                <a:gd name="T9" fmla="*/ 392 h 392"/>
                <a:gd name="T10" fmla="*/ 183 w 304"/>
                <a:gd name="T11" fmla="*/ 372 h 392"/>
                <a:gd name="T12" fmla="*/ 233 w 304"/>
                <a:gd name="T13" fmla="*/ 315 h 392"/>
                <a:gd name="T14" fmla="*/ 177 w 304"/>
                <a:gd name="T15" fmla="*/ 241 h 392"/>
                <a:gd name="T16" fmla="*/ 294 w 304"/>
                <a:gd name="T17" fmla="*/ 154 h 392"/>
                <a:gd name="T18" fmla="*/ 189 w 304"/>
                <a:gd name="T19" fmla="*/ 25 h 392"/>
                <a:gd name="T20" fmla="*/ 137 w 304"/>
                <a:gd name="T21" fmla="*/ 332 h 392"/>
                <a:gd name="T22" fmla="*/ 82 w 304"/>
                <a:gd name="T23" fmla="*/ 306 h 392"/>
                <a:gd name="T24" fmla="*/ 137 w 304"/>
                <a:gd name="T25" fmla="*/ 332 h 392"/>
                <a:gd name="T26" fmla="*/ 133 w 304"/>
                <a:gd name="T27" fmla="*/ 148 h 392"/>
                <a:gd name="T28" fmla="*/ 222 w 304"/>
                <a:gd name="T29" fmla="*/ 134 h 392"/>
                <a:gd name="T30" fmla="*/ 133 w 304"/>
                <a:gd name="T31" fmla="*/ 148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4" h="392">
                  <a:moveTo>
                    <a:pt x="189" y="25"/>
                  </a:moveTo>
                  <a:cubicBezTo>
                    <a:pt x="124" y="0"/>
                    <a:pt x="97" y="67"/>
                    <a:pt x="77" y="115"/>
                  </a:cubicBezTo>
                  <a:cubicBezTo>
                    <a:pt x="59" y="158"/>
                    <a:pt x="35" y="198"/>
                    <a:pt x="24" y="243"/>
                  </a:cubicBezTo>
                  <a:cubicBezTo>
                    <a:pt x="18" y="269"/>
                    <a:pt x="0" y="314"/>
                    <a:pt x="8" y="340"/>
                  </a:cubicBezTo>
                  <a:cubicBezTo>
                    <a:pt x="19" y="380"/>
                    <a:pt x="59" y="392"/>
                    <a:pt x="101" y="392"/>
                  </a:cubicBezTo>
                  <a:cubicBezTo>
                    <a:pt x="132" y="391"/>
                    <a:pt x="163" y="383"/>
                    <a:pt x="183" y="372"/>
                  </a:cubicBezTo>
                  <a:cubicBezTo>
                    <a:pt x="206" y="361"/>
                    <a:pt x="231" y="342"/>
                    <a:pt x="233" y="315"/>
                  </a:cubicBezTo>
                  <a:cubicBezTo>
                    <a:pt x="235" y="299"/>
                    <a:pt x="194" y="228"/>
                    <a:pt x="177" y="241"/>
                  </a:cubicBezTo>
                  <a:cubicBezTo>
                    <a:pt x="214" y="214"/>
                    <a:pt x="283" y="213"/>
                    <a:pt x="294" y="154"/>
                  </a:cubicBezTo>
                  <a:cubicBezTo>
                    <a:pt x="304" y="109"/>
                    <a:pt x="229" y="40"/>
                    <a:pt x="189" y="25"/>
                  </a:cubicBezTo>
                  <a:close/>
                  <a:moveTo>
                    <a:pt x="137" y="332"/>
                  </a:moveTo>
                  <a:cubicBezTo>
                    <a:pt x="115" y="347"/>
                    <a:pt x="80" y="336"/>
                    <a:pt x="82" y="306"/>
                  </a:cubicBezTo>
                  <a:cubicBezTo>
                    <a:pt x="86" y="250"/>
                    <a:pt x="192" y="293"/>
                    <a:pt x="137" y="332"/>
                  </a:cubicBezTo>
                  <a:close/>
                  <a:moveTo>
                    <a:pt x="133" y="148"/>
                  </a:moveTo>
                  <a:cubicBezTo>
                    <a:pt x="132" y="97"/>
                    <a:pt x="209" y="86"/>
                    <a:pt x="222" y="134"/>
                  </a:cubicBezTo>
                  <a:cubicBezTo>
                    <a:pt x="238" y="195"/>
                    <a:pt x="134" y="219"/>
                    <a:pt x="133" y="14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37" name="Freeform 65"/>
            <p:cNvSpPr>
              <a:spLocks noEditPoints="1"/>
            </p:cNvSpPr>
            <p:nvPr/>
          </p:nvSpPr>
          <p:spPr bwMode="gray">
            <a:xfrm>
              <a:off x="2942" y="357"/>
              <a:ext cx="716" cy="926"/>
            </a:xfrm>
            <a:custGeom>
              <a:avLst/>
              <a:gdLst>
                <a:gd name="T0" fmla="*/ 189 w 303"/>
                <a:gd name="T1" fmla="*/ 25 h 392"/>
                <a:gd name="T2" fmla="*/ 77 w 303"/>
                <a:gd name="T3" fmla="*/ 115 h 392"/>
                <a:gd name="T4" fmla="*/ 24 w 303"/>
                <a:gd name="T5" fmla="*/ 243 h 392"/>
                <a:gd name="T6" fmla="*/ 7 w 303"/>
                <a:gd name="T7" fmla="*/ 340 h 392"/>
                <a:gd name="T8" fmla="*/ 101 w 303"/>
                <a:gd name="T9" fmla="*/ 391 h 392"/>
                <a:gd name="T10" fmla="*/ 183 w 303"/>
                <a:gd name="T11" fmla="*/ 372 h 392"/>
                <a:gd name="T12" fmla="*/ 233 w 303"/>
                <a:gd name="T13" fmla="*/ 315 h 392"/>
                <a:gd name="T14" fmla="*/ 177 w 303"/>
                <a:gd name="T15" fmla="*/ 241 h 392"/>
                <a:gd name="T16" fmla="*/ 294 w 303"/>
                <a:gd name="T17" fmla="*/ 154 h 392"/>
                <a:gd name="T18" fmla="*/ 189 w 303"/>
                <a:gd name="T19" fmla="*/ 25 h 392"/>
                <a:gd name="T20" fmla="*/ 137 w 303"/>
                <a:gd name="T21" fmla="*/ 332 h 392"/>
                <a:gd name="T22" fmla="*/ 82 w 303"/>
                <a:gd name="T23" fmla="*/ 306 h 392"/>
                <a:gd name="T24" fmla="*/ 137 w 303"/>
                <a:gd name="T25" fmla="*/ 332 h 392"/>
                <a:gd name="T26" fmla="*/ 133 w 303"/>
                <a:gd name="T27" fmla="*/ 147 h 392"/>
                <a:gd name="T28" fmla="*/ 222 w 303"/>
                <a:gd name="T29" fmla="*/ 134 h 392"/>
                <a:gd name="T30" fmla="*/ 133 w 303"/>
                <a:gd name="T31" fmla="*/ 14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3" h="392">
                  <a:moveTo>
                    <a:pt x="189" y="25"/>
                  </a:moveTo>
                  <a:cubicBezTo>
                    <a:pt x="123" y="0"/>
                    <a:pt x="97" y="67"/>
                    <a:pt x="77" y="115"/>
                  </a:cubicBezTo>
                  <a:cubicBezTo>
                    <a:pt x="59" y="157"/>
                    <a:pt x="34" y="198"/>
                    <a:pt x="24" y="243"/>
                  </a:cubicBezTo>
                  <a:cubicBezTo>
                    <a:pt x="18" y="269"/>
                    <a:pt x="0" y="314"/>
                    <a:pt x="7" y="340"/>
                  </a:cubicBezTo>
                  <a:cubicBezTo>
                    <a:pt x="18" y="380"/>
                    <a:pt x="59" y="392"/>
                    <a:pt x="101" y="391"/>
                  </a:cubicBezTo>
                  <a:cubicBezTo>
                    <a:pt x="131" y="391"/>
                    <a:pt x="163" y="383"/>
                    <a:pt x="183" y="372"/>
                  </a:cubicBezTo>
                  <a:cubicBezTo>
                    <a:pt x="205" y="361"/>
                    <a:pt x="231" y="342"/>
                    <a:pt x="233" y="315"/>
                  </a:cubicBezTo>
                  <a:cubicBezTo>
                    <a:pt x="234" y="299"/>
                    <a:pt x="194" y="228"/>
                    <a:pt x="177" y="241"/>
                  </a:cubicBezTo>
                  <a:cubicBezTo>
                    <a:pt x="214" y="214"/>
                    <a:pt x="282" y="213"/>
                    <a:pt x="294" y="154"/>
                  </a:cubicBezTo>
                  <a:cubicBezTo>
                    <a:pt x="303" y="109"/>
                    <a:pt x="229" y="40"/>
                    <a:pt x="189" y="25"/>
                  </a:cubicBezTo>
                  <a:close/>
                  <a:moveTo>
                    <a:pt x="137" y="332"/>
                  </a:moveTo>
                  <a:cubicBezTo>
                    <a:pt x="115" y="347"/>
                    <a:pt x="80" y="336"/>
                    <a:pt x="82" y="306"/>
                  </a:cubicBezTo>
                  <a:cubicBezTo>
                    <a:pt x="86" y="249"/>
                    <a:pt x="192" y="293"/>
                    <a:pt x="137" y="332"/>
                  </a:cubicBezTo>
                  <a:close/>
                  <a:moveTo>
                    <a:pt x="133" y="147"/>
                  </a:moveTo>
                  <a:cubicBezTo>
                    <a:pt x="132" y="97"/>
                    <a:pt x="209" y="86"/>
                    <a:pt x="222" y="134"/>
                  </a:cubicBezTo>
                  <a:cubicBezTo>
                    <a:pt x="238" y="194"/>
                    <a:pt x="134" y="219"/>
                    <a:pt x="133" y="147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7451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175" cmpd="sng">
              <a:solidFill>
                <a:srgbClr val="5F5F5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138" name="Group 66"/>
          <p:cNvGrpSpPr>
            <a:grpSpLocks/>
          </p:cNvGrpSpPr>
          <p:nvPr/>
        </p:nvGrpSpPr>
        <p:grpSpPr bwMode="auto">
          <a:xfrm rot="-1127993">
            <a:off x="14094466" y="7555234"/>
            <a:ext cx="330200" cy="339090"/>
            <a:chOff x="3072" y="96"/>
            <a:chExt cx="1220" cy="1654"/>
          </a:xfrm>
        </p:grpSpPr>
        <p:grpSp>
          <p:nvGrpSpPr>
            <p:cNvPr id="3139" name="Group 67"/>
            <p:cNvGrpSpPr>
              <a:grpSpLocks/>
            </p:cNvGrpSpPr>
            <p:nvPr/>
          </p:nvGrpSpPr>
          <p:grpSpPr bwMode="auto">
            <a:xfrm>
              <a:off x="3154" y="144"/>
              <a:ext cx="1138" cy="1606"/>
              <a:chOff x="4153" y="-160"/>
              <a:chExt cx="1138" cy="1606"/>
            </a:xfrm>
          </p:grpSpPr>
          <p:sp>
            <p:nvSpPr>
              <p:cNvPr id="3140" name="Freeform 68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0000"/>
                      <a:invGamma/>
                    </a:schemeClr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141" name="Freeform 69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2353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3142" name="Group 70"/>
            <p:cNvGrpSpPr>
              <a:grpSpLocks/>
            </p:cNvGrpSpPr>
            <p:nvPr/>
          </p:nvGrpSpPr>
          <p:grpSpPr bwMode="auto">
            <a:xfrm>
              <a:off x="3072" y="96"/>
              <a:ext cx="1138" cy="1606"/>
              <a:chOff x="4153" y="-160"/>
              <a:chExt cx="1138" cy="1606"/>
            </a:xfrm>
          </p:grpSpPr>
          <p:sp>
            <p:nvSpPr>
              <p:cNvPr id="3143" name="Freeform 71"/>
              <p:cNvSpPr>
                <a:spLocks/>
              </p:cNvSpPr>
              <p:nvPr/>
            </p:nvSpPr>
            <p:spPr bwMode="gray">
              <a:xfrm>
                <a:off x="4191" y="-160"/>
                <a:ext cx="1100" cy="1260"/>
              </a:xfrm>
              <a:custGeom>
                <a:avLst/>
                <a:gdLst>
                  <a:gd name="T0" fmla="*/ 361 w 550"/>
                  <a:gd name="T1" fmla="*/ 240 h 629"/>
                  <a:gd name="T2" fmla="*/ 127 w 550"/>
                  <a:gd name="T3" fmla="*/ 326 h 629"/>
                  <a:gd name="T4" fmla="*/ 74 w 550"/>
                  <a:gd name="T5" fmla="*/ 584 h 629"/>
                  <a:gd name="T6" fmla="*/ 169 w 550"/>
                  <a:gd name="T7" fmla="*/ 545 h 629"/>
                  <a:gd name="T8" fmla="*/ 190 w 550"/>
                  <a:gd name="T9" fmla="*/ 399 h 629"/>
                  <a:gd name="T10" fmla="*/ 342 w 550"/>
                  <a:gd name="T11" fmla="*/ 420 h 629"/>
                  <a:gd name="T12" fmla="*/ 472 w 550"/>
                  <a:gd name="T13" fmla="*/ 294 h 629"/>
                  <a:gd name="T14" fmla="*/ 352 w 550"/>
                  <a:gd name="T15" fmla="*/ 38 h 629"/>
                  <a:gd name="T16" fmla="*/ 175 w 550"/>
                  <a:gd name="T17" fmla="*/ 35 h 629"/>
                  <a:gd name="T18" fmla="*/ 85 w 550"/>
                  <a:gd name="T19" fmla="*/ 177 h 629"/>
                  <a:gd name="T20" fmla="*/ 222 w 550"/>
                  <a:gd name="T21" fmla="*/ 213 h 629"/>
                  <a:gd name="T22" fmla="*/ 294 w 550"/>
                  <a:gd name="T23" fmla="*/ 147 h 629"/>
                  <a:gd name="T24" fmla="*/ 361 w 550"/>
                  <a:gd name="T25" fmla="*/ 240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50" h="629">
                    <a:moveTo>
                      <a:pt x="361" y="240"/>
                    </a:moveTo>
                    <a:cubicBezTo>
                      <a:pt x="372" y="345"/>
                      <a:pt x="184" y="311"/>
                      <a:pt x="127" y="326"/>
                    </a:cubicBezTo>
                    <a:cubicBezTo>
                      <a:pt x="53" y="346"/>
                      <a:pt x="0" y="528"/>
                      <a:pt x="74" y="584"/>
                    </a:cubicBezTo>
                    <a:cubicBezTo>
                      <a:pt x="133" y="629"/>
                      <a:pt x="163" y="594"/>
                      <a:pt x="169" y="545"/>
                    </a:cubicBezTo>
                    <a:cubicBezTo>
                      <a:pt x="175" y="500"/>
                      <a:pt x="133" y="426"/>
                      <a:pt x="190" y="399"/>
                    </a:cubicBezTo>
                    <a:cubicBezTo>
                      <a:pt x="238" y="377"/>
                      <a:pt x="287" y="441"/>
                      <a:pt x="342" y="420"/>
                    </a:cubicBezTo>
                    <a:cubicBezTo>
                      <a:pt x="397" y="399"/>
                      <a:pt x="440" y="341"/>
                      <a:pt x="472" y="294"/>
                    </a:cubicBezTo>
                    <a:cubicBezTo>
                      <a:pt x="550" y="180"/>
                      <a:pt x="460" y="80"/>
                      <a:pt x="352" y="38"/>
                    </a:cubicBezTo>
                    <a:cubicBezTo>
                      <a:pt x="287" y="14"/>
                      <a:pt x="236" y="0"/>
                      <a:pt x="175" y="35"/>
                    </a:cubicBezTo>
                    <a:cubicBezTo>
                      <a:pt x="127" y="62"/>
                      <a:pt x="65" y="114"/>
                      <a:pt x="85" y="177"/>
                    </a:cubicBezTo>
                    <a:cubicBezTo>
                      <a:pt x="108" y="248"/>
                      <a:pt x="168" y="218"/>
                      <a:pt x="222" y="213"/>
                    </a:cubicBezTo>
                    <a:cubicBezTo>
                      <a:pt x="229" y="212"/>
                      <a:pt x="232" y="133"/>
                      <a:pt x="294" y="147"/>
                    </a:cubicBezTo>
                    <a:cubicBezTo>
                      <a:pt x="332" y="155"/>
                      <a:pt x="357" y="203"/>
                      <a:pt x="361" y="24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5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144" name="Freeform 72"/>
              <p:cNvSpPr>
                <a:spLocks/>
              </p:cNvSpPr>
              <p:nvPr/>
            </p:nvSpPr>
            <p:spPr bwMode="gray">
              <a:xfrm>
                <a:off x="4153" y="1062"/>
                <a:ext cx="420" cy="384"/>
              </a:xfrm>
              <a:custGeom>
                <a:avLst/>
                <a:gdLst>
                  <a:gd name="T0" fmla="*/ 111 w 210"/>
                  <a:gd name="T1" fmla="*/ 176 h 192"/>
                  <a:gd name="T2" fmla="*/ 179 w 210"/>
                  <a:gd name="T3" fmla="*/ 82 h 192"/>
                  <a:gd name="T4" fmla="*/ 111 w 210"/>
                  <a:gd name="T5" fmla="*/ 176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0" h="192">
                    <a:moveTo>
                      <a:pt x="111" y="176"/>
                    </a:moveTo>
                    <a:cubicBezTo>
                      <a:pt x="160" y="192"/>
                      <a:pt x="210" y="126"/>
                      <a:pt x="179" y="82"/>
                    </a:cubicBezTo>
                    <a:cubicBezTo>
                      <a:pt x="123" y="0"/>
                      <a:pt x="0" y="141"/>
                      <a:pt x="111" y="17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175" cmpd="sng">
                <a:solidFill>
                  <a:srgbClr val="5F5F5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3145" name="Freeform 73"/>
            <p:cNvSpPr>
              <a:spLocks/>
            </p:cNvSpPr>
            <p:nvPr/>
          </p:nvSpPr>
          <p:spPr bwMode="gray">
            <a:xfrm>
              <a:off x="3343" y="168"/>
              <a:ext cx="260" cy="218"/>
            </a:xfrm>
            <a:custGeom>
              <a:avLst/>
              <a:gdLst>
                <a:gd name="T0" fmla="*/ 27 w 130"/>
                <a:gd name="T1" fmla="*/ 96 h 109"/>
                <a:gd name="T2" fmla="*/ 6 w 130"/>
                <a:gd name="T3" fmla="*/ 38 h 109"/>
                <a:gd name="T4" fmla="*/ 48 w 130"/>
                <a:gd name="T5" fmla="*/ 9 h 109"/>
                <a:gd name="T6" fmla="*/ 67 w 130"/>
                <a:gd name="T7" fmla="*/ 0 h 109"/>
                <a:gd name="T8" fmla="*/ 58 w 130"/>
                <a:gd name="T9" fmla="*/ 35 h 109"/>
                <a:gd name="T10" fmla="*/ 130 w 130"/>
                <a:gd name="T11" fmla="*/ 92 h 109"/>
                <a:gd name="T12" fmla="*/ 83 w 130"/>
                <a:gd name="T13" fmla="*/ 109 h 109"/>
                <a:gd name="T14" fmla="*/ 27 w 130"/>
                <a:gd name="T15" fmla="*/ 9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0" h="109">
                  <a:moveTo>
                    <a:pt x="27" y="96"/>
                  </a:moveTo>
                  <a:cubicBezTo>
                    <a:pt x="3" y="83"/>
                    <a:pt x="0" y="61"/>
                    <a:pt x="6" y="38"/>
                  </a:cubicBezTo>
                  <a:cubicBezTo>
                    <a:pt x="20" y="27"/>
                    <a:pt x="34" y="17"/>
                    <a:pt x="48" y="9"/>
                  </a:cubicBezTo>
                  <a:cubicBezTo>
                    <a:pt x="54" y="6"/>
                    <a:pt x="61" y="3"/>
                    <a:pt x="67" y="0"/>
                  </a:cubicBezTo>
                  <a:cubicBezTo>
                    <a:pt x="62" y="10"/>
                    <a:pt x="59" y="22"/>
                    <a:pt x="58" y="35"/>
                  </a:cubicBezTo>
                  <a:cubicBezTo>
                    <a:pt x="54" y="81"/>
                    <a:pt x="99" y="76"/>
                    <a:pt x="130" y="92"/>
                  </a:cubicBezTo>
                  <a:cubicBezTo>
                    <a:pt x="120" y="104"/>
                    <a:pt x="102" y="109"/>
                    <a:pt x="83" y="109"/>
                  </a:cubicBezTo>
                  <a:cubicBezTo>
                    <a:pt x="62" y="109"/>
                    <a:pt x="41" y="103"/>
                    <a:pt x="27" y="96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46" name="Freeform 74"/>
            <p:cNvSpPr>
              <a:spLocks/>
            </p:cNvSpPr>
            <p:nvPr/>
          </p:nvSpPr>
          <p:spPr bwMode="gray">
            <a:xfrm>
              <a:off x="3328" y="1418"/>
              <a:ext cx="114" cy="121"/>
            </a:xfrm>
            <a:custGeom>
              <a:avLst/>
              <a:gdLst>
                <a:gd name="T0" fmla="*/ 18 w 57"/>
                <a:gd name="T1" fmla="*/ 22 h 60"/>
                <a:gd name="T2" fmla="*/ 31 w 57"/>
                <a:gd name="T3" fmla="*/ 57 h 60"/>
                <a:gd name="T4" fmla="*/ 18 w 57"/>
                <a:gd name="T5" fmla="*/ 60 h 60"/>
                <a:gd name="T6" fmla="*/ 18 w 57"/>
                <a:gd name="T7" fmla="*/ 22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" h="60">
                  <a:moveTo>
                    <a:pt x="18" y="22"/>
                  </a:moveTo>
                  <a:cubicBezTo>
                    <a:pt x="46" y="0"/>
                    <a:pt x="57" y="46"/>
                    <a:pt x="31" y="57"/>
                  </a:cubicBezTo>
                  <a:cubicBezTo>
                    <a:pt x="26" y="59"/>
                    <a:pt x="22" y="60"/>
                    <a:pt x="18" y="60"/>
                  </a:cubicBezTo>
                  <a:cubicBezTo>
                    <a:pt x="0" y="60"/>
                    <a:pt x="3" y="35"/>
                    <a:pt x="18" y="22"/>
                  </a:cubicBezTo>
                </a:path>
              </a:pathLst>
            </a:custGeom>
            <a:solidFill>
              <a:srgbClr val="FFFFFF">
                <a:alpha val="7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5F5F5F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147" name="Rectangle 7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1520" y="7680964"/>
            <a:ext cx="3413760" cy="384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585" tIns="65294" rIns="130585" bIns="65294" numCol="1" anchor="t" anchorCtr="0" compatLnSpc="1">
            <a:prstTxWarp prst="textNoShape">
              <a:avLst/>
            </a:prstTxWarp>
          </a:bodyPr>
          <a:lstStyle>
            <a:lvl1pPr algn="l">
              <a:defRPr sz="2000"/>
            </a:lvl1pPr>
          </a:lstStyle>
          <a:p>
            <a:fld id="{D8C4406F-76C2-4B69-A355-EB3BAB0D5089}" type="datetimeFigureOut">
              <a:rPr lang="en-US"/>
              <a:pPr/>
              <a:t>9/29/2021</a:t>
            </a:fld>
            <a:endParaRPr lang="en-US"/>
          </a:p>
        </p:txBody>
      </p:sp>
      <p:sp>
        <p:nvSpPr>
          <p:cNvPr id="3148" name="Rectangle 7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98720" y="7680964"/>
            <a:ext cx="4632960" cy="384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585" tIns="65294" rIns="130585" bIns="65294" numCol="1" anchor="t" anchorCtr="0" compatLnSpc="1">
            <a:prstTxWarp prst="textNoShape">
              <a:avLst/>
            </a:prstTxWarp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3149" name="Rectangle 77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10485120" y="7680964"/>
            <a:ext cx="731520" cy="384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585" tIns="65294" rIns="130585" bIns="65294" numCol="1" anchor="t" anchorCtr="0" compatLnSpc="1">
            <a:prstTxWarp prst="textNoShape">
              <a:avLst/>
            </a:prstTxWarp>
          </a:bodyPr>
          <a:lstStyle>
            <a:lvl1pPr algn="r">
              <a:defRPr sz="2000"/>
            </a:lvl1pPr>
          </a:lstStyle>
          <a:p>
            <a:fld id="{95C59FE7-0FC8-456F-B428-50A396FD895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27" r:id="rId13"/>
    <p:sldLayoutId id="2147483728" r:id="rId14"/>
    <p:sldLayoutId id="2147483730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chemeClr val="tx1"/>
          </a:solidFill>
          <a:latin typeface="Arial" charset="0"/>
        </a:defRPr>
      </a:lvl5pPr>
      <a:lvl6pPr marL="652933" algn="ctr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Arial" charset="0"/>
        </a:defRPr>
      </a:lvl6pPr>
      <a:lvl7pPr marL="1305868" algn="ctr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Arial" charset="0"/>
        </a:defRPr>
      </a:lvl7pPr>
      <a:lvl8pPr marL="1958803" algn="ctr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Arial" charset="0"/>
        </a:defRPr>
      </a:lvl8pPr>
      <a:lvl9pPr marL="2611738" algn="ctr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latin typeface="Arial" charset="0"/>
        </a:defRPr>
      </a:lvl9pPr>
    </p:titleStyle>
    <p:bodyStyle>
      <a:lvl1pPr marL="489701" indent="-489701" algn="l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61020" indent="-408085" algn="l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32334" indent="-326465" algn="l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85269" indent="-326465" algn="l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4pPr>
      <a:lvl5pPr marL="2938202" indent="-326465" algn="l" rtl="0" eaLnBrk="0" fontAlgn="base" hangingPunct="0">
        <a:spcBef>
          <a:spcPct val="20000"/>
        </a:spcBef>
        <a:spcAft>
          <a:spcPct val="0"/>
        </a:spcAft>
        <a:buChar char="»"/>
        <a:defRPr sz="2900">
          <a:solidFill>
            <a:schemeClr val="tx1"/>
          </a:solidFill>
          <a:latin typeface="+mn-lt"/>
        </a:defRPr>
      </a:lvl5pPr>
      <a:lvl6pPr marL="3591136" indent="-326465" algn="l" rtl="0" fontAlgn="base">
        <a:spcBef>
          <a:spcPct val="20000"/>
        </a:spcBef>
        <a:spcAft>
          <a:spcPct val="0"/>
        </a:spcAft>
        <a:buChar char="»"/>
        <a:defRPr sz="2900">
          <a:solidFill>
            <a:schemeClr val="tx1"/>
          </a:solidFill>
          <a:latin typeface="+mn-lt"/>
        </a:defRPr>
      </a:lvl6pPr>
      <a:lvl7pPr marL="4244069" indent="-326465" algn="l" rtl="0" fontAlgn="base">
        <a:spcBef>
          <a:spcPct val="20000"/>
        </a:spcBef>
        <a:spcAft>
          <a:spcPct val="0"/>
        </a:spcAft>
        <a:buChar char="»"/>
        <a:defRPr sz="2900">
          <a:solidFill>
            <a:schemeClr val="tx1"/>
          </a:solidFill>
          <a:latin typeface="+mn-lt"/>
        </a:defRPr>
      </a:lvl7pPr>
      <a:lvl8pPr marL="4897007" indent="-326465" algn="l" rtl="0" fontAlgn="base">
        <a:spcBef>
          <a:spcPct val="20000"/>
        </a:spcBef>
        <a:spcAft>
          <a:spcPct val="0"/>
        </a:spcAft>
        <a:buChar char="»"/>
        <a:defRPr sz="2900">
          <a:solidFill>
            <a:schemeClr val="tx1"/>
          </a:solidFill>
          <a:latin typeface="+mn-lt"/>
        </a:defRPr>
      </a:lvl8pPr>
      <a:lvl9pPr marL="5549937" indent="-326465" algn="l" rtl="0" fontAlgn="base">
        <a:spcBef>
          <a:spcPct val="20000"/>
        </a:spcBef>
        <a:spcAft>
          <a:spcPct val="0"/>
        </a:spcAft>
        <a:buChar char="»"/>
        <a:defRPr sz="2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305868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2933" algn="l" defTabSz="1305868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5868" algn="l" defTabSz="1305868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8803" algn="l" defTabSz="1305868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1738" algn="l" defTabSz="1305868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4668" algn="l" defTabSz="1305868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7604" algn="l" defTabSz="1305868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0536" algn="l" defTabSz="1305868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3475" algn="l" defTabSz="1305868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13" Type="http://schemas.openxmlformats.org/officeDocument/2006/relationships/image" Target="../media/image24.png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23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emf"/><Relationship Id="rId11" Type="http://schemas.openxmlformats.org/officeDocument/2006/relationships/image" Target="../media/image22.pn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21.e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oleObject" Target="../embeddings/oleObject7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8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27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oleObject" Target="../embeddings/oleObject9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e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3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6.wmf"/><Relationship Id="rId18" Type="http://schemas.openxmlformats.org/officeDocument/2006/relationships/image" Target="../media/image51.wmf"/><Relationship Id="rId26" Type="http://schemas.openxmlformats.org/officeDocument/2006/relationships/image" Target="../media/image35.emf"/><Relationship Id="rId21" Type="http://schemas.openxmlformats.org/officeDocument/2006/relationships/image" Target="../media/image54.wmf"/><Relationship Id="rId34" Type="http://schemas.openxmlformats.org/officeDocument/2006/relationships/oleObject" Target="../embeddings/oleObject19.bin"/><Relationship Id="rId7" Type="http://schemas.openxmlformats.org/officeDocument/2006/relationships/image" Target="../media/image33.wmf"/><Relationship Id="rId12" Type="http://schemas.openxmlformats.org/officeDocument/2006/relationships/image" Target="../media/image45.wmf"/><Relationship Id="rId17" Type="http://schemas.openxmlformats.org/officeDocument/2006/relationships/image" Target="../media/image50.wmf"/><Relationship Id="rId25" Type="http://schemas.openxmlformats.org/officeDocument/2006/relationships/oleObject" Target="../embeddings/oleObject15.bin"/><Relationship Id="rId33" Type="http://schemas.openxmlformats.org/officeDocument/2006/relationships/image" Target="../media/image38.emf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49.wmf"/><Relationship Id="rId20" Type="http://schemas.openxmlformats.org/officeDocument/2006/relationships/image" Target="../media/image53.wmf"/><Relationship Id="rId29" Type="http://schemas.openxmlformats.org/officeDocument/2006/relationships/image" Target="../media/image36.e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14.bin"/><Relationship Id="rId32" Type="http://schemas.openxmlformats.org/officeDocument/2006/relationships/oleObject" Target="../embeddings/oleObject18.bin"/><Relationship Id="rId37" Type="http://schemas.openxmlformats.org/officeDocument/2006/relationships/image" Target="../media/image40.wmf"/><Relationship Id="rId5" Type="http://schemas.openxmlformats.org/officeDocument/2006/relationships/image" Target="../media/image32.wmf"/><Relationship Id="rId15" Type="http://schemas.openxmlformats.org/officeDocument/2006/relationships/image" Target="../media/image48.wmf"/><Relationship Id="rId23" Type="http://schemas.openxmlformats.org/officeDocument/2006/relationships/image" Target="../media/image34.wmf"/><Relationship Id="rId28" Type="http://schemas.openxmlformats.org/officeDocument/2006/relationships/oleObject" Target="../embeddings/oleObject16.bin"/><Relationship Id="rId36" Type="http://schemas.openxmlformats.org/officeDocument/2006/relationships/oleObject" Target="../embeddings/oleObject20.bin"/><Relationship Id="rId10" Type="http://schemas.openxmlformats.org/officeDocument/2006/relationships/image" Target="../media/image43.wmf"/><Relationship Id="rId19" Type="http://schemas.openxmlformats.org/officeDocument/2006/relationships/image" Target="../media/image52.wmf"/><Relationship Id="rId31" Type="http://schemas.openxmlformats.org/officeDocument/2006/relationships/image" Target="../media/image37.e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42.wmf"/><Relationship Id="rId14" Type="http://schemas.openxmlformats.org/officeDocument/2006/relationships/image" Target="../media/image47.wmf"/><Relationship Id="rId22" Type="http://schemas.openxmlformats.org/officeDocument/2006/relationships/oleObject" Target="../embeddings/oleObject13.bin"/><Relationship Id="rId27" Type="http://schemas.openxmlformats.org/officeDocument/2006/relationships/image" Target="../media/image55.wmf"/><Relationship Id="rId30" Type="http://schemas.openxmlformats.org/officeDocument/2006/relationships/oleObject" Target="../embeddings/oleObject17.bin"/><Relationship Id="rId35" Type="http://schemas.openxmlformats.org/officeDocument/2006/relationships/image" Target="../media/image39.emf"/><Relationship Id="rId8" Type="http://schemas.openxmlformats.org/officeDocument/2006/relationships/image" Target="../media/image41.wmf"/><Relationship Id="rId3" Type="http://schemas.openxmlformats.org/officeDocument/2006/relationships/notesSlide" Target="../notesSlides/notesSlid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AutoShape 4"/>
          <p:cNvSpPr>
            <a:spLocks noChangeAspect="1" noChangeArrowheads="1" noTextEdit="1"/>
          </p:cNvSpPr>
          <p:nvPr/>
        </p:nvSpPr>
        <p:spPr bwMode="auto">
          <a:xfrm>
            <a:off x="5974084" y="3566164"/>
            <a:ext cx="7561582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585" tIns="65294" rIns="130585" bIns="65294"/>
          <a:lstStyle/>
          <a:p>
            <a:endParaRPr lang="vi-VN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193293" y="1981200"/>
            <a:ext cx="8170569" cy="2695579"/>
          </a:xfrm>
          <a:noFill/>
        </p:spPr>
        <p:txBody>
          <a:bodyPr/>
          <a:lstStyle/>
          <a:p>
            <a:pPr algn="ctr"/>
            <a:r>
              <a:rPr lang="en-US" sz="5600" u="sng" err="1"/>
              <a:t>Tiết</a:t>
            </a:r>
            <a:r>
              <a:rPr lang="en-US" sz="5600" u="sng"/>
              <a:t> </a:t>
            </a:r>
            <a:r>
              <a:rPr lang="vi-VN" sz="5600" u="sng" smtClean="0"/>
              <a:t>11</a:t>
            </a:r>
            <a:r>
              <a:rPr lang="en-US" sz="6900" smtClean="0"/>
              <a:t>: </a:t>
            </a:r>
            <a:r>
              <a:rPr lang="vi-VN" sz="7200" i="1"/>
              <a:t>Một số hệ thức về cạnh và góc trong tam giác vuông (tiết </a:t>
            </a:r>
            <a:r>
              <a:rPr lang="vi-VN" sz="7200" i="1" smtClean="0"/>
              <a:t>3)</a:t>
            </a:r>
            <a:r>
              <a:rPr lang="en-US" sz="7200"/>
              <a:t/>
            </a:r>
            <a:br>
              <a:rPr lang="en-US" sz="7200"/>
            </a:br>
            <a:endParaRPr lang="en-US" sz="6900" dirty="0"/>
          </a:p>
        </p:txBody>
      </p:sp>
      <p:pic>
        <p:nvPicPr>
          <p:cNvPr id="6" name="Picture 2" descr="Hình ảnh có liên qu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6172200"/>
            <a:ext cx="2983178" cy="199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4998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1"/>
          <p:cNvSpPr txBox="1">
            <a:spLocks noChangeArrowheads="1"/>
          </p:cNvSpPr>
          <p:nvPr/>
        </p:nvSpPr>
        <p:spPr bwMode="auto">
          <a:xfrm>
            <a:off x="2301240" y="3215641"/>
            <a:ext cx="992124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el-GR" altLang="en-US" sz="288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263" name="Text Box 4">
            <a:extLst>
              <a:ext uri="{FF2B5EF4-FFF2-40B4-BE49-F238E27FC236}">
                <a16:creationId xmlns:a16="http://schemas.microsoft.com/office/drawing/2014/main" xmlns="" id="{83EFC832-8EAE-4C41-BB67-210B3AEE617A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267200" y="451486"/>
            <a:ext cx="8534400" cy="1009045"/>
          </a:xfrm>
          <a:prstGeom prst="rect">
            <a:avLst/>
          </a:prstGeom>
          <a:blipFill rotWithShape="1">
            <a:blip r:embed="rId2"/>
            <a:stretch>
              <a:fillRect l="-1285" t="-5797" r="-428" b="-15942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noFill/>
              </a:rPr>
              <a:t> </a:t>
            </a:r>
          </a:p>
        </p:txBody>
      </p:sp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920" y="1621156"/>
            <a:ext cx="4360546" cy="2072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Left Brace 10"/>
          <p:cNvSpPr>
            <a:spLocks/>
          </p:cNvSpPr>
          <p:nvPr/>
        </p:nvSpPr>
        <p:spPr bwMode="auto">
          <a:xfrm rot="-5400000">
            <a:off x="4114800" y="1864996"/>
            <a:ext cx="548640" cy="3108960"/>
          </a:xfrm>
          <a:prstGeom prst="leftBrace">
            <a:avLst>
              <a:gd name="adj1" fmla="val 8343"/>
              <a:gd name="adj2" fmla="val 50000"/>
            </a:avLst>
          </a:prstGeom>
          <a:noFill/>
          <a:ln w="28575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12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5782" name="TextBox 11"/>
          <p:cNvSpPr txBox="1">
            <a:spLocks noChangeArrowheads="1"/>
          </p:cNvSpPr>
          <p:nvPr/>
        </p:nvSpPr>
        <p:spPr bwMode="auto">
          <a:xfrm>
            <a:off x="4389120" y="3291841"/>
            <a:ext cx="146304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FF0000"/>
                </a:solidFill>
                <a:latin typeface="Times New Roman" panose="02020603050405020304" pitchFamily="18" charset="0"/>
              </a:rPr>
              <a:t>8cm</a:t>
            </a:r>
          </a:p>
        </p:txBody>
      </p:sp>
      <p:sp>
        <p:nvSpPr>
          <p:cNvPr id="75783" name="TextBox 14"/>
          <p:cNvSpPr txBox="1">
            <a:spLocks noChangeArrowheads="1"/>
          </p:cNvSpPr>
          <p:nvPr/>
        </p:nvSpPr>
        <p:spPr bwMode="auto">
          <a:xfrm rot="-1353642">
            <a:off x="3200400" y="2182066"/>
            <a:ext cx="950596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FF0000"/>
                </a:solidFill>
                <a:latin typeface="Times New Roman" panose="02020603050405020304" pitchFamily="18" charset="0"/>
              </a:rPr>
              <a:t>5cm</a:t>
            </a:r>
          </a:p>
        </p:txBody>
      </p:sp>
    </p:spTree>
    <p:extLst>
      <p:ext uri="{BB962C8B-B14F-4D97-AF65-F5344CB8AC3E}">
        <p14:creationId xmlns:p14="http://schemas.microsoft.com/office/powerpoint/2010/main" val="357891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2150746" y="2310766"/>
          <a:ext cx="603504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r:id="rId3" imgW="3449117" imgH="2296058" progId="">
                  <p:embed/>
                </p:oleObj>
              </mc:Choice>
              <mc:Fallback>
                <p:oleObj r:id="rId3" imgW="3449117" imgH="229605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746" y="2310766"/>
                        <a:ext cx="6035040" cy="1828800"/>
                      </a:xfrm>
                      <a:prstGeom prst="rect">
                        <a:avLst/>
                      </a:prstGeom>
                      <a:solidFill>
                        <a:srgbClr val="BADDE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Rectangle 4">
            <a:extLst>
              <a:ext uri="{FF2B5EF4-FFF2-40B4-BE49-F238E27FC236}">
                <a16:creationId xmlns:a16="http://schemas.microsoft.com/office/drawing/2014/main" xmlns="" id="{C55F39FF-5398-46F3-88BF-CAA1A1F7D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50" y="2653666"/>
            <a:ext cx="3017520" cy="2286000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05" name="Freeform 5"/>
          <p:cNvSpPr>
            <a:spLocks/>
          </p:cNvSpPr>
          <p:nvPr/>
        </p:nvSpPr>
        <p:spPr bwMode="auto">
          <a:xfrm>
            <a:off x="10146031" y="2653666"/>
            <a:ext cx="3810" cy="2306954"/>
          </a:xfrm>
          <a:custGeom>
            <a:avLst/>
            <a:gdLst>
              <a:gd name="T0" fmla="*/ 0 w 2"/>
              <a:gd name="T1" fmla="*/ 0 h 1211"/>
              <a:gd name="T2" fmla="*/ 2147483646 w 2"/>
              <a:gd name="T3" fmla="*/ 2147483646 h 121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" h="1211">
                <a:moveTo>
                  <a:pt x="0" y="0"/>
                </a:moveTo>
                <a:lnTo>
                  <a:pt x="2" y="1211"/>
                </a:lnTo>
              </a:path>
            </a:pathLst>
          </a:custGeom>
          <a:noFill/>
          <a:ln w="317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Freeform 6"/>
          <p:cNvSpPr>
            <a:spLocks/>
          </p:cNvSpPr>
          <p:nvPr/>
        </p:nvSpPr>
        <p:spPr bwMode="auto">
          <a:xfrm flipH="1">
            <a:off x="10146030" y="2632710"/>
            <a:ext cx="1005840" cy="2306956"/>
          </a:xfrm>
          <a:custGeom>
            <a:avLst/>
            <a:gdLst>
              <a:gd name="T0" fmla="*/ 0 w 2"/>
              <a:gd name="T1" fmla="*/ 0 h 1211"/>
              <a:gd name="T2" fmla="*/ 2147483646 w 2"/>
              <a:gd name="T3" fmla="*/ 2147483646 h 121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" h="1211">
                <a:moveTo>
                  <a:pt x="0" y="0"/>
                </a:moveTo>
                <a:lnTo>
                  <a:pt x="2" y="1211"/>
                </a:lnTo>
              </a:path>
            </a:pathLst>
          </a:custGeom>
          <a:noFill/>
          <a:ln w="38100" cap="flat" cmpd="sng">
            <a:solidFill>
              <a:srgbClr val="0000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10146030" y="2659380"/>
            <a:ext cx="91440" cy="177166"/>
          </a:xfrm>
          <a:prstGeom prst="rect">
            <a:avLst/>
          </a:prstGeom>
          <a:solidFill>
            <a:srgbClr val="0099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12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2699386" y="2318058"/>
            <a:ext cx="46634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AB là chiều rộng khúc sông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10146030" y="4762500"/>
            <a:ext cx="91440" cy="177166"/>
          </a:xfrm>
          <a:prstGeom prst="rect">
            <a:avLst/>
          </a:prstGeom>
          <a:solidFill>
            <a:srgbClr val="0099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12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11" name="Freeform 11"/>
          <p:cNvSpPr>
            <a:spLocks/>
          </p:cNvSpPr>
          <p:nvPr/>
        </p:nvSpPr>
        <p:spPr bwMode="auto">
          <a:xfrm>
            <a:off x="10894696" y="2657476"/>
            <a:ext cx="165734" cy="369332"/>
          </a:xfrm>
          <a:custGeom>
            <a:avLst/>
            <a:gdLst>
              <a:gd name="T0" fmla="*/ 0 w 87"/>
              <a:gd name="T1" fmla="*/ 0 h 142"/>
              <a:gd name="T2" fmla="*/ 2147483646 w 87"/>
              <a:gd name="T3" fmla="*/ 2147483646 h 142"/>
              <a:gd name="T4" fmla="*/ 2147483646 w 87"/>
              <a:gd name="T5" fmla="*/ 2147483646 h 14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7" h="142">
                <a:moveTo>
                  <a:pt x="0" y="0"/>
                </a:moveTo>
                <a:cubicBezTo>
                  <a:pt x="5" y="14"/>
                  <a:pt x="18" y="63"/>
                  <a:pt x="32" y="87"/>
                </a:cubicBezTo>
                <a:cubicBezTo>
                  <a:pt x="46" y="111"/>
                  <a:pt x="76" y="131"/>
                  <a:pt x="87" y="142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2" name="Freeform 12"/>
          <p:cNvSpPr>
            <a:spLocks/>
          </p:cNvSpPr>
          <p:nvPr/>
        </p:nvSpPr>
        <p:spPr bwMode="auto">
          <a:xfrm>
            <a:off x="10237470" y="4665346"/>
            <a:ext cx="182880" cy="369332"/>
          </a:xfrm>
          <a:custGeom>
            <a:avLst/>
            <a:gdLst>
              <a:gd name="T0" fmla="*/ 0 w 96"/>
              <a:gd name="T1" fmla="*/ 0 h 144"/>
              <a:gd name="T2" fmla="*/ 2147483646 w 96"/>
              <a:gd name="T3" fmla="*/ 2147483646 h 144"/>
              <a:gd name="T4" fmla="*/ 2147483646 w 96"/>
              <a:gd name="T5" fmla="*/ 2147483646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" h="144">
                <a:moveTo>
                  <a:pt x="0" y="0"/>
                </a:moveTo>
                <a:cubicBezTo>
                  <a:pt x="12" y="8"/>
                  <a:pt x="57" y="22"/>
                  <a:pt x="73" y="46"/>
                </a:cubicBezTo>
                <a:cubicBezTo>
                  <a:pt x="89" y="70"/>
                  <a:pt x="91" y="124"/>
                  <a:pt x="96" y="144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9780270" y="2305050"/>
            <a:ext cx="4572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9963150" y="4939666"/>
            <a:ext cx="4572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1060430" y="2305050"/>
            <a:ext cx="4572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V="1">
            <a:off x="10054590" y="2927986"/>
            <a:ext cx="731520" cy="9144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2626728" y="2777164"/>
            <a:ext cx="54393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AC là đoạn đường đi của chiếc thuyền</a:t>
            </a:r>
          </a:p>
        </p:txBody>
      </p:sp>
      <p:graphicFrame>
        <p:nvGraphicFramePr>
          <p:cNvPr id="25619" name="Object 19"/>
          <p:cNvGraphicFramePr>
            <a:graphicFrameLocks noChangeAspect="1"/>
          </p:cNvGraphicFramePr>
          <p:nvPr/>
        </p:nvGraphicFramePr>
        <p:xfrm>
          <a:off x="2516506" y="3133726"/>
          <a:ext cx="731520" cy="506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5" imgW="257197" imgH="152337" progId="Equation.DSMT4">
                  <p:embed/>
                </p:oleObj>
              </mc:Choice>
              <mc:Fallback>
                <p:oleObj name="Equation" r:id="rId5" imgW="257197" imgH="15233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506" y="3133726"/>
                        <a:ext cx="731520" cy="5067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3248026" y="3230672"/>
            <a:ext cx="47548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là góc tạo bởi đường đi của chiếc thuyền và bờ sông</a:t>
            </a:r>
          </a:p>
        </p:txBody>
      </p:sp>
      <p:graphicFrame>
        <p:nvGraphicFramePr>
          <p:cNvPr id="25621" name="Object 21"/>
          <p:cNvGraphicFramePr>
            <a:graphicFrameLocks noChangeAspect="1"/>
          </p:cNvGraphicFramePr>
          <p:nvPr>
            <p:ph sz="half" idx="1"/>
          </p:nvPr>
        </p:nvGraphicFramePr>
        <p:xfrm>
          <a:off x="10679430" y="4299586"/>
          <a:ext cx="563880" cy="474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7" imgW="161883" imgH="123680" progId="Equation.DSMT4">
                  <p:embed/>
                </p:oleObj>
              </mc:Choice>
              <mc:Fallback>
                <p:oleObj name="Equation" r:id="rId7" imgW="161883" imgH="123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9430" y="4299586"/>
                        <a:ext cx="563880" cy="4743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2" name="AutoShape 22"/>
          <p:cNvSpPr>
            <a:spLocks noChangeArrowheads="1"/>
          </p:cNvSpPr>
          <p:nvPr/>
        </p:nvSpPr>
        <p:spPr bwMode="auto">
          <a:xfrm>
            <a:off x="1838326" y="4308134"/>
            <a:ext cx="1362074" cy="592503"/>
          </a:xfrm>
          <a:prstGeom prst="flowChartAlternateProcess">
            <a:avLst/>
          </a:prstGeom>
          <a:solidFill>
            <a:schemeClr val="bg1">
              <a:alpha val="0"/>
            </a:schemeClr>
          </a:solidFill>
          <a:ln w="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 u="sng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288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2103120" y="5029201"/>
            <a:ext cx="740664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</a:rPr>
              <a:t>Quãng đường con thuyền đã đi qua sông là</a:t>
            </a:r>
          </a:p>
        </p:txBody>
      </p:sp>
      <p:graphicFrame>
        <p:nvGraphicFramePr>
          <p:cNvPr id="25624" name="Object 24"/>
          <p:cNvGraphicFramePr>
            <a:graphicFrameLocks noChangeAspect="1"/>
          </p:cNvGraphicFramePr>
          <p:nvPr/>
        </p:nvGraphicFramePr>
        <p:xfrm>
          <a:off x="3931920" y="4297680"/>
          <a:ext cx="2103120" cy="832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9" imgW="914563" imgH="314478" progId="Equation.DSMT4">
                  <p:embed/>
                </p:oleObj>
              </mc:Choice>
              <mc:Fallback>
                <p:oleObj name="Equation" r:id="rId9" imgW="914563" imgH="31447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1920" y="4297680"/>
                        <a:ext cx="2103120" cy="8324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6" name="Text Box 26">
            <a:extLst>
              <a:ext uri="{FF2B5EF4-FFF2-40B4-BE49-F238E27FC236}">
                <a16:creationId xmlns:a16="http://schemas.microsoft.com/office/drawing/2014/main" xmlns="" id="{FF0DE969-82C7-4517-9246-112843480DF4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103120" y="6126480"/>
            <a:ext cx="9418320" cy="1271810"/>
          </a:xfrm>
          <a:prstGeom prst="rect">
            <a:avLst/>
          </a:prstGeom>
          <a:blipFill rotWithShape="1">
            <a:blip r:embed="rId11"/>
            <a:stretch>
              <a:fillRect l="-1243" t="-3468" b="-9249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>
            <a:off x="10146030" y="4939666"/>
            <a:ext cx="164592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11466196" y="4865370"/>
            <a:ext cx="4572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x</a:t>
            </a:r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>
            <a:off x="10146030" y="2653666"/>
            <a:ext cx="100584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3124919" y="4389121"/>
            <a:ext cx="73770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</a:rPr>
              <a:t>Đổi</a:t>
            </a:r>
          </a:p>
        </p:txBody>
      </p:sp>
      <p:sp>
        <p:nvSpPr>
          <p:cNvPr id="76827" name="Rectangle 3"/>
          <p:cNvSpPr>
            <a:spLocks noGrp="1" noChangeArrowheads="1"/>
          </p:cNvSpPr>
          <p:nvPr>
            <p:ph type="title"/>
          </p:nvPr>
        </p:nvSpPr>
        <p:spPr>
          <a:xfrm>
            <a:off x="1857376" y="258447"/>
            <a:ext cx="10515600" cy="1901823"/>
          </a:xfrm>
          <a:solidFill>
            <a:srgbClr val="FFFF00">
              <a:alpha val="0"/>
            </a:srgbClr>
          </a:solidFill>
        </p:spPr>
        <p:txBody>
          <a:bodyPr/>
          <a:lstStyle/>
          <a:p>
            <a:pPr algn="just" eaLnBrk="1" hangingPunct="1"/>
            <a:r>
              <a:rPr lang="en-US" altLang="en-US" sz="2520">
                <a:solidFill>
                  <a:srgbClr val="0000CC"/>
                </a:solidFill>
              </a:rPr>
              <a:t>         Một con thuyền với </a:t>
            </a:r>
            <a:r>
              <a:rPr lang="en-US" altLang="en-US" sz="2520">
                <a:solidFill>
                  <a:srgbClr val="FF0000"/>
                </a:solidFill>
              </a:rPr>
              <a:t>vận tốc 2km/h </a:t>
            </a:r>
            <a:r>
              <a:rPr lang="en-US" altLang="en-US" sz="2520">
                <a:solidFill>
                  <a:srgbClr val="0000CC"/>
                </a:solidFill>
              </a:rPr>
              <a:t>vượt qua một khúc sông nước chảy mạnh mất </a:t>
            </a:r>
            <a:r>
              <a:rPr lang="en-US" altLang="en-US" sz="2520">
                <a:solidFill>
                  <a:srgbClr val="FF0000"/>
                </a:solidFill>
              </a:rPr>
              <a:t>5 phút. </a:t>
            </a:r>
            <a:r>
              <a:rPr lang="en-US" altLang="en-US" sz="2520">
                <a:solidFill>
                  <a:srgbClr val="0000CC"/>
                </a:solidFill>
              </a:rPr>
              <a:t>Biết rằng đường đi của con thuyền tạo với bờ một góc 70</a:t>
            </a:r>
            <a:r>
              <a:rPr lang="en-US" altLang="en-US" sz="2520" baseline="30000">
                <a:solidFill>
                  <a:srgbClr val="0000CC"/>
                </a:solidFill>
              </a:rPr>
              <a:t>0</a:t>
            </a:r>
            <a:r>
              <a:rPr lang="en-US" altLang="en-US" sz="2520">
                <a:solidFill>
                  <a:srgbClr val="0000CC"/>
                </a:solidFill>
              </a:rPr>
              <a:t>. Từ đó đã có thể tính được chiều rộng của khúc sông chưa ? Nếu có thể hãy tính kết quả </a:t>
            </a:r>
            <a:r>
              <a:rPr lang="en-US" altLang="en-US" sz="2520">
                <a:solidFill>
                  <a:srgbClr val="A50021"/>
                </a:solidFill>
              </a:rPr>
              <a:t>(làm tròn đến mét)</a:t>
            </a:r>
            <a:r>
              <a:rPr lang="en-US" altLang="en-US" sz="252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76828" name="Text Box 4"/>
          <p:cNvSpPr txBox="1">
            <a:spLocks noChangeArrowheads="1"/>
          </p:cNvSpPr>
          <p:nvPr/>
        </p:nvSpPr>
        <p:spPr bwMode="auto">
          <a:xfrm>
            <a:off x="1811655" y="-24765"/>
            <a:ext cx="4419601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80" u="sng">
                <a:solidFill>
                  <a:srgbClr val="FF0000"/>
                </a:solidFill>
                <a:latin typeface="Times New Roman" panose="02020603050405020304" pitchFamily="18" charset="0"/>
              </a:rPr>
              <a:t>Bài 4</a:t>
            </a:r>
            <a:r>
              <a:rPr lang="en-US" altLang="en-US" sz="2880">
                <a:solidFill>
                  <a:srgbClr val="FF0000"/>
                </a:solidFill>
                <a:latin typeface="Times New Roman" panose="02020603050405020304" pitchFamily="18" charset="0"/>
              </a:rPr>
              <a:t>:(Bài 32/89 SGK)</a:t>
            </a:r>
            <a:endParaRPr lang="en-US" altLang="en-US" sz="288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0D98F3D-B381-4DDE-8A26-565843ABF60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103121" y="5486400"/>
            <a:ext cx="6388364" cy="802066"/>
          </a:xfrm>
          <a:prstGeom prst="rect">
            <a:avLst/>
          </a:prstGeom>
          <a:blipFill rotWithShape="1">
            <a:blip r:embed="rId12"/>
            <a:stretch>
              <a:fillRect r="-2520" b="-8182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19E9714-7517-4D38-AF52-FA5863B76A2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103120" y="7295856"/>
            <a:ext cx="6366512" cy="526298"/>
          </a:xfrm>
          <a:prstGeom prst="rect">
            <a:avLst/>
          </a:prstGeom>
          <a:blipFill rotWithShape="1">
            <a:blip r:embed="rId13"/>
            <a:stretch>
              <a:fillRect l="-1378" t="-5556" r="-1952" b="-27778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0054590" y="4208146"/>
            <a:ext cx="365760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0328910" y="4495800"/>
            <a:ext cx="365760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6150518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nimBg="1"/>
      <p:bldP spid="25605" grpId="0" animBg="1"/>
      <p:bldP spid="25606" grpId="0" animBg="1"/>
      <p:bldP spid="25607" grpId="0" animBg="1"/>
      <p:bldP spid="25608" grpId="0"/>
      <p:bldP spid="25610" grpId="0" animBg="1"/>
      <p:bldP spid="25611" grpId="0" animBg="1"/>
      <p:bldP spid="25612" grpId="0" animBg="1"/>
      <p:bldP spid="25613" grpId="0"/>
      <p:bldP spid="25614" grpId="0"/>
      <p:bldP spid="25615" grpId="0"/>
      <p:bldP spid="25616" grpId="0" animBg="1"/>
      <p:bldP spid="25618" grpId="0"/>
      <p:bldP spid="25620" grpId="0"/>
      <p:bldP spid="25622" grpId="0" animBg="1"/>
      <p:bldP spid="25623" grpId="0"/>
      <p:bldP spid="25628" grpId="0" animBg="1"/>
      <p:bldP spid="25629" grpId="0"/>
      <p:bldP spid="25630" grpId="0" animBg="1"/>
      <p:bldP spid="25634" grpId="0"/>
      <p:bldP spid="2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>
            <a:extLst>
              <a:ext uri="{FF2B5EF4-FFF2-40B4-BE49-F238E27FC236}">
                <a16:creationId xmlns:a16="http://schemas.microsoft.com/office/drawing/2014/main" xmlns="" id="{6BC22F11-1C48-403E-8962-DFB594BAA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4600" y="-16650"/>
            <a:ext cx="90297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288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8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80" u="sng" dirty="0">
                <a:solidFill>
                  <a:srgbClr val="0000FF"/>
                </a:solidFill>
                <a:latin typeface=".VnTime" pitchFamily="34" charset="0"/>
              </a:rPr>
              <a:t>1/ 89 SGK</a:t>
            </a:r>
            <a:r>
              <a:rPr lang="en-US" sz="2880" dirty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sz="2880" dirty="0" err="1">
                <a:solidFill>
                  <a:srgbClr val="000000"/>
                </a:solidFill>
                <a:latin typeface=".VnTime" pitchFamily="34" charset="0"/>
              </a:rPr>
              <a:t>cho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</a:t>
            </a:r>
            <a:r>
              <a:rPr lang="en-US" sz="2880" dirty="0" err="1">
                <a:solidFill>
                  <a:srgbClr val="000000"/>
                </a:solidFill>
                <a:latin typeface=".VnTime" pitchFamily="34" charset="0"/>
              </a:rPr>
              <a:t>h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rgbClr val="000000"/>
                </a:solidFill>
                <a:latin typeface=".VnTime" pitchFamily="34" charset="0"/>
              </a:rPr>
              <a:t>vÏ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</a:t>
            </a:r>
            <a:r>
              <a:rPr lang="en-US" sz="2880" dirty="0" err="1">
                <a:solidFill>
                  <a:srgbClr val="000000"/>
                </a:solidFill>
                <a:latin typeface=".VnTime" pitchFamily="34" charset="0"/>
              </a:rPr>
              <a:t>t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: AC = </a:t>
            </a:r>
            <a:r>
              <a:rPr lang="en-US" sz="2880">
                <a:solidFill>
                  <a:srgbClr val="000000"/>
                </a:solidFill>
                <a:latin typeface=".VnTime" pitchFamily="34" charset="0"/>
              </a:rPr>
              <a:t>8 </a:t>
            </a:r>
            <a:r>
              <a:rPr lang="vi-VN" sz="2880" smtClean="0">
                <a:solidFill>
                  <a:srgbClr val="000000"/>
                </a:solidFill>
                <a:latin typeface=".VnTime" pitchFamily="34" charset="0"/>
              </a:rPr>
              <a:t>cm, </a:t>
            </a:r>
            <a:r>
              <a:rPr lang="en-US" sz="2880" smtClean="0">
                <a:solidFill>
                  <a:srgbClr val="000000"/>
                </a:solidFill>
                <a:latin typeface=".VnTime" pitchFamily="34" charset="0"/>
              </a:rPr>
              <a:t>AD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= 9,6cm,                            </a:t>
            </a:r>
          </a:p>
          <a:p>
            <a:pPr eaLnBrk="1" hangingPunct="1">
              <a:defRPr/>
            </a:pPr>
            <a:endParaRPr lang="vi-VN" sz="2880">
              <a:solidFill>
                <a:srgbClr val="000000"/>
              </a:solidFill>
              <a:latin typeface=".VnTime" pitchFamily="34" charset="0"/>
            </a:endParaRPr>
          </a:p>
          <a:p>
            <a:pPr algn="l" eaLnBrk="1" hangingPunct="1">
              <a:defRPr/>
            </a:pPr>
            <a:r>
              <a:rPr lang="en-US" sz="2880" smtClean="0">
                <a:solidFill>
                  <a:srgbClr val="000000"/>
                </a:solidFill>
                <a:latin typeface=".VnTime" pitchFamily="34" charset="0"/>
              </a:rPr>
              <a:t>H·y </a:t>
            </a:r>
            <a:r>
              <a:rPr lang="en-US" sz="2880" dirty="0" err="1">
                <a:solidFill>
                  <a:srgbClr val="000000"/>
                </a:solidFill>
                <a:latin typeface=".VnTime" pitchFamily="34" charset="0"/>
              </a:rPr>
              <a:t>tÝnh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:  </a:t>
            </a:r>
          </a:p>
          <a:p>
            <a:pPr algn="l" eaLnBrk="1" hangingPunct="1">
              <a:defRPr/>
            </a:pP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a/   AB</a:t>
            </a:r>
          </a:p>
          <a:p>
            <a:pPr marL="0" indent="0" algn="l" eaLnBrk="1" hangingPunct="1">
              <a:defRPr/>
            </a:pP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b/   </a:t>
            </a:r>
            <a:endParaRPr lang="en-US" sz="2880" dirty="0">
              <a:solidFill>
                <a:srgbClr val="0000FF"/>
              </a:solidFill>
            </a:endParaRPr>
          </a:p>
        </p:txBody>
      </p:sp>
      <p:sp>
        <p:nvSpPr>
          <p:cNvPr id="77827" name="Line 39"/>
          <p:cNvSpPr>
            <a:spLocks noChangeShapeType="1"/>
          </p:cNvSpPr>
          <p:nvPr/>
        </p:nvSpPr>
        <p:spPr bwMode="auto">
          <a:xfrm flipV="1">
            <a:off x="9648826" y="400050"/>
            <a:ext cx="1123950" cy="13811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28" name="Line 40"/>
          <p:cNvSpPr>
            <a:spLocks noChangeShapeType="1"/>
          </p:cNvSpPr>
          <p:nvPr/>
        </p:nvSpPr>
        <p:spPr bwMode="auto">
          <a:xfrm>
            <a:off x="9648826" y="1781176"/>
            <a:ext cx="691514" cy="86487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29" name="Line 41"/>
          <p:cNvSpPr>
            <a:spLocks noChangeShapeType="1"/>
          </p:cNvSpPr>
          <p:nvPr/>
        </p:nvSpPr>
        <p:spPr bwMode="auto">
          <a:xfrm flipH="1">
            <a:off x="10340341" y="400050"/>
            <a:ext cx="430530" cy="22459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0" name="Line 42"/>
          <p:cNvSpPr>
            <a:spLocks noChangeShapeType="1"/>
          </p:cNvSpPr>
          <p:nvPr/>
        </p:nvSpPr>
        <p:spPr bwMode="auto">
          <a:xfrm>
            <a:off x="10340340" y="2646046"/>
            <a:ext cx="189928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1" name="Line 43"/>
          <p:cNvSpPr>
            <a:spLocks noChangeShapeType="1"/>
          </p:cNvSpPr>
          <p:nvPr/>
        </p:nvSpPr>
        <p:spPr bwMode="auto">
          <a:xfrm>
            <a:off x="10770870" y="400050"/>
            <a:ext cx="1468756" cy="22459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2" name="Text Box 44"/>
          <p:cNvSpPr txBox="1">
            <a:spLocks noChangeArrowheads="1"/>
          </p:cNvSpPr>
          <p:nvPr/>
        </p:nvSpPr>
        <p:spPr bwMode="auto">
          <a:xfrm>
            <a:off x="10340340" y="2127886"/>
            <a:ext cx="862966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74</a:t>
            </a:r>
            <a:r>
              <a:rPr lang="en-US" altLang="en-US" sz="2160" baseline="30000">
                <a:solidFill>
                  <a:srgbClr val="000000"/>
                </a:solidFill>
              </a:rPr>
              <a:t>0</a:t>
            </a:r>
            <a:endParaRPr lang="en-US" altLang="en-US" sz="2160">
              <a:solidFill>
                <a:srgbClr val="000000"/>
              </a:solidFill>
            </a:endParaRPr>
          </a:p>
        </p:txBody>
      </p:sp>
      <p:sp>
        <p:nvSpPr>
          <p:cNvPr id="77833" name="Text Box 45"/>
          <p:cNvSpPr txBox="1">
            <a:spLocks noChangeArrowheads="1"/>
          </p:cNvSpPr>
          <p:nvPr/>
        </p:nvSpPr>
        <p:spPr bwMode="auto">
          <a:xfrm>
            <a:off x="9907906" y="1868806"/>
            <a:ext cx="103632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54</a:t>
            </a:r>
            <a:r>
              <a:rPr lang="en-US" altLang="en-US" sz="2160" baseline="30000">
                <a:solidFill>
                  <a:srgbClr val="000000"/>
                </a:solidFill>
              </a:rPr>
              <a:t>0</a:t>
            </a:r>
            <a:endParaRPr lang="en-US" altLang="en-US" sz="2160">
              <a:solidFill>
                <a:srgbClr val="000000"/>
              </a:solidFill>
            </a:endParaRPr>
          </a:p>
        </p:txBody>
      </p:sp>
      <p:sp>
        <p:nvSpPr>
          <p:cNvPr id="77834" name="Text Box 46"/>
          <p:cNvSpPr txBox="1">
            <a:spLocks noChangeArrowheads="1"/>
          </p:cNvSpPr>
          <p:nvPr/>
        </p:nvSpPr>
        <p:spPr bwMode="auto">
          <a:xfrm rot="3638637">
            <a:off x="11397720" y="1178284"/>
            <a:ext cx="569387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9,6</a:t>
            </a:r>
          </a:p>
        </p:txBody>
      </p:sp>
      <p:sp>
        <p:nvSpPr>
          <p:cNvPr id="77835" name="Text Box 47"/>
          <p:cNvSpPr txBox="1">
            <a:spLocks noChangeArrowheads="1"/>
          </p:cNvSpPr>
          <p:nvPr/>
        </p:nvSpPr>
        <p:spPr bwMode="auto">
          <a:xfrm>
            <a:off x="10270123" y="1177290"/>
            <a:ext cx="338554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77836" name="Text Box 48"/>
          <p:cNvSpPr txBox="1">
            <a:spLocks noChangeArrowheads="1"/>
          </p:cNvSpPr>
          <p:nvPr/>
        </p:nvSpPr>
        <p:spPr bwMode="auto">
          <a:xfrm>
            <a:off x="10875924" y="219076"/>
            <a:ext cx="36901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7837" name="Text Box 49"/>
          <p:cNvSpPr txBox="1">
            <a:spLocks noChangeArrowheads="1"/>
          </p:cNvSpPr>
          <p:nvPr/>
        </p:nvSpPr>
        <p:spPr bwMode="auto">
          <a:xfrm>
            <a:off x="12399529" y="2731770"/>
            <a:ext cx="38504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77838" name="Text Box 50"/>
          <p:cNvSpPr txBox="1">
            <a:spLocks noChangeArrowheads="1"/>
          </p:cNvSpPr>
          <p:nvPr/>
        </p:nvSpPr>
        <p:spPr bwMode="auto">
          <a:xfrm>
            <a:off x="9407170" y="1436370"/>
            <a:ext cx="36901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77839" name="Text Box 51"/>
          <p:cNvSpPr txBox="1">
            <a:spLocks noChangeArrowheads="1"/>
          </p:cNvSpPr>
          <p:nvPr/>
        </p:nvSpPr>
        <p:spPr bwMode="auto">
          <a:xfrm>
            <a:off x="9924935" y="2731770"/>
            <a:ext cx="38504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77840" name="Text Box 52"/>
          <p:cNvSpPr txBox="1">
            <a:spLocks noChangeArrowheads="1"/>
          </p:cNvSpPr>
          <p:nvPr/>
        </p:nvSpPr>
        <p:spPr bwMode="auto">
          <a:xfrm>
            <a:off x="10787899" y="2731770"/>
            <a:ext cx="38504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38966" name="Arc 54">
            <a:extLst>
              <a:ext uri="{FF2B5EF4-FFF2-40B4-BE49-F238E27FC236}">
                <a16:creationId xmlns:a16="http://schemas.microsoft.com/office/drawing/2014/main" xmlns="" id="{0FBED4D8-3BF0-405B-AF5A-00606ECB26DC}"/>
              </a:ext>
            </a:extLst>
          </p:cNvPr>
          <p:cNvSpPr>
            <a:spLocks/>
          </p:cNvSpPr>
          <p:nvPr/>
        </p:nvSpPr>
        <p:spPr bwMode="auto">
          <a:xfrm>
            <a:off x="10328911" y="2465071"/>
            <a:ext cx="186690" cy="1714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 sz="2160">
              <a:ln w="6350"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38967" name="Line 55"/>
          <p:cNvSpPr>
            <a:spLocks noChangeShapeType="1"/>
          </p:cNvSpPr>
          <p:nvPr/>
        </p:nvSpPr>
        <p:spPr bwMode="auto">
          <a:xfrm>
            <a:off x="10789920" y="424816"/>
            <a:ext cx="43816" cy="222123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43" name="Text Box 58"/>
          <p:cNvSpPr txBox="1">
            <a:spLocks noChangeArrowheads="1"/>
          </p:cNvSpPr>
          <p:nvPr/>
        </p:nvSpPr>
        <p:spPr bwMode="auto">
          <a:xfrm>
            <a:off x="8092441" y="4200526"/>
            <a:ext cx="88773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160">
              <a:solidFill>
                <a:srgbClr val="000000"/>
              </a:solidFill>
            </a:endParaRPr>
          </a:p>
        </p:txBody>
      </p:sp>
      <p:sp>
        <p:nvSpPr>
          <p:cNvPr id="77844" name="Line 60"/>
          <p:cNvSpPr>
            <a:spLocks noChangeShapeType="1"/>
          </p:cNvSpPr>
          <p:nvPr/>
        </p:nvSpPr>
        <p:spPr bwMode="auto">
          <a:xfrm>
            <a:off x="9734550" y="1695450"/>
            <a:ext cx="85726" cy="857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45" name="Line 61"/>
          <p:cNvSpPr>
            <a:spLocks noChangeShapeType="1"/>
          </p:cNvSpPr>
          <p:nvPr/>
        </p:nvSpPr>
        <p:spPr bwMode="auto">
          <a:xfrm flipH="1">
            <a:off x="9734550" y="1781176"/>
            <a:ext cx="85726" cy="876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8976" name="Group 64"/>
          <p:cNvGrpSpPr>
            <a:grpSpLocks/>
          </p:cNvGrpSpPr>
          <p:nvPr/>
        </p:nvGrpSpPr>
        <p:grpSpPr bwMode="auto">
          <a:xfrm>
            <a:off x="10833736" y="2451736"/>
            <a:ext cx="230504" cy="192404"/>
            <a:chOff x="4195" y="2477"/>
            <a:chExt cx="97" cy="90"/>
          </a:xfrm>
        </p:grpSpPr>
        <p:sp>
          <p:nvSpPr>
            <p:cNvPr id="77858" name="Line 62"/>
            <p:cNvSpPr>
              <a:spLocks noChangeShapeType="1"/>
            </p:cNvSpPr>
            <p:nvPr/>
          </p:nvSpPr>
          <p:spPr bwMode="auto">
            <a:xfrm>
              <a:off x="4195" y="2478"/>
              <a:ext cx="9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859" name="Line 63"/>
            <p:cNvSpPr>
              <a:spLocks noChangeShapeType="1"/>
            </p:cNvSpPr>
            <p:nvPr/>
          </p:nvSpPr>
          <p:spPr bwMode="auto">
            <a:xfrm>
              <a:off x="4292" y="2477"/>
              <a:ext cx="0" cy="9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78" name="AutoShape 66">
            <a:extLst>
              <a:ext uri="{FF2B5EF4-FFF2-40B4-BE49-F238E27FC236}">
                <a16:creationId xmlns:a16="http://schemas.microsoft.com/office/drawing/2014/main" xmlns="" id="{656832F9-E9A6-49CE-AAC5-E85A748E7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0500" y="3432810"/>
            <a:ext cx="5953126" cy="2893696"/>
          </a:xfrm>
          <a:prstGeom prst="cloudCallout">
            <a:avLst>
              <a:gd name="adj1" fmla="val -57741"/>
              <a:gd name="adj2" fmla="val 64681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Qua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hình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vẽ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muốn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tính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cạnh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AB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tam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giác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vuông</a:t>
            </a:r>
            <a:r>
              <a:rPr lang="en-US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ABC ta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làm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thế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?</a:t>
            </a:r>
          </a:p>
        </p:txBody>
      </p:sp>
      <p:sp>
        <p:nvSpPr>
          <p:cNvPr id="38980" name="AutoShape 68">
            <a:extLst>
              <a:ext uri="{FF2B5EF4-FFF2-40B4-BE49-F238E27FC236}">
                <a16:creationId xmlns:a16="http://schemas.microsoft.com/office/drawing/2014/main" xmlns="" id="{45956AB0-715F-4860-A65F-B42EC92CA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6086" y="3474721"/>
            <a:ext cx="7473314" cy="2937510"/>
          </a:xfrm>
          <a:prstGeom prst="cloudCallout">
            <a:avLst>
              <a:gd name="adj1" fmla="val -51836"/>
              <a:gd name="adj2" fmla="val 56059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Muốn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được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cs typeface="Times New Roman" pitchFamily="18" charset="0"/>
              </a:rPr>
              <a:t>góc</a:t>
            </a:r>
            <a:r>
              <a:rPr lang="en-US" sz="2880" dirty="0">
                <a:solidFill>
                  <a:srgbClr val="FF0000"/>
                </a:solidFill>
                <a:cs typeface="Times New Roman" pitchFamily="18" charset="0"/>
              </a:rPr>
              <a:t> ADC 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ta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cần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vẽ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thêm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đường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phụ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,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em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hãy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suy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nghĩ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xem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nên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vẽ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đường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thẳng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đó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như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thế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nào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? </a:t>
            </a:r>
          </a:p>
        </p:txBody>
      </p:sp>
      <p:sp>
        <p:nvSpPr>
          <p:cNvPr id="38982" name="AutoShape 70">
            <a:extLst>
              <a:ext uri="{FF2B5EF4-FFF2-40B4-BE49-F238E27FC236}">
                <a16:creationId xmlns:a16="http://schemas.microsoft.com/office/drawing/2014/main" xmlns="" id="{9BBA779B-588C-4D27-96DC-78DEA43F7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263266"/>
            <a:ext cx="5324476" cy="2891790"/>
          </a:xfrm>
          <a:prstGeom prst="cloudCallout">
            <a:avLst>
              <a:gd name="adj1" fmla="val -40463"/>
              <a:gd name="adj2" fmla="val 83134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Vậy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đường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cao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AH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được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tính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thế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?</a:t>
            </a:r>
          </a:p>
        </p:txBody>
      </p:sp>
      <p:sp>
        <p:nvSpPr>
          <p:cNvPr id="38988" name="AutoShape 76">
            <a:extLst>
              <a:ext uri="{FF2B5EF4-FFF2-40B4-BE49-F238E27FC236}">
                <a16:creationId xmlns:a16="http://schemas.microsoft.com/office/drawing/2014/main" xmlns="" id="{03980714-DB74-43EB-8341-55069665A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316" y="3474720"/>
            <a:ext cx="8149590" cy="2851786"/>
          </a:xfrm>
          <a:prstGeom prst="cloudCallout">
            <a:avLst>
              <a:gd name="adj1" fmla="val -22444"/>
              <a:gd name="adj2" fmla="val 95958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Vậy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trong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tam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giác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vuông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AHD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biết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AD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và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AH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thì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ta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liệu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có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được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góc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D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không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?</a:t>
            </a:r>
          </a:p>
        </p:txBody>
      </p:sp>
      <p:sp>
        <p:nvSpPr>
          <p:cNvPr id="77851" name="Line 108"/>
          <p:cNvSpPr>
            <a:spLocks noChangeShapeType="1"/>
          </p:cNvSpPr>
          <p:nvPr/>
        </p:nvSpPr>
        <p:spPr bwMode="auto">
          <a:xfrm flipV="1">
            <a:off x="9648826" y="424816"/>
            <a:ext cx="1123950" cy="1381124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21" name="Arc 109"/>
          <p:cNvSpPr>
            <a:spLocks/>
          </p:cNvSpPr>
          <p:nvPr/>
        </p:nvSpPr>
        <p:spPr bwMode="auto">
          <a:xfrm flipH="1">
            <a:off x="11980546" y="2386966"/>
            <a:ext cx="87630" cy="259080"/>
          </a:xfrm>
          <a:custGeom>
            <a:avLst/>
            <a:gdLst>
              <a:gd name="T0" fmla="*/ 0 w 21600"/>
              <a:gd name="T1" fmla="*/ 0 h 21600"/>
              <a:gd name="T2" fmla="*/ 9539874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3541241-0FEF-46A7-8DA8-95CCF844BEAB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06240" y="439103"/>
            <a:ext cx="6367135" cy="568771"/>
          </a:xfrm>
          <a:prstGeom prst="rect">
            <a:avLst/>
          </a:prstGeom>
          <a:blipFill rotWithShape="1">
            <a:blip r:embed="rId2"/>
            <a:stretch>
              <a:fillRect t="-7692" b="-28205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BFEEB80-7F01-4037-9AD9-D16E57A3DF0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86000" y="1717229"/>
            <a:ext cx="1066061" cy="568771"/>
          </a:xfrm>
          <a:prstGeom prst="rect">
            <a:avLst/>
          </a:prstGeom>
          <a:blipFill rotWithShape="1">
            <a:blip r:embed="rId3"/>
            <a:stretch>
              <a:fillRect t="-7692" r="-15172" b="-28205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xmlns="" id="{02780EE5-B66B-4B22-B4C0-A0DC0938395A}"/>
              </a:ext>
            </a:extLst>
          </p:cNvPr>
          <p:cNvSpPr/>
          <p:nvPr/>
        </p:nvSpPr>
        <p:spPr>
          <a:xfrm>
            <a:off x="9683116" y="2286000"/>
            <a:ext cx="659130" cy="401956"/>
          </a:xfrm>
          <a:prstGeom prst="arc">
            <a:avLst/>
          </a:prstGeom>
          <a:ln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3" name="Arc 72">
            <a:extLst>
              <a:ext uri="{FF2B5EF4-FFF2-40B4-BE49-F238E27FC236}">
                <a16:creationId xmlns:a16="http://schemas.microsoft.com/office/drawing/2014/main" xmlns="" id="{6D9959BB-9CC5-400D-855A-209D73C5E9B0}"/>
              </a:ext>
            </a:extLst>
          </p:cNvPr>
          <p:cNvSpPr/>
          <p:nvPr/>
        </p:nvSpPr>
        <p:spPr>
          <a:xfrm>
            <a:off x="9622156" y="2207896"/>
            <a:ext cx="781050" cy="400050"/>
          </a:xfrm>
          <a:prstGeom prst="arc">
            <a:avLst/>
          </a:prstGeom>
          <a:ln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283AE94A-7B48-457C-A07A-F6D6876E0339}"/>
              </a:ext>
            </a:extLst>
          </p:cNvPr>
          <p:cNvCxnSpPr/>
          <p:nvPr/>
        </p:nvCxnSpPr>
        <p:spPr>
          <a:xfrm>
            <a:off x="11889106" y="2451736"/>
            <a:ext cx="272414" cy="10858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379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89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8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8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89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8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8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67" grpId="0" animBg="1"/>
      <p:bldP spid="38978" grpId="0" animBg="1"/>
      <p:bldP spid="38978" grpId="1" animBg="1"/>
      <p:bldP spid="38980" grpId="0" animBg="1"/>
      <p:bldP spid="38980" grpId="1" animBg="1"/>
      <p:bldP spid="38982" grpId="0" animBg="1"/>
      <p:bldP spid="38982" grpId="1" animBg="1"/>
      <p:bldP spid="38988" grpId="0" animBg="1"/>
      <p:bldP spid="38988" grpId="1" animBg="1"/>
      <p:bldP spid="390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>
            <a:extLst>
              <a:ext uri="{FF2B5EF4-FFF2-40B4-BE49-F238E27FC236}">
                <a16:creationId xmlns:a16="http://schemas.microsoft.com/office/drawing/2014/main" xmlns="" id="{AD664B48-3E71-44FF-8DCC-25F557B36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514" y="0"/>
            <a:ext cx="1100583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288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8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80" u="sng" dirty="0">
                <a:solidFill>
                  <a:srgbClr val="0000FF"/>
                </a:solidFill>
                <a:latin typeface=".VnTime" pitchFamily="34" charset="0"/>
              </a:rPr>
              <a:t>1/ SGK</a:t>
            </a:r>
            <a:r>
              <a:rPr lang="en-US" sz="2880" dirty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sz="2880" dirty="0" err="1">
                <a:solidFill>
                  <a:srgbClr val="000000"/>
                </a:solidFill>
                <a:latin typeface=".VnTime" pitchFamily="34" charset="0"/>
              </a:rPr>
              <a:t>cho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</a:t>
            </a:r>
            <a:r>
              <a:rPr lang="en-US" sz="2880" dirty="0" err="1">
                <a:solidFill>
                  <a:srgbClr val="000000"/>
                </a:solidFill>
                <a:latin typeface=".VnTime" pitchFamily="34" charset="0"/>
              </a:rPr>
              <a:t>h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rgbClr val="000000"/>
                </a:solidFill>
                <a:latin typeface=".VnTime" pitchFamily="34" charset="0"/>
              </a:rPr>
              <a:t>vÏ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biế</a:t>
            </a:r>
            <a:r>
              <a:rPr lang="en-US" sz="2880" dirty="0" err="1">
                <a:solidFill>
                  <a:srgbClr val="000000"/>
                </a:solidFill>
                <a:latin typeface=".VnTime" pitchFamily="34" charset="0"/>
              </a:rPr>
              <a:t>t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: AC = 8 cm, AD= 9,6 cm                            </a:t>
            </a:r>
          </a:p>
          <a:p>
            <a:pPr eaLnBrk="1" hangingPunct="1">
              <a:defRPr/>
            </a:pP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                                                                  </a:t>
            </a:r>
          </a:p>
          <a:p>
            <a:pPr eaLnBrk="1" hangingPunct="1">
              <a:defRPr/>
            </a:pP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rgbClr val="000000"/>
                </a:solidFill>
                <a:latin typeface=".VnTime" pitchFamily="34" charset="0"/>
              </a:rPr>
              <a:t>H·y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rgbClr val="000000"/>
                </a:solidFill>
                <a:latin typeface=".VnTime" pitchFamily="34" charset="0"/>
              </a:rPr>
              <a:t>tÝnh</a:t>
            </a: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:  </a:t>
            </a:r>
          </a:p>
          <a:p>
            <a:pPr eaLnBrk="1" hangingPunct="1">
              <a:defRPr/>
            </a:pP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a/   AB</a:t>
            </a:r>
          </a:p>
          <a:p>
            <a:pPr marL="0" indent="0" eaLnBrk="1" hangingPunct="1">
              <a:defRPr/>
            </a:pPr>
            <a:r>
              <a:rPr lang="en-US" sz="2880" dirty="0">
                <a:solidFill>
                  <a:srgbClr val="000000"/>
                </a:solidFill>
                <a:latin typeface=".VnTime" pitchFamily="34" charset="0"/>
              </a:rPr>
              <a:t>b/  </a:t>
            </a:r>
            <a:endParaRPr lang="en-US" sz="2880" dirty="0">
              <a:solidFill>
                <a:srgbClr val="0000FF"/>
              </a:solidFill>
            </a:endParaRPr>
          </a:p>
        </p:txBody>
      </p:sp>
      <p:sp>
        <p:nvSpPr>
          <p:cNvPr id="78851" name="Line 39"/>
          <p:cNvSpPr>
            <a:spLocks noChangeShapeType="1"/>
          </p:cNvSpPr>
          <p:nvPr/>
        </p:nvSpPr>
        <p:spPr bwMode="auto">
          <a:xfrm flipV="1">
            <a:off x="9648826" y="400050"/>
            <a:ext cx="1123950" cy="13811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2" name="Line 40"/>
          <p:cNvSpPr>
            <a:spLocks noChangeShapeType="1"/>
          </p:cNvSpPr>
          <p:nvPr/>
        </p:nvSpPr>
        <p:spPr bwMode="auto">
          <a:xfrm>
            <a:off x="9648826" y="1781176"/>
            <a:ext cx="691514" cy="86487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3" name="Line 41"/>
          <p:cNvSpPr>
            <a:spLocks noChangeShapeType="1"/>
          </p:cNvSpPr>
          <p:nvPr/>
        </p:nvSpPr>
        <p:spPr bwMode="auto">
          <a:xfrm flipH="1">
            <a:off x="10340341" y="400050"/>
            <a:ext cx="430530" cy="22459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4" name="Line 42"/>
          <p:cNvSpPr>
            <a:spLocks noChangeShapeType="1"/>
          </p:cNvSpPr>
          <p:nvPr/>
        </p:nvSpPr>
        <p:spPr bwMode="auto">
          <a:xfrm>
            <a:off x="10340340" y="2646046"/>
            <a:ext cx="189928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5" name="Line 43"/>
          <p:cNvSpPr>
            <a:spLocks noChangeShapeType="1"/>
          </p:cNvSpPr>
          <p:nvPr/>
        </p:nvSpPr>
        <p:spPr bwMode="auto">
          <a:xfrm>
            <a:off x="10770870" y="400050"/>
            <a:ext cx="1468756" cy="22459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6" name="Text Box 44"/>
          <p:cNvSpPr txBox="1">
            <a:spLocks noChangeArrowheads="1"/>
          </p:cNvSpPr>
          <p:nvPr/>
        </p:nvSpPr>
        <p:spPr bwMode="auto">
          <a:xfrm>
            <a:off x="10340340" y="2127886"/>
            <a:ext cx="862966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74</a:t>
            </a:r>
            <a:r>
              <a:rPr lang="en-US" altLang="en-US" sz="2160" baseline="30000">
                <a:solidFill>
                  <a:srgbClr val="000000"/>
                </a:solidFill>
              </a:rPr>
              <a:t>0</a:t>
            </a:r>
            <a:endParaRPr lang="en-US" altLang="en-US" sz="2160">
              <a:solidFill>
                <a:srgbClr val="000000"/>
              </a:solidFill>
            </a:endParaRPr>
          </a:p>
        </p:txBody>
      </p:sp>
      <p:sp>
        <p:nvSpPr>
          <p:cNvPr id="78857" name="Text Box 45"/>
          <p:cNvSpPr txBox="1">
            <a:spLocks noChangeArrowheads="1"/>
          </p:cNvSpPr>
          <p:nvPr/>
        </p:nvSpPr>
        <p:spPr bwMode="auto">
          <a:xfrm>
            <a:off x="9907906" y="1868806"/>
            <a:ext cx="103632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54</a:t>
            </a:r>
            <a:r>
              <a:rPr lang="en-US" altLang="en-US" sz="2160" baseline="30000">
                <a:solidFill>
                  <a:srgbClr val="000000"/>
                </a:solidFill>
              </a:rPr>
              <a:t>0</a:t>
            </a:r>
            <a:endParaRPr lang="en-US" altLang="en-US" sz="2160">
              <a:solidFill>
                <a:srgbClr val="000000"/>
              </a:solidFill>
            </a:endParaRPr>
          </a:p>
        </p:txBody>
      </p:sp>
      <p:sp>
        <p:nvSpPr>
          <p:cNvPr id="78858" name="Text Box 46"/>
          <p:cNvSpPr txBox="1">
            <a:spLocks noChangeArrowheads="1"/>
          </p:cNvSpPr>
          <p:nvPr/>
        </p:nvSpPr>
        <p:spPr bwMode="auto">
          <a:xfrm rot="3638637">
            <a:off x="11397720" y="1178284"/>
            <a:ext cx="569387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9,6</a:t>
            </a:r>
          </a:p>
        </p:txBody>
      </p:sp>
      <p:sp>
        <p:nvSpPr>
          <p:cNvPr id="78859" name="Text Box 47"/>
          <p:cNvSpPr txBox="1">
            <a:spLocks noChangeArrowheads="1"/>
          </p:cNvSpPr>
          <p:nvPr/>
        </p:nvSpPr>
        <p:spPr bwMode="auto">
          <a:xfrm>
            <a:off x="10270123" y="1177290"/>
            <a:ext cx="338554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78860" name="Text Box 48"/>
          <p:cNvSpPr txBox="1">
            <a:spLocks noChangeArrowheads="1"/>
          </p:cNvSpPr>
          <p:nvPr/>
        </p:nvSpPr>
        <p:spPr bwMode="auto">
          <a:xfrm>
            <a:off x="10875924" y="219076"/>
            <a:ext cx="36901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8861" name="Text Box 49"/>
          <p:cNvSpPr txBox="1">
            <a:spLocks noChangeArrowheads="1"/>
          </p:cNvSpPr>
          <p:nvPr/>
        </p:nvSpPr>
        <p:spPr bwMode="auto">
          <a:xfrm>
            <a:off x="12399529" y="2731770"/>
            <a:ext cx="38504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78862" name="Text Box 50"/>
          <p:cNvSpPr txBox="1">
            <a:spLocks noChangeArrowheads="1"/>
          </p:cNvSpPr>
          <p:nvPr/>
        </p:nvSpPr>
        <p:spPr bwMode="auto">
          <a:xfrm>
            <a:off x="9407170" y="1436370"/>
            <a:ext cx="36901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78863" name="Text Box 51"/>
          <p:cNvSpPr txBox="1">
            <a:spLocks noChangeArrowheads="1"/>
          </p:cNvSpPr>
          <p:nvPr/>
        </p:nvSpPr>
        <p:spPr bwMode="auto">
          <a:xfrm>
            <a:off x="9924935" y="2731770"/>
            <a:ext cx="38504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78864" name="Text Box 52"/>
          <p:cNvSpPr txBox="1">
            <a:spLocks noChangeArrowheads="1"/>
          </p:cNvSpPr>
          <p:nvPr/>
        </p:nvSpPr>
        <p:spPr bwMode="auto">
          <a:xfrm>
            <a:off x="10787899" y="2731770"/>
            <a:ext cx="38504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38966" name="Arc 54">
            <a:extLst>
              <a:ext uri="{FF2B5EF4-FFF2-40B4-BE49-F238E27FC236}">
                <a16:creationId xmlns:a16="http://schemas.microsoft.com/office/drawing/2014/main" xmlns="" id="{1A6E55A4-9067-4D4C-B411-C6B200678376}"/>
              </a:ext>
            </a:extLst>
          </p:cNvPr>
          <p:cNvSpPr>
            <a:spLocks/>
          </p:cNvSpPr>
          <p:nvPr/>
        </p:nvSpPr>
        <p:spPr bwMode="auto">
          <a:xfrm>
            <a:off x="10328911" y="2465071"/>
            <a:ext cx="186690" cy="1714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 sz="2160">
              <a:ln w="6350"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38967" name="Line 55"/>
          <p:cNvSpPr>
            <a:spLocks noChangeShapeType="1"/>
          </p:cNvSpPr>
          <p:nvPr/>
        </p:nvSpPr>
        <p:spPr bwMode="auto">
          <a:xfrm>
            <a:off x="10789920" y="424816"/>
            <a:ext cx="43816" cy="222123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67" name="Text Box 58"/>
          <p:cNvSpPr txBox="1">
            <a:spLocks noChangeArrowheads="1"/>
          </p:cNvSpPr>
          <p:nvPr/>
        </p:nvSpPr>
        <p:spPr bwMode="auto">
          <a:xfrm>
            <a:off x="8092441" y="4200526"/>
            <a:ext cx="88773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160">
              <a:solidFill>
                <a:srgbClr val="000000"/>
              </a:solidFill>
            </a:endParaRPr>
          </a:p>
        </p:txBody>
      </p:sp>
      <p:sp>
        <p:nvSpPr>
          <p:cNvPr id="78868" name="Line 60"/>
          <p:cNvSpPr>
            <a:spLocks noChangeShapeType="1"/>
          </p:cNvSpPr>
          <p:nvPr/>
        </p:nvSpPr>
        <p:spPr bwMode="auto">
          <a:xfrm>
            <a:off x="9734550" y="1695450"/>
            <a:ext cx="85726" cy="857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69" name="Line 61"/>
          <p:cNvSpPr>
            <a:spLocks noChangeShapeType="1"/>
          </p:cNvSpPr>
          <p:nvPr/>
        </p:nvSpPr>
        <p:spPr bwMode="auto">
          <a:xfrm flipH="1">
            <a:off x="9734550" y="1781176"/>
            <a:ext cx="85726" cy="876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8976" name="Group 64"/>
          <p:cNvGrpSpPr>
            <a:grpSpLocks/>
          </p:cNvGrpSpPr>
          <p:nvPr/>
        </p:nvGrpSpPr>
        <p:grpSpPr bwMode="auto">
          <a:xfrm>
            <a:off x="10833736" y="2451736"/>
            <a:ext cx="230504" cy="192404"/>
            <a:chOff x="4195" y="2477"/>
            <a:chExt cx="97" cy="90"/>
          </a:xfrm>
        </p:grpSpPr>
        <p:sp>
          <p:nvSpPr>
            <p:cNvPr id="78897" name="Line 62"/>
            <p:cNvSpPr>
              <a:spLocks noChangeShapeType="1"/>
            </p:cNvSpPr>
            <p:nvPr/>
          </p:nvSpPr>
          <p:spPr bwMode="auto">
            <a:xfrm>
              <a:off x="4195" y="2478"/>
              <a:ext cx="9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98" name="Line 63"/>
            <p:cNvSpPr>
              <a:spLocks noChangeShapeType="1"/>
            </p:cNvSpPr>
            <p:nvPr/>
          </p:nvSpPr>
          <p:spPr bwMode="auto">
            <a:xfrm>
              <a:off x="4292" y="2477"/>
              <a:ext cx="0" cy="9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8871" name="Text Box 65"/>
          <p:cNvSpPr txBox="1">
            <a:spLocks noChangeArrowheads="1"/>
          </p:cNvSpPr>
          <p:nvPr/>
        </p:nvSpPr>
        <p:spPr bwMode="auto">
          <a:xfrm>
            <a:off x="2286000" y="2451736"/>
            <a:ext cx="2604136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 u="sng">
                <a:solidFill>
                  <a:srgbClr val="0000CC"/>
                </a:solidFill>
                <a:latin typeface=".VnTimeH" panose="020B7200000000000000" pitchFamily="34" charset="0"/>
              </a:rPr>
              <a:t>Bµi gi¶i</a:t>
            </a:r>
          </a:p>
        </p:txBody>
      </p:sp>
      <p:sp>
        <p:nvSpPr>
          <p:cNvPr id="38978" name="AutoShape 66">
            <a:extLst>
              <a:ext uri="{FF2B5EF4-FFF2-40B4-BE49-F238E27FC236}">
                <a16:creationId xmlns:a16="http://schemas.microsoft.com/office/drawing/2014/main" xmlns="" id="{4CA23963-ED2E-4A70-8C7A-832B3C828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116" y="941070"/>
            <a:ext cx="5955030" cy="2893696"/>
          </a:xfrm>
          <a:prstGeom prst="cloudCallout">
            <a:avLst>
              <a:gd name="adj1" fmla="val -57741"/>
              <a:gd name="adj2" fmla="val 64681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Qua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hình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vẽ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muốn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tính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cạnh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AB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tam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giác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vuông</a:t>
            </a:r>
            <a:r>
              <a:rPr lang="en-US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ABC ta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làm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thế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?</a:t>
            </a:r>
          </a:p>
        </p:txBody>
      </p:sp>
      <p:sp>
        <p:nvSpPr>
          <p:cNvPr id="38979" name="Text Box 67">
            <a:extLst>
              <a:ext uri="{FF2B5EF4-FFF2-40B4-BE49-F238E27FC236}">
                <a16:creationId xmlns:a16="http://schemas.microsoft.com/office/drawing/2014/main" xmlns="" id="{ABE6406E-BF7A-408E-981A-DB56ABDBB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3120" y="3200401"/>
            <a:ext cx="978598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548640" indent="-548640">
              <a:spcBef>
                <a:spcPct val="50000"/>
              </a:spcBef>
              <a:buFontTx/>
              <a:buAutoNum type="alphaLcParenR"/>
              <a:defRPr/>
            </a:pP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Tam </a:t>
            </a:r>
            <a:r>
              <a:rPr lang="en-US" sz="2880" dirty="0" err="1">
                <a:solidFill>
                  <a:srgbClr val="000000"/>
                </a:solidFill>
                <a:cs typeface="Times New Roman" pitchFamily="18" charset="0"/>
              </a:rPr>
              <a:t>giác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ABC </a:t>
            </a:r>
            <a:r>
              <a:rPr lang="en-US" sz="2880" dirty="0" err="1">
                <a:solidFill>
                  <a:srgbClr val="000000"/>
                </a:solidFill>
                <a:cs typeface="Times New Roman" pitchFamily="18" charset="0"/>
              </a:rPr>
              <a:t>vuông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00"/>
                </a:solidFill>
                <a:cs typeface="Times New Roman" pitchFamily="18" charset="0"/>
              </a:rPr>
              <a:t>tại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A  </a:t>
            </a:r>
            <a:r>
              <a:rPr lang="en-US" sz="2880" dirty="0" err="1">
                <a:solidFill>
                  <a:srgbClr val="000000"/>
                </a:solidFill>
                <a:cs typeface="Times New Roman" pitchFamily="18" charset="0"/>
              </a:rPr>
              <a:t>có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: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     AB = AC. Sin C = 8. sin 54</a:t>
            </a:r>
            <a:r>
              <a:rPr lang="en-US" sz="2880" baseline="30000" dirty="0">
                <a:solidFill>
                  <a:srgbClr val="000000"/>
                </a:solidFill>
                <a:cs typeface="Times New Roman" pitchFamily="18" charset="0"/>
              </a:rPr>
              <a:t>0 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= 8. 0,809 = </a:t>
            </a:r>
            <a:r>
              <a:rPr lang="en-US" sz="2880" dirty="0">
                <a:solidFill>
                  <a:srgbClr val="FF3300"/>
                </a:solidFill>
                <a:cs typeface="Times New Roman" pitchFamily="18" charset="0"/>
              </a:rPr>
              <a:t>6,472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(cm)</a:t>
            </a:r>
          </a:p>
        </p:txBody>
      </p:sp>
      <p:sp>
        <p:nvSpPr>
          <p:cNvPr id="38980" name="AutoShape 68">
            <a:extLst>
              <a:ext uri="{FF2B5EF4-FFF2-40B4-BE49-F238E27FC236}">
                <a16:creationId xmlns:a16="http://schemas.microsoft.com/office/drawing/2014/main" xmlns="" id="{53B5D0CB-D4D7-4C5A-BA6D-4EE73624E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460" y="762001"/>
            <a:ext cx="7473316" cy="2937510"/>
          </a:xfrm>
          <a:prstGeom prst="cloudCallout">
            <a:avLst>
              <a:gd name="adj1" fmla="val -51836"/>
              <a:gd name="adj2" fmla="val 56059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Muốn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được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cs typeface="Times New Roman" pitchFamily="18" charset="0"/>
              </a:rPr>
              <a:t>góc</a:t>
            </a:r>
            <a:r>
              <a:rPr lang="en-US" sz="2880" dirty="0">
                <a:solidFill>
                  <a:srgbClr val="FF0000"/>
                </a:solidFill>
                <a:cs typeface="Times New Roman" pitchFamily="18" charset="0"/>
              </a:rPr>
              <a:t> ADC 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ta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cần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vẽ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thêm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đường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phụ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,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em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hãy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suy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nghĩ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xem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nên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vẽ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đường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thẳng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đó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như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thế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nào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? </a:t>
            </a:r>
          </a:p>
        </p:txBody>
      </p:sp>
      <p:sp>
        <p:nvSpPr>
          <p:cNvPr id="38981" name="Text Box 69"/>
          <p:cNvSpPr txBox="1">
            <a:spLocks noChangeArrowheads="1"/>
          </p:cNvSpPr>
          <p:nvPr/>
        </p:nvSpPr>
        <p:spPr bwMode="auto">
          <a:xfrm>
            <a:off x="2346448" y="4480561"/>
            <a:ext cx="7380995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Trong tam giác ACD kẻ thêm đường cao AH. </a:t>
            </a:r>
          </a:p>
        </p:txBody>
      </p:sp>
      <p:sp>
        <p:nvSpPr>
          <p:cNvPr id="38982" name="AutoShape 70">
            <a:extLst>
              <a:ext uri="{FF2B5EF4-FFF2-40B4-BE49-F238E27FC236}">
                <a16:creationId xmlns:a16="http://schemas.microsoft.com/office/drawing/2014/main" xmlns="" id="{05142D44-0F11-46A8-8D22-00BD00A2B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7670" y="762001"/>
            <a:ext cx="5324476" cy="2891790"/>
          </a:xfrm>
          <a:prstGeom prst="cloudCallout">
            <a:avLst>
              <a:gd name="adj1" fmla="val -40463"/>
              <a:gd name="adj2" fmla="val 83134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Vậy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đường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cao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AH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được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tính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thế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?</a:t>
            </a:r>
          </a:p>
        </p:txBody>
      </p:sp>
      <p:sp>
        <p:nvSpPr>
          <p:cNvPr id="38983" name="Text Box 71"/>
          <p:cNvSpPr txBox="1">
            <a:spLocks noChangeArrowheads="1"/>
          </p:cNvSpPr>
          <p:nvPr/>
        </p:nvSpPr>
        <p:spPr bwMode="auto">
          <a:xfrm>
            <a:off x="2449362" y="5114926"/>
            <a:ext cx="758855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 AH = AC. Sin ACH = 8. sin74</a:t>
            </a:r>
            <a:r>
              <a:rPr lang="en-US" altLang="en-US" sz="288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7,688(cm)</a:t>
            </a:r>
          </a:p>
        </p:txBody>
      </p:sp>
      <p:sp>
        <p:nvSpPr>
          <p:cNvPr id="38987" name="Text Box 75"/>
          <p:cNvSpPr txBox="1">
            <a:spLocks noChangeArrowheads="1"/>
          </p:cNvSpPr>
          <p:nvPr/>
        </p:nvSpPr>
        <p:spPr bwMode="auto">
          <a:xfrm>
            <a:off x="10806634" y="1522096"/>
            <a:ext cx="877163" cy="4247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FF"/>
                </a:solidFill>
              </a:rPr>
              <a:t>7,688</a:t>
            </a:r>
          </a:p>
        </p:txBody>
      </p:sp>
      <p:sp>
        <p:nvSpPr>
          <p:cNvPr id="38988" name="AutoShape 76">
            <a:extLst>
              <a:ext uri="{FF2B5EF4-FFF2-40B4-BE49-F238E27FC236}">
                <a16:creationId xmlns:a16="http://schemas.microsoft.com/office/drawing/2014/main" xmlns="" id="{93412952-44AA-4A87-B357-5B0111982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7901" y="1026796"/>
            <a:ext cx="8149590" cy="2851784"/>
          </a:xfrm>
          <a:prstGeom prst="cloudCallout">
            <a:avLst>
              <a:gd name="adj1" fmla="val -22444"/>
              <a:gd name="adj2" fmla="val 95958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Vậy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trong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tam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giác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vuông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AHD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biết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AD = 9,6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và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AH =7,688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thì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ta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liệu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có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được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góc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D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không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?</a:t>
            </a:r>
          </a:p>
        </p:txBody>
      </p:sp>
      <p:sp>
        <p:nvSpPr>
          <p:cNvPr id="38989" name="Text Box 77"/>
          <p:cNvSpPr txBox="1">
            <a:spLocks noChangeArrowheads="1"/>
          </p:cNvSpPr>
          <p:nvPr/>
        </p:nvSpPr>
        <p:spPr bwMode="auto">
          <a:xfrm>
            <a:off x="2375360" y="5755006"/>
            <a:ext cx="647735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 D = AH : AD = 7,688 : 9,6        </a:t>
            </a:r>
            <a:r>
              <a:rPr lang="en-US" altLang="en-US" sz="288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0,801</a:t>
            </a: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graphicFrame>
        <p:nvGraphicFramePr>
          <p:cNvPr id="38996" name="Object 84"/>
          <p:cNvGraphicFramePr>
            <a:graphicFrameLocks noChangeAspect="1"/>
          </p:cNvGraphicFramePr>
          <p:nvPr>
            <p:ph sz="half" idx="2"/>
          </p:nvPr>
        </p:nvGraphicFramePr>
        <p:xfrm>
          <a:off x="7042786" y="5785486"/>
          <a:ext cx="518160" cy="432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3" imgW="76024" imgH="76169" progId="Equation.DSMT4">
                  <p:embed/>
                </p:oleObj>
              </mc:Choice>
              <mc:Fallback>
                <p:oleObj name="Equation" r:id="rId3" imgW="76024" imgH="761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2786" y="5785486"/>
                        <a:ext cx="518160" cy="4324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99" name="Text Box 87"/>
          <p:cNvSpPr txBox="1">
            <a:spLocks noChangeArrowheads="1"/>
          </p:cNvSpPr>
          <p:nvPr/>
        </p:nvSpPr>
        <p:spPr bwMode="auto">
          <a:xfrm>
            <a:off x="2519563" y="6309361"/>
            <a:ext cx="4082015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 ra : ADC = D        53</a:t>
            </a:r>
            <a:r>
              <a:rPr lang="en-US" altLang="en-US" sz="288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en-US" sz="288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9000" name="Object 88"/>
          <p:cNvGraphicFramePr>
            <a:graphicFrameLocks noChangeAspect="1"/>
          </p:cNvGraphicFramePr>
          <p:nvPr/>
        </p:nvGraphicFramePr>
        <p:xfrm>
          <a:off x="5408296" y="6400800"/>
          <a:ext cx="518160" cy="432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5" imgW="76024" imgH="76169" progId="Equation.DSMT4">
                  <p:embed/>
                </p:oleObj>
              </mc:Choice>
              <mc:Fallback>
                <p:oleObj name="Equation" r:id="rId5" imgW="76024" imgH="761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296" y="6400800"/>
                        <a:ext cx="518160" cy="432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003" name="Group 91"/>
          <p:cNvGrpSpPr>
            <a:grpSpLocks/>
          </p:cNvGrpSpPr>
          <p:nvPr/>
        </p:nvGrpSpPr>
        <p:grpSpPr bwMode="auto">
          <a:xfrm>
            <a:off x="4996816" y="6406516"/>
            <a:ext cx="344804" cy="85724"/>
            <a:chOff x="1519" y="3748"/>
            <a:chExt cx="324" cy="136"/>
          </a:xfrm>
        </p:grpSpPr>
        <p:sp>
          <p:nvSpPr>
            <p:cNvPr id="78895" name="Line 89"/>
            <p:cNvSpPr>
              <a:spLocks noChangeShapeType="1"/>
            </p:cNvSpPr>
            <p:nvPr/>
          </p:nvSpPr>
          <p:spPr bwMode="auto">
            <a:xfrm>
              <a:off x="1707" y="3748"/>
              <a:ext cx="136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96" name="Line 90"/>
            <p:cNvSpPr>
              <a:spLocks noChangeShapeType="1"/>
            </p:cNvSpPr>
            <p:nvPr/>
          </p:nvSpPr>
          <p:spPr bwMode="auto">
            <a:xfrm flipH="1">
              <a:off x="1519" y="3748"/>
              <a:ext cx="182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9016" name="Group 104"/>
          <p:cNvGrpSpPr>
            <a:grpSpLocks/>
          </p:cNvGrpSpPr>
          <p:nvPr/>
        </p:nvGrpSpPr>
        <p:grpSpPr bwMode="auto">
          <a:xfrm rot="-311056">
            <a:off x="5577840" y="5126356"/>
            <a:ext cx="634366" cy="148590"/>
            <a:chOff x="1519" y="3748"/>
            <a:chExt cx="324" cy="136"/>
          </a:xfrm>
        </p:grpSpPr>
        <p:sp>
          <p:nvSpPr>
            <p:cNvPr id="78893" name="Line 105"/>
            <p:cNvSpPr>
              <a:spLocks noChangeShapeType="1"/>
            </p:cNvSpPr>
            <p:nvPr/>
          </p:nvSpPr>
          <p:spPr bwMode="auto">
            <a:xfrm>
              <a:off x="1707" y="3748"/>
              <a:ext cx="136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94" name="Line 106"/>
            <p:cNvSpPr>
              <a:spLocks noChangeShapeType="1"/>
            </p:cNvSpPr>
            <p:nvPr/>
          </p:nvSpPr>
          <p:spPr bwMode="auto">
            <a:xfrm flipH="1">
              <a:off x="1519" y="3748"/>
              <a:ext cx="182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8886" name="Line 108"/>
          <p:cNvSpPr>
            <a:spLocks noChangeShapeType="1"/>
          </p:cNvSpPr>
          <p:nvPr/>
        </p:nvSpPr>
        <p:spPr bwMode="auto">
          <a:xfrm flipV="1">
            <a:off x="9648826" y="424816"/>
            <a:ext cx="1123950" cy="1381124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21" name="Arc 109"/>
          <p:cNvSpPr>
            <a:spLocks/>
          </p:cNvSpPr>
          <p:nvPr/>
        </p:nvSpPr>
        <p:spPr bwMode="auto">
          <a:xfrm flipH="1">
            <a:off x="11980546" y="2386966"/>
            <a:ext cx="87630" cy="259080"/>
          </a:xfrm>
          <a:custGeom>
            <a:avLst/>
            <a:gdLst>
              <a:gd name="T0" fmla="*/ 0 w 21600"/>
              <a:gd name="T1" fmla="*/ 0 h 21600"/>
              <a:gd name="T2" fmla="*/ 9539874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1C72776-C4C4-48BA-B335-9D32B37D4AD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57088" y="528509"/>
            <a:ext cx="6367135" cy="568771"/>
          </a:xfrm>
          <a:prstGeom prst="rect">
            <a:avLst/>
          </a:prstGeom>
          <a:blipFill rotWithShape="1">
            <a:blip r:embed="rId7"/>
            <a:stretch>
              <a:fillRect t="-7692" b="-28205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4853C79-9CD5-49F4-A153-B5F50580EB2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86000" y="1717229"/>
            <a:ext cx="1066061" cy="568771"/>
          </a:xfrm>
          <a:prstGeom prst="rect">
            <a:avLst/>
          </a:prstGeom>
          <a:blipFill rotWithShape="1">
            <a:blip r:embed="rId8"/>
            <a:stretch>
              <a:fillRect t="-7692" r="-15172" b="-28205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xmlns="" id="{245FF42D-E8D4-4DA7-9AE2-5E88E368D64D}"/>
              </a:ext>
            </a:extLst>
          </p:cNvPr>
          <p:cNvSpPr/>
          <p:nvPr/>
        </p:nvSpPr>
        <p:spPr>
          <a:xfrm>
            <a:off x="9683116" y="2286000"/>
            <a:ext cx="659130" cy="401956"/>
          </a:xfrm>
          <a:prstGeom prst="arc">
            <a:avLst/>
          </a:prstGeom>
          <a:ln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3" name="Arc 72">
            <a:extLst>
              <a:ext uri="{FF2B5EF4-FFF2-40B4-BE49-F238E27FC236}">
                <a16:creationId xmlns:a16="http://schemas.microsoft.com/office/drawing/2014/main" xmlns="" id="{37FDC8EC-4FAF-4329-92B2-2DFBA02218C1}"/>
              </a:ext>
            </a:extLst>
          </p:cNvPr>
          <p:cNvSpPr/>
          <p:nvPr/>
        </p:nvSpPr>
        <p:spPr>
          <a:xfrm>
            <a:off x="9622156" y="2207896"/>
            <a:ext cx="781050" cy="400050"/>
          </a:xfrm>
          <a:prstGeom prst="arc">
            <a:avLst/>
          </a:prstGeom>
          <a:ln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172F9FDA-5125-47CB-B995-53F7C99064E4}"/>
              </a:ext>
            </a:extLst>
          </p:cNvPr>
          <p:cNvCxnSpPr/>
          <p:nvPr/>
        </p:nvCxnSpPr>
        <p:spPr>
          <a:xfrm>
            <a:off x="11889106" y="2451736"/>
            <a:ext cx="272414" cy="10858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62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89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8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8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89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8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8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67" grpId="0" animBg="1"/>
      <p:bldP spid="38978" grpId="0" animBg="1"/>
      <p:bldP spid="38978" grpId="1" animBg="1"/>
      <p:bldP spid="38979" grpId="0"/>
      <p:bldP spid="38980" grpId="0" animBg="1"/>
      <p:bldP spid="38980" grpId="1" animBg="1"/>
      <p:bldP spid="38981" grpId="0"/>
      <p:bldP spid="38982" grpId="0" animBg="1"/>
      <p:bldP spid="38982" grpId="1" animBg="1"/>
      <p:bldP spid="38983" grpId="0"/>
      <p:bldP spid="38987" grpId="0" animBg="1"/>
      <p:bldP spid="38988" grpId="0" animBg="1"/>
      <p:bldP spid="38988" grpId="1" animBg="1"/>
      <p:bldP spid="38989" grpId="0"/>
      <p:bldP spid="38999" grpId="0"/>
      <p:bldP spid="390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>
            <a:extLst>
              <a:ext uri="{FF2B5EF4-FFF2-40B4-BE49-F238E27FC236}">
                <a16:creationId xmlns:a16="http://schemas.microsoft.com/office/drawing/2014/main" xmlns="" id="{2187BB81-433E-45E7-AE8A-17C4848ED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514" y="0"/>
            <a:ext cx="1100583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288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8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80" u="sng" dirty="0">
                <a:solidFill>
                  <a:srgbClr val="0000FF"/>
                </a:solidFill>
                <a:latin typeface=".VnTime" pitchFamily="34" charset="0"/>
              </a:rPr>
              <a:t>1/ SGK</a:t>
            </a:r>
            <a:r>
              <a:rPr lang="en-US" sz="2880" dirty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sz="2880" dirty="0" err="1">
                <a:solidFill>
                  <a:schemeClr val="tx2"/>
                </a:solidFill>
                <a:latin typeface=".VnTime" pitchFamily="34" charset="0"/>
              </a:rPr>
              <a:t>cho</a:t>
            </a:r>
            <a:r>
              <a:rPr lang="en-US" sz="2880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hìn</a:t>
            </a:r>
            <a:r>
              <a:rPr lang="en-US" sz="2880" dirty="0" err="1">
                <a:solidFill>
                  <a:schemeClr val="tx2"/>
                </a:solidFill>
                <a:latin typeface=".VnTime" pitchFamily="34" charset="0"/>
              </a:rPr>
              <a:t>h</a:t>
            </a:r>
            <a:r>
              <a:rPr lang="en-US" sz="2880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chemeClr val="tx2"/>
                </a:solidFill>
                <a:latin typeface=".VnTime" pitchFamily="34" charset="0"/>
              </a:rPr>
              <a:t>vÏ</a:t>
            </a:r>
            <a:r>
              <a:rPr lang="en-US" sz="2880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biế</a:t>
            </a:r>
            <a:r>
              <a:rPr lang="en-US" sz="2880" dirty="0" err="1">
                <a:solidFill>
                  <a:schemeClr val="tx2"/>
                </a:solidFill>
                <a:latin typeface=".VnTime" pitchFamily="34" charset="0"/>
              </a:rPr>
              <a:t>t</a:t>
            </a:r>
            <a:r>
              <a:rPr lang="en-US" sz="2880" dirty="0">
                <a:solidFill>
                  <a:schemeClr val="tx2"/>
                </a:solidFill>
                <a:latin typeface=".VnTime" pitchFamily="34" charset="0"/>
              </a:rPr>
              <a:t>: AC = 8 cm, AD= 9,6 cm                            </a:t>
            </a:r>
          </a:p>
          <a:p>
            <a:pPr eaLnBrk="1" hangingPunct="1">
              <a:defRPr/>
            </a:pPr>
            <a:r>
              <a:rPr lang="en-US" sz="2880" dirty="0">
                <a:solidFill>
                  <a:schemeClr val="tx2"/>
                </a:solidFill>
                <a:latin typeface=".VnTime" pitchFamily="34" charset="0"/>
              </a:rPr>
              <a:t>                                                                  </a:t>
            </a:r>
          </a:p>
          <a:p>
            <a:pPr eaLnBrk="1" hangingPunct="1">
              <a:defRPr/>
            </a:pPr>
            <a:r>
              <a:rPr lang="en-US" sz="2880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chemeClr val="tx2"/>
                </a:solidFill>
                <a:latin typeface=".VnTime" pitchFamily="34" charset="0"/>
              </a:rPr>
              <a:t>H·y</a:t>
            </a:r>
            <a:r>
              <a:rPr lang="en-US" sz="2880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80" dirty="0" err="1">
                <a:solidFill>
                  <a:schemeClr val="tx2"/>
                </a:solidFill>
                <a:latin typeface=".VnTime" pitchFamily="34" charset="0"/>
              </a:rPr>
              <a:t>tÝnh</a:t>
            </a:r>
            <a:r>
              <a:rPr lang="en-US" sz="2880" dirty="0">
                <a:solidFill>
                  <a:schemeClr val="tx2"/>
                </a:solidFill>
                <a:latin typeface=".VnTime" pitchFamily="34" charset="0"/>
              </a:rPr>
              <a:t>:  </a:t>
            </a:r>
          </a:p>
          <a:p>
            <a:pPr eaLnBrk="1" hangingPunct="1">
              <a:defRPr/>
            </a:pPr>
            <a:r>
              <a:rPr lang="en-US" sz="2880" dirty="0">
                <a:solidFill>
                  <a:schemeClr val="tx2"/>
                </a:solidFill>
                <a:latin typeface=".VnTime" pitchFamily="34" charset="0"/>
              </a:rPr>
              <a:t>a/   AB</a:t>
            </a:r>
          </a:p>
          <a:p>
            <a:pPr marL="0" indent="0" eaLnBrk="1" hangingPunct="1">
              <a:defRPr/>
            </a:pPr>
            <a:r>
              <a:rPr lang="en-US" sz="2880" dirty="0">
                <a:solidFill>
                  <a:schemeClr val="tx2"/>
                </a:solidFill>
                <a:latin typeface=".VnTime" pitchFamily="34" charset="0"/>
              </a:rPr>
              <a:t>b/  </a:t>
            </a:r>
            <a:endParaRPr lang="en-US" sz="2880" dirty="0">
              <a:solidFill>
                <a:srgbClr val="0000FF"/>
              </a:solidFill>
            </a:endParaRPr>
          </a:p>
        </p:txBody>
      </p:sp>
      <p:sp>
        <p:nvSpPr>
          <p:cNvPr id="79875" name="Line 39"/>
          <p:cNvSpPr>
            <a:spLocks noChangeShapeType="1"/>
          </p:cNvSpPr>
          <p:nvPr/>
        </p:nvSpPr>
        <p:spPr bwMode="auto">
          <a:xfrm flipV="1">
            <a:off x="9648826" y="400050"/>
            <a:ext cx="1123950" cy="13811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6" name="Line 40"/>
          <p:cNvSpPr>
            <a:spLocks noChangeShapeType="1"/>
          </p:cNvSpPr>
          <p:nvPr/>
        </p:nvSpPr>
        <p:spPr bwMode="auto">
          <a:xfrm>
            <a:off x="9648826" y="1781176"/>
            <a:ext cx="691514" cy="86487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7" name="Line 41"/>
          <p:cNvSpPr>
            <a:spLocks noChangeShapeType="1"/>
          </p:cNvSpPr>
          <p:nvPr/>
        </p:nvSpPr>
        <p:spPr bwMode="auto">
          <a:xfrm flipH="1">
            <a:off x="10340341" y="400050"/>
            <a:ext cx="430530" cy="22459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8" name="Line 42"/>
          <p:cNvSpPr>
            <a:spLocks noChangeShapeType="1"/>
          </p:cNvSpPr>
          <p:nvPr/>
        </p:nvSpPr>
        <p:spPr bwMode="auto">
          <a:xfrm>
            <a:off x="10340340" y="2646046"/>
            <a:ext cx="189928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9" name="Line 43"/>
          <p:cNvSpPr>
            <a:spLocks noChangeShapeType="1"/>
          </p:cNvSpPr>
          <p:nvPr/>
        </p:nvSpPr>
        <p:spPr bwMode="auto">
          <a:xfrm>
            <a:off x="10770870" y="400050"/>
            <a:ext cx="1468756" cy="22459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0" name="Text Box 44"/>
          <p:cNvSpPr txBox="1">
            <a:spLocks noChangeArrowheads="1"/>
          </p:cNvSpPr>
          <p:nvPr/>
        </p:nvSpPr>
        <p:spPr bwMode="auto">
          <a:xfrm>
            <a:off x="10340340" y="2127886"/>
            <a:ext cx="862966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74</a:t>
            </a:r>
            <a:r>
              <a:rPr lang="en-US" altLang="en-US" sz="2160" baseline="30000">
                <a:solidFill>
                  <a:srgbClr val="000000"/>
                </a:solidFill>
              </a:rPr>
              <a:t>0</a:t>
            </a:r>
            <a:endParaRPr lang="en-US" altLang="en-US" sz="2160">
              <a:solidFill>
                <a:srgbClr val="000000"/>
              </a:solidFill>
            </a:endParaRPr>
          </a:p>
        </p:txBody>
      </p:sp>
      <p:sp>
        <p:nvSpPr>
          <p:cNvPr id="79881" name="Text Box 45"/>
          <p:cNvSpPr txBox="1">
            <a:spLocks noChangeArrowheads="1"/>
          </p:cNvSpPr>
          <p:nvPr/>
        </p:nvSpPr>
        <p:spPr bwMode="auto">
          <a:xfrm>
            <a:off x="9907906" y="1868806"/>
            <a:ext cx="103632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54</a:t>
            </a:r>
            <a:r>
              <a:rPr lang="en-US" altLang="en-US" sz="2160" baseline="30000">
                <a:solidFill>
                  <a:srgbClr val="000000"/>
                </a:solidFill>
              </a:rPr>
              <a:t>0</a:t>
            </a:r>
            <a:endParaRPr lang="en-US" altLang="en-US" sz="2160">
              <a:solidFill>
                <a:srgbClr val="000000"/>
              </a:solidFill>
            </a:endParaRPr>
          </a:p>
        </p:txBody>
      </p:sp>
      <p:sp>
        <p:nvSpPr>
          <p:cNvPr id="79882" name="Text Box 46"/>
          <p:cNvSpPr txBox="1">
            <a:spLocks noChangeArrowheads="1"/>
          </p:cNvSpPr>
          <p:nvPr/>
        </p:nvSpPr>
        <p:spPr bwMode="auto">
          <a:xfrm rot="3638637">
            <a:off x="11397720" y="1178284"/>
            <a:ext cx="569387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9,6</a:t>
            </a:r>
          </a:p>
        </p:txBody>
      </p:sp>
      <p:sp>
        <p:nvSpPr>
          <p:cNvPr id="79883" name="Text Box 47"/>
          <p:cNvSpPr txBox="1">
            <a:spLocks noChangeArrowheads="1"/>
          </p:cNvSpPr>
          <p:nvPr/>
        </p:nvSpPr>
        <p:spPr bwMode="auto">
          <a:xfrm>
            <a:off x="10270123" y="1177290"/>
            <a:ext cx="338554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79884" name="Text Box 48"/>
          <p:cNvSpPr txBox="1">
            <a:spLocks noChangeArrowheads="1"/>
          </p:cNvSpPr>
          <p:nvPr/>
        </p:nvSpPr>
        <p:spPr bwMode="auto">
          <a:xfrm>
            <a:off x="10875924" y="219076"/>
            <a:ext cx="36901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9885" name="Text Box 49"/>
          <p:cNvSpPr txBox="1">
            <a:spLocks noChangeArrowheads="1"/>
          </p:cNvSpPr>
          <p:nvPr/>
        </p:nvSpPr>
        <p:spPr bwMode="auto">
          <a:xfrm>
            <a:off x="12399529" y="2731770"/>
            <a:ext cx="38504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79886" name="Text Box 50"/>
          <p:cNvSpPr txBox="1">
            <a:spLocks noChangeArrowheads="1"/>
          </p:cNvSpPr>
          <p:nvPr/>
        </p:nvSpPr>
        <p:spPr bwMode="auto">
          <a:xfrm>
            <a:off x="9407170" y="1436370"/>
            <a:ext cx="369012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79887" name="Text Box 51"/>
          <p:cNvSpPr txBox="1">
            <a:spLocks noChangeArrowheads="1"/>
          </p:cNvSpPr>
          <p:nvPr/>
        </p:nvSpPr>
        <p:spPr bwMode="auto">
          <a:xfrm>
            <a:off x="9924935" y="2731770"/>
            <a:ext cx="38504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79888" name="Text Box 52"/>
          <p:cNvSpPr txBox="1">
            <a:spLocks noChangeArrowheads="1"/>
          </p:cNvSpPr>
          <p:nvPr/>
        </p:nvSpPr>
        <p:spPr bwMode="auto">
          <a:xfrm>
            <a:off x="10787899" y="2731770"/>
            <a:ext cx="385041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38966" name="Arc 54">
            <a:extLst>
              <a:ext uri="{FF2B5EF4-FFF2-40B4-BE49-F238E27FC236}">
                <a16:creationId xmlns:a16="http://schemas.microsoft.com/office/drawing/2014/main" xmlns="" id="{33F8736D-79CA-4265-B492-C50CA3ED86EF}"/>
              </a:ext>
            </a:extLst>
          </p:cNvPr>
          <p:cNvSpPr>
            <a:spLocks/>
          </p:cNvSpPr>
          <p:nvPr/>
        </p:nvSpPr>
        <p:spPr bwMode="auto">
          <a:xfrm>
            <a:off x="10328911" y="2465071"/>
            <a:ext cx="186690" cy="1714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 sz="2160">
              <a:ln w="6350">
                <a:solidFill>
                  <a:schemeClr val="tx1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38967" name="Line 55"/>
          <p:cNvSpPr>
            <a:spLocks noChangeShapeType="1"/>
          </p:cNvSpPr>
          <p:nvPr/>
        </p:nvSpPr>
        <p:spPr bwMode="auto">
          <a:xfrm>
            <a:off x="10789920" y="424816"/>
            <a:ext cx="43816" cy="222123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1" name="Text Box 58"/>
          <p:cNvSpPr txBox="1">
            <a:spLocks noChangeArrowheads="1"/>
          </p:cNvSpPr>
          <p:nvPr/>
        </p:nvSpPr>
        <p:spPr bwMode="auto">
          <a:xfrm>
            <a:off x="8092441" y="4200526"/>
            <a:ext cx="88773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160">
              <a:solidFill>
                <a:srgbClr val="000000"/>
              </a:solidFill>
            </a:endParaRPr>
          </a:p>
        </p:txBody>
      </p:sp>
      <p:sp>
        <p:nvSpPr>
          <p:cNvPr id="79892" name="Line 60"/>
          <p:cNvSpPr>
            <a:spLocks noChangeShapeType="1"/>
          </p:cNvSpPr>
          <p:nvPr/>
        </p:nvSpPr>
        <p:spPr bwMode="auto">
          <a:xfrm>
            <a:off x="9734550" y="1695450"/>
            <a:ext cx="85726" cy="857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3" name="Line 61"/>
          <p:cNvSpPr>
            <a:spLocks noChangeShapeType="1"/>
          </p:cNvSpPr>
          <p:nvPr/>
        </p:nvSpPr>
        <p:spPr bwMode="auto">
          <a:xfrm flipH="1">
            <a:off x="9734550" y="1781176"/>
            <a:ext cx="85726" cy="876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8976" name="Group 64"/>
          <p:cNvGrpSpPr>
            <a:grpSpLocks/>
          </p:cNvGrpSpPr>
          <p:nvPr/>
        </p:nvGrpSpPr>
        <p:grpSpPr bwMode="auto">
          <a:xfrm>
            <a:off x="10833736" y="2451736"/>
            <a:ext cx="230504" cy="192404"/>
            <a:chOff x="4195" y="2477"/>
            <a:chExt cx="97" cy="90"/>
          </a:xfrm>
        </p:grpSpPr>
        <p:sp>
          <p:nvSpPr>
            <p:cNvPr id="79921" name="Line 62"/>
            <p:cNvSpPr>
              <a:spLocks noChangeShapeType="1"/>
            </p:cNvSpPr>
            <p:nvPr/>
          </p:nvSpPr>
          <p:spPr bwMode="auto">
            <a:xfrm>
              <a:off x="4195" y="2478"/>
              <a:ext cx="9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22" name="Line 63"/>
            <p:cNvSpPr>
              <a:spLocks noChangeShapeType="1"/>
            </p:cNvSpPr>
            <p:nvPr/>
          </p:nvSpPr>
          <p:spPr bwMode="auto">
            <a:xfrm>
              <a:off x="4292" y="2477"/>
              <a:ext cx="0" cy="9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9895" name="Text Box 65"/>
          <p:cNvSpPr txBox="1">
            <a:spLocks noChangeArrowheads="1"/>
          </p:cNvSpPr>
          <p:nvPr/>
        </p:nvSpPr>
        <p:spPr bwMode="auto">
          <a:xfrm>
            <a:off x="2286000" y="2451736"/>
            <a:ext cx="2604136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 u="sng">
                <a:solidFill>
                  <a:srgbClr val="0000CC"/>
                </a:solidFill>
                <a:latin typeface=".VnTimeH" panose="020B7200000000000000" pitchFamily="34" charset="0"/>
              </a:rPr>
              <a:t>Bµi gi¶i</a:t>
            </a:r>
          </a:p>
        </p:txBody>
      </p:sp>
      <p:sp>
        <p:nvSpPr>
          <p:cNvPr id="38978" name="AutoShape 66">
            <a:extLst>
              <a:ext uri="{FF2B5EF4-FFF2-40B4-BE49-F238E27FC236}">
                <a16:creationId xmlns:a16="http://schemas.microsoft.com/office/drawing/2014/main" xmlns="" id="{87C2FB57-9A23-4BFF-9E7A-5BBFCFA6B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116" y="941070"/>
            <a:ext cx="5955030" cy="2893696"/>
          </a:xfrm>
          <a:prstGeom prst="cloudCallout">
            <a:avLst>
              <a:gd name="adj1" fmla="val -57741"/>
              <a:gd name="adj2" fmla="val 64681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Qua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hình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vẽ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muốn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tính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cạnh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AB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tam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giác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vuông</a:t>
            </a:r>
            <a:r>
              <a:rPr lang="en-US" dirty="0">
                <a:solidFill>
                  <a:srgbClr val="FF0000"/>
                </a:solidFill>
                <a:latin typeface=".VnTime" pitchFamily="34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ABC ta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làm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thế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?</a:t>
            </a:r>
          </a:p>
        </p:txBody>
      </p:sp>
      <p:sp>
        <p:nvSpPr>
          <p:cNvPr id="38979" name="Text Box 67">
            <a:extLst>
              <a:ext uri="{FF2B5EF4-FFF2-40B4-BE49-F238E27FC236}">
                <a16:creationId xmlns:a16="http://schemas.microsoft.com/office/drawing/2014/main" xmlns="" id="{EEEA305D-026B-407D-A5E7-5A2F62182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3120" y="3200401"/>
            <a:ext cx="978598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548640" indent="-548640">
              <a:spcBef>
                <a:spcPct val="50000"/>
              </a:spcBef>
              <a:buFontTx/>
              <a:buAutoNum type="alphaLcParenR"/>
              <a:defRPr/>
            </a:pP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Tam </a:t>
            </a:r>
            <a:r>
              <a:rPr lang="en-US" sz="2880" dirty="0" err="1">
                <a:solidFill>
                  <a:srgbClr val="000000"/>
                </a:solidFill>
                <a:cs typeface="Times New Roman" pitchFamily="18" charset="0"/>
              </a:rPr>
              <a:t>giác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ABC </a:t>
            </a:r>
            <a:r>
              <a:rPr lang="en-US" sz="2880" dirty="0" err="1">
                <a:solidFill>
                  <a:srgbClr val="000000"/>
                </a:solidFill>
                <a:cs typeface="Times New Roman" pitchFamily="18" charset="0"/>
              </a:rPr>
              <a:t>vuông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00"/>
                </a:solidFill>
                <a:cs typeface="Times New Roman" pitchFamily="18" charset="0"/>
              </a:rPr>
              <a:t>tại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A  </a:t>
            </a:r>
            <a:r>
              <a:rPr lang="en-US" sz="2880" dirty="0" err="1">
                <a:solidFill>
                  <a:srgbClr val="000000"/>
                </a:solidFill>
                <a:cs typeface="Times New Roman" pitchFamily="18" charset="0"/>
              </a:rPr>
              <a:t>có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: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     AB = AC. Sin C = 8. sin 54</a:t>
            </a:r>
            <a:r>
              <a:rPr lang="en-US" sz="2880" baseline="30000" dirty="0">
                <a:solidFill>
                  <a:srgbClr val="000000"/>
                </a:solidFill>
                <a:cs typeface="Times New Roman" pitchFamily="18" charset="0"/>
              </a:rPr>
              <a:t>0 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= 8. 0,809 = </a:t>
            </a:r>
            <a:r>
              <a:rPr lang="en-US" sz="2880" dirty="0">
                <a:solidFill>
                  <a:srgbClr val="FF3300"/>
                </a:solidFill>
                <a:cs typeface="Times New Roman" pitchFamily="18" charset="0"/>
              </a:rPr>
              <a:t>6,472</a:t>
            </a:r>
            <a:r>
              <a:rPr lang="en-US" sz="2880" dirty="0">
                <a:solidFill>
                  <a:srgbClr val="000000"/>
                </a:solidFill>
                <a:cs typeface="Times New Roman" pitchFamily="18" charset="0"/>
              </a:rPr>
              <a:t> (cm)</a:t>
            </a:r>
          </a:p>
        </p:txBody>
      </p:sp>
      <p:sp>
        <p:nvSpPr>
          <p:cNvPr id="38980" name="AutoShape 68">
            <a:extLst>
              <a:ext uri="{FF2B5EF4-FFF2-40B4-BE49-F238E27FC236}">
                <a16:creationId xmlns:a16="http://schemas.microsoft.com/office/drawing/2014/main" xmlns="" id="{08386FE6-AF3D-4B52-9457-56E7F6661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460" y="762001"/>
            <a:ext cx="7473316" cy="2937510"/>
          </a:xfrm>
          <a:prstGeom prst="cloudCallout">
            <a:avLst>
              <a:gd name="adj1" fmla="val -51836"/>
              <a:gd name="adj2" fmla="val 56059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Muốn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được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cs typeface="Times New Roman" pitchFamily="18" charset="0"/>
              </a:rPr>
              <a:t>góc</a:t>
            </a:r>
            <a:r>
              <a:rPr lang="en-US" sz="2880" dirty="0">
                <a:solidFill>
                  <a:srgbClr val="FF0000"/>
                </a:solidFill>
                <a:cs typeface="Times New Roman" pitchFamily="18" charset="0"/>
              </a:rPr>
              <a:t> ADC 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ta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cần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vẽ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thêm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đường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phụ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,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em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hãy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suy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nghĩ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xem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nên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vẽ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đường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thẳng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đó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như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thế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nào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? </a:t>
            </a:r>
          </a:p>
        </p:txBody>
      </p:sp>
      <p:sp>
        <p:nvSpPr>
          <p:cNvPr id="38981" name="Text Box 69"/>
          <p:cNvSpPr txBox="1">
            <a:spLocks noChangeArrowheads="1"/>
          </p:cNvSpPr>
          <p:nvPr/>
        </p:nvSpPr>
        <p:spPr bwMode="auto">
          <a:xfrm>
            <a:off x="2346448" y="4480561"/>
            <a:ext cx="7380995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Trong tam giác ACD kẻ thêm đường cao AH. </a:t>
            </a:r>
          </a:p>
        </p:txBody>
      </p:sp>
      <p:sp>
        <p:nvSpPr>
          <p:cNvPr id="38982" name="AutoShape 70">
            <a:extLst>
              <a:ext uri="{FF2B5EF4-FFF2-40B4-BE49-F238E27FC236}">
                <a16:creationId xmlns:a16="http://schemas.microsoft.com/office/drawing/2014/main" xmlns="" id="{B13F0C15-5254-440B-B197-2800BBB14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7670" y="762001"/>
            <a:ext cx="5324476" cy="2891790"/>
          </a:xfrm>
          <a:prstGeom prst="cloudCallout">
            <a:avLst>
              <a:gd name="adj1" fmla="val -40463"/>
              <a:gd name="adj2" fmla="val 83134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Vậy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đường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cao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AH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được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tính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thế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?</a:t>
            </a:r>
          </a:p>
        </p:txBody>
      </p:sp>
      <p:sp>
        <p:nvSpPr>
          <p:cNvPr id="38983" name="Text Box 71"/>
          <p:cNvSpPr txBox="1">
            <a:spLocks noChangeArrowheads="1"/>
          </p:cNvSpPr>
          <p:nvPr/>
        </p:nvSpPr>
        <p:spPr bwMode="auto">
          <a:xfrm>
            <a:off x="2449362" y="5114926"/>
            <a:ext cx="758855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 AH = AC. Sin ACH = 8. sin74</a:t>
            </a:r>
            <a:r>
              <a:rPr lang="en-US" altLang="en-US" sz="288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7,688(cm)</a:t>
            </a:r>
          </a:p>
        </p:txBody>
      </p:sp>
      <p:sp>
        <p:nvSpPr>
          <p:cNvPr id="38987" name="Text Box 75"/>
          <p:cNvSpPr txBox="1">
            <a:spLocks noChangeArrowheads="1"/>
          </p:cNvSpPr>
          <p:nvPr/>
        </p:nvSpPr>
        <p:spPr bwMode="auto">
          <a:xfrm>
            <a:off x="10806634" y="1522096"/>
            <a:ext cx="877163" cy="4247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160">
                <a:solidFill>
                  <a:srgbClr val="0000FF"/>
                </a:solidFill>
              </a:rPr>
              <a:t>7,688</a:t>
            </a:r>
          </a:p>
        </p:txBody>
      </p:sp>
      <p:sp>
        <p:nvSpPr>
          <p:cNvPr id="38988" name="AutoShape 76">
            <a:extLst>
              <a:ext uri="{FF2B5EF4-FFF2-40B4-BE49-F238E27FC236}">
                <a16:creationId xmlns:a16="http://schemas.microsoft.com/office/drawing/2014/main" xmlns="" id="{ABAD8EFE-B6B9-43B5-BDAE-F3634DF7C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7901" y="1026796"/>
            <a:ext cx="8149590" cy="2851784"/>
          </a:xfrm>
          <a:prstGeom prst="cloudCallout">
            <a:avLst>
              <a:gd name="adj1" fmla="val -22444"/>
              <a:gd name="adj2" fmla="val 95958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Vậy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trong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tam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giác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vuông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AHD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biết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AD = 9,6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và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AH =7,688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thì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ta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liệu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có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tính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được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góc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 D </a:t>
            </a:r>
            <a:r>
              <a:rPr lang="en-US" sz="2880" dirty="0" err="1">
                <a:solidFill>
                  <a:srgbClr val="0000FF"/>
                </a:solidFill>
                <a:cs typeface="Times New Roman" pitchFamily="18" charset="0"/>
              </a:rPr>
              <a:t>không</a:t>
            </a:r>
            <a:r>
              <a:rPr lang="en-US" sz="2880" dirty="0">
                <a:solidFill>
                  <a:srgbClr val="0000FF"/>
                </a:solidFill>
                <a:cs typeface="Times New Roman" pitchFamily="18" charset="0"/>
              </a:rPr>
              <a:t>?</a:t>
            </a:r>
          </a:p>
        </p:txBody>
      </p:sp>
      <p:sp>
        <p:nvSpPr>
          <p:cNvPr id="38989" name="Text Box 77"/>
          <p:cNvSpPr txBox="1">
            <a:spLocks noChangeArrowheads="1"/>
          </p:cNvSpPr>
          <p:nvPr/>
        </p:nvSpPr>
        <p:spPr bwMode="auto">
          <a:xfrm>
            <a:off x="2375360" y="5755006"/>
            <a:ext cx="647735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 D = AH : AD = 7,688 : 9,6        </a:t>
            </a:r>
            <a:r>
              <a:rPr lang="en-US" altLang="en-US" sz="288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0,801</a:t>
            </a: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graphicFrame>
        <p:nvGraphicFramePr>
          <p:cNvPr id="38996" name="Object 84"/>
          <p:cNvGraphicFramePr>
            <a:graphicFrameLocks noChangeAspect="1"/>
          </p:cNvGraphicFramePr>
          <p:nvPr>
            <p:ph sz="half" idx="2"/>
          </p:nvPr>
        </p:nvGraphicFramePr>
        <p:xfrm>
          <a:off x="7042786" y="5785486"/>
          <a:ext cx="518160" cy="432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quation" r:id="rId3" imgW="76024" imgH="76169" progId="Equation.DSMT4">
                  <p:embed/>
                </p:oleObj>
              </mc:Choice>
              <mc:Fallback>
                <p:oleObj name="Equation" r:id="rId3" imgW="76024" imgH="761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2786" y="5785486"/>
                        <a:ext cx="518160" cy="4324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99" name="Text Box 87"/>
          <p:cNvSpPr txBox="1">
            <a:spLocks noChangeArrowheads="1"/>
          </p:cNvSpPr>
          <p:nvPr/>
        </p:nvSpPr>
        <p:spPr bwMode="auto">
          <a:xfrm>
            <a:off x="2519563" y="6309361"/>
            <a:ext cx="4082015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 ra : ADC = D        53</a:t>
            </a:r>
            <a:r>
              <a:rPr lang="en-US" altLang="en-US" sz="288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en-US" sz="288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9000" name="Object 88"/>
          <p:cNvGraphicFramePr>
            <a:graphicFrameLocks noChangeAspect="1"/>
          </p:cNvGraphicFramePr>
          <p:nvPr/>
        </p:nvGraphicFramePr>
        <p:xfrm>
          <a:off x="5408296" y="6400800"/>
          <a:ext cx="518160" cy="432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5" imgW="76024" imgH="76169" progId="Equation.DSMT4">
                  <p:embed/>
                </p:oleObj>
              </mc:Choice>
              <mc:Fallback>
                <p:oleObj name="Equation" r:id="rId5" imgW="76024" imgH="761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296" y="6400800"/>
                        <a:ext cx="518160" cy="4324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003" name="Group 91"/>
          <p:cNvGrpSpPr>
            <a:grpSpLocks/>
          </p:cNvGrpSpPr>
          <p:nvPr/>
        </p:nvGrpSpPr>
        <p:grpSpPr bwMode="auto">
          <a:xfrm>
            <a:off x="4996816" y="6406516"/>
            <a:ext cx="344804" cy="85724"/>
            <a:chOff x="1519" y="3748"/>
            <a:chExt cx="324" cy="136"/>
          </a:xfrm>
        </p:grpSpPr>
        <p:sp>
          <p:nvSpPr>
            <p:cNvPr id="79919" name="Line 89"/>
            <p:cNvSpPr>
              <a:spLocks noChangeShapeType="1"/>
            </p:cNvSpPr>
            <p:nvPr/>
          </p:nvSpPr>
          <p:spPr bwMode="auto">
            <a:xfrm>
              <a:off x="1707" y="3748"/>
              <a:ext cx="136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20" name="Line 90"/>
            <p:cNvSpPr>
              <a:spLocks noChangeShapeType="1"/>
            </p:cNvSpPr>
            <p:nvPr/>
          </p:nvSpPr>
          <p:spPr bwMode="auto">
            <a:xfrm flipH="1">
              <a:off x="1519" y="3748"/>
              <a:ext cx="182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9016" name="Group 104"/>
          <p:cNvGrpSpPr>
            <a:grpSpLocks/>
          </p:cNvGrpSpPr>
          <p:nvPr/>
        </p:nvGrpSpPr>
        <p:grpSpPr bwMode="auto">
          <a:xfrm rot="-311056">
            <a:off x="5577840" y="5126356"/>
            <a:ext cx="634366" cy="148590"/>
            <a:chOff x="1519" y="3748"/>
            <a:chExt cx="324" cy="136"/>
          </a:xfrm>
        </p:grpSpPr>
        <p:sp>
          <p:nvSpPr>
            <p:cNvPr id="79917" name="Line 105"/>
            <p:cNvSpPr>
              <a:spLocks noChangeShapeType="1"/>
            </p:cNvSpPr>
            <p:nvPr/>
          </p:nvSpPr>
          <p:spPr bwMode="auto">
            <a:xfrm>
              <a:off x="1707" y="3748"/>
              <a:ext cx="136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18" name="Line 106"/>
            <p:cNvSpPr>
              <a:spLocks noChangeShapeType="1"/>
            </p:cNvSpPr>
            <p:nvPr/>
          </p:nvSpPr>
          <p:spPr bwMode="auto">
            <a:xfrm flipH="1">
              <a:off x="1519" y="3748"/>
              <a:ext cx="182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9910" name="Line 108"/>
          <p:cNvSpPr>
            <a:spLocks noChangeShapeType="1"/>
          </p:cNvSpPr>
          <p:nvPr/>
        </p:nvSpPr>
        <p:spPr bwMode="auto">
          <a:xfrm flipV="1">
            <a:off x="9648826" y="424816"/>
            <a:ext cx="1123950" cy="1381124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021" name="Arc 109"/>
          <p:cNvSpPr>
            <a:spLocks/>
          </p:cNvSpPr>
          <p:nvPr/>
        </p:nvSpPr>
        <p:spPr bwMode="auto">
          <a:xfrm flipH="1">
            <a:off x="11980546" y="2386966"/>
            <a:ext cx="87630" cy="259080"/>
          </a:xfrm>
          <a:custGeom>
            <a:avLst/>
            <a:gdLst>
              <a:gd name="T0" fmla="*/ 0 w 21600"/>
              <a:gd name="T1" fmla="*/ 0 h 21600"/>
              <a:gd name="T2" fmla="*/ 9539874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1045D47-304B-4609-89DA-511B51C08FA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57088" y="528509"/>
            <a:ext cx="6367135" cy="568771"/>
          </a:xfrm>
          <a:prstGeom prst="rect">
            <a:avLst/>
          </a:prstGeom>
          <a:blipFill rotWithShape="1">
            <a:blip r:embed="rId7"/>
            <a:stretch>
              <a:fillRect t="-7692" b="-28205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27C9251-50E9-4632-8562-6D75E3E6683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86000" y="1717229"/>
            <a:ext cx="1066061" cy="568771"/>
          </a:xfrm>
          <a:prstGeom prst="rect">
            <a:avLst/>
          </a:prstGeom>
          <a:blipFill rotWithShape="1">
            <a:blip r:embed="rId8"/>
            <a:stretch>
              <a:fillRect t="-7692" r="-15172" b="-28205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xmlns="" id="{B87E2ECF-336C-4318-B1A4-23489CF3F110}"/>
              </a:ext>
            </a:extLst>
          </p:cNvPr>
          <p:cNvSpPr/>
          <p:nvPr/>
        </p:nvSpPr>
        <p:spPr>
          <a:xfrm>
            <a:off x="9683116" y="2286000"/>
            <a:ext cx="659130" cy="401956"/>
          </a:xfrm>
          <a:prstGeom prst="arc">
            <a:avLst/>
          </a:prstGeom>
          <a:ln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3" name="Arc 72">
            <a:extLst>
              <a:ext uri="{FF2B5EF4-FFF2-40B4-BE49-F238E27FC236}">
                <a16:creationId xmlns:a16="http://schemas.microsoft.com/office/drawing/2014/main" xmlns="" id="{76C92E8F-A546-4ABE-ADF1-AC2BD79B30EB}"/>
              </a:ext>
            </a:extLst>
          </p:cNvPr>
          <p:cNvSpPr/>
          <p:nvPr/>
        </p:nvSpPr>
        <p:spPr>
          <a:xfrm>
            <a:off x="9622156" y="2207896"/>
            <a:ext cx="781050" cy="400050"/>
          </a:xfrm>
          <a:prstGeom prst="arc">
            <a:avLst/>
          </a:prstGeom>
          <a:ln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FC2B39B-F59E-4D94-A361-C584FEDDAB53}"/>
              </a:ext>
            </a:extLst>
          </p:cNvPr>
          <p:cNvCxnSpPr/>
          <p:nvPr/>
        </p:nvCxnSpPr>
        <p:spPr>
          <a:xfrm>
            <a:off x="11889106" y="2451736"/>
            <a:ext cx="272414" cy="108584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85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89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8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8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89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8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8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67" grpId="0" animBg="1"/>
      <p:bldP spid="38978" grpId="0" animBg="1"/>
      <p:bldP spid="38978" grpId="1" animBg="1"/>
      <p:bldP spid="38979" grpId="0"/>
      <p:bldP spid="38980" grpId="0" animBg="1"/>
      <p:bldP spid="38980" grpId="1" animBg="1"/>
      <p:bldP spid="38981" grpId="0"/>
      <p:bldP spid="38982" grpId="0" animBg="1"/>
      <p:bldP spid="38982" grpId="1" animBg="1"/>
      <p:bldP spid="38983" grpId="0"/>
      <p:bldP spid="38987" grpId="0" animBg="1"/>
      <p:bldP spid="38988" grpId="0" animBg="1"/>
      <p:bldP spid="38988" grpId="1" animBg="1"/>
      <p:bldP spid="38989" grpId="0"/>
      <p:bldP spid="38999" grpId="0"/>
      <p:bldP spid="390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4"/>
          <p:cNvSpPr>
            <a:spLocks noChangeArrowheads="1"/>
          </p:cNvSpPr>
          <p:nvPr/>
        </p:nvSpPr>
        <p:spPr bwMode="auto">
          <a:xfrm>
            <a:off x="1828800" y="0"/>
            <a:ext cx="11005186" cy="8229600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4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Như vậy với  bài toán mà các tam giác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4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 phải là tam giác vuông, nhưng ta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4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áp dụng các hệ thức về cạnh và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4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trong tam giác vuông, thì các em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4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kẻ thêm đường cao để tạo ra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4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giác vuông biết 2 yếu tố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4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áp dụng các hệ thức đó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4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 thì tính toán sẽ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64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 dàng hơn. </a:t>
            </a:r>
          </a:p>
        </p:txBody>
      </p:sp>
    </p:spTree>
    <p:extLst>
      <p:ext uri="{BB962C8B-B14F-4D97-AF65-F5344CB8AC3E}">
        <p14:creationId xmlns:p14="http://schemas.microsoft.com/office/powerpoint/2010/main" val="338844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390776" y="2286001"/>
            <a:ext cx="3017520" cy="1089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</a:rPr>
              <a:t>kl</a:t>
            </a:r>
            <a:r>
              <a:rPr lang="en-US" altLang="en-US" sz="2880">
                <a:solidFill>
                  <a:srgbClr val="000000"/>
                </a:solidFill>
                <a:latin typeface=".VnTime" panose="020B7200000000000000" pitchFamily="34" charset="0"/>
              </a:rPr>
              <a:t>    </a:t>
            </a: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a) TÝnh AN.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.VnTime" panose="020B7200000000000000" pitchFamily="34" charset="0"/>
              </a:rPr>
              <a:t>        b) TÝnh AC.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492240" y="3383280"/>
            <a:ext cx="2468880" cy="60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360">
                <a:solidFill>
                  <a:srgbClr val="FF0000"/>
                </a:solidFill>
                <a:latin typeface=".VnTime" panose="020B7200000000000000" pitchFamily="34" charset="0"/>
              </a:rPr>
              <a:t>Bµi gi¶i</a:t>
            </a:r>
          </a:p>
        </p:txBody>
      </p:sp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2011680" y="4114804"/>
            <a:ext cx="5852160" cy="535306"/>
            <a:chOff x="2880" y="2064"/>
            <a:chExt cx="3072" cy="281"/>
          </a:xfrm>
        </p:grpSpPr>
        <p:graphicFrame>
          <p:nvGraphicFramePr>
            <p:cNvPr id="81990" name="Object 5"/>
            <p:cNvGraphicFramePr>
              <a:graphicFrameLocks noChangeAspect="1"/>
            </p:cNvGraphicFramePr>
            <p:nvPr/>
          </p:nvGraphicFramePr>
          <p:xfrm>
            <a:off x="3600" y="2112"/>
            <a:ext cx="288" cy="2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0" name="Equation" r:id="rId4" imgW="152268" imgH="164957" progId="Equation.3">
                    <p:embed/>
                  </p:oleObj>
                </mc:Choice>
                <mc:Fallback>
                  <p:oleObj name="Equation" r:id="rId4" imgW="152268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0" y="2112"/>
                          <a:ext cx="288" cy="2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1991" name="Object 6"/>
            <p:cNvGraphicFramePr>
              <a:graphicFrameLocks noChangeAspect="1"/>
            </p:cNvGraphicFramePr>
            <p:nvPr/>
          </p:nvGraphicFramePr>
          <p:xfrm>
            <a:off x="4368" y="2112"/>
            <a:ext cx="288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1" name="Equation" r:id="rId6" imgW="126725" imgH="126725" progId="Equation.3">
                    <p:embed/>
                  </p:oleObj>
                </mc:Choice>
                <mc:Fallback>
                  <p:oleObj name="Equation" r:id="rId6" imgW="126725" imgH="12672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2112"/>
                          <a:ext cx="288" cy="1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1992" name="Text Box 7"/>
            <p:cNvSpPr txBox="1">
              <a:spLocks noChangeArrowheads="1"/>
            </p:cNvSpPr>
            <p:nvPr/>
          </p:nvSpPr>
          <p:spPr bwMode="auto">
            <a:xfrm>
              <a:off x="2880" y="2064"/>
              <a:ext cx="3072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80">
                  <a:solidFill>
                    <a:srgbClr val="000000"/>
                  </a:solidFill>
                  <a:latin typeface=".VnTime" panose="020B7200000000000000" pitchFamily="34" charset="0"/>
                </a:rPr>
                <a:t>a)KÎ BK     AC ( K     CA)</a:t>
              </a:r>
              <a:r>
                <a:rPr lang="en-US" altLang="en-US" sz="2880">
                  <a:solidFill>
                    <a:srgbClr val="FF9966"/>
                  </a:solidFill>
                  <a:latin typeface=".VnTime" panose="020B7200000000000000" pitchFamily="34" charset="0"/>
                </a:rPr>
                <a:t>  </a:t>
              </a:r>
            </a:p>
          </p:txBody>
        </p:sp>
      </p:grp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3057526" y="640080"/>
            <a:ext cx="0" cy="28346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2326006" y="219456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2326006" y="640081"/>
            <a:ext cx="54864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</a:rPr>
              <a:t>gt</a:t>
            </a:r>
          </a:p>
        </p:txBody>
      </p:sp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651760"/>
            <a:ext cx="5029200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0906" y="2640331"/>
            <a:ext cx="422910" cy="651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2936" y="2621281"/>
            <a:ext cx="422910" cy="651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22" name="Picture 1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311" y="3291841"/>
            <a:ext cx="628650" cy="582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23" name="Freeform 15"/>
          <p:cNvSpPr>
            <a:spLocks/>
          </p:cNvSpPr>
          <p:nvPr/>
        </p:nvSpPr>
        <p:spPr bwMode="auto">
          <a:xfrm>
            <a:off x="7406640" y="2743200"/>
            <a:ext cx="4846320" cy="640080"/>
          </a:xfrm>
          <a:custGeom>
            <a:avLst/>
            <a:gdLst>
              <a:gd name="T0" fmla="*/ 0 w 2544"/>
              <a:gd name="T1" fmla="*/ 2147483646 h 584"/>
              <a:gd name="T2" fmla="*/ 2147483646 w 2544"/>
              <a:gd name="T3" fmla="*/ 2147483646 h 584"/>
              <a:gd name="T4" fmla="*/ 2147483646 w 2544"/>
              <a:gd name="T5" fmla="*/ 0 h 5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44" h="584">
                <a:moveTo>
                  <a:pt x="0" y="48"/>
                </a:moveTo>
                <a:cubicBezTo>
                  <a:pt x="412" y="316"/>
                  <a:pt x="824" y="584"/>
                  <a:pt x="1248" y="576"/>
                </a:cubicBezTo>
                <a:cubicBezTo>
                  <a:pt x="1672" y="568"/>
                  <a:pt x="2344" y="40"/>
                  <a:pt x="2544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24" name="Picture 1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911" y="1051560"/>
            <a:ext cx="229743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25" name="Picture 1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961" y="2308861"/>
            <a:ext cx="720090" cy="582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26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4971" y="1047750"/>
            <a:ext cx="300609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27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241" y="2377440"/>
            <a:ext cx="979170" cy="52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28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731" y="691516"/>
            <a:ext cx="422910" cy="662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29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8306" y="1080136"/>
            <a:ext cx="434340" cy="1851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30" name="Picture 2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9246" y="2651761"/>
            <a:ext cx="525780" cy="720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31" name="Picture 2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120" y="-268606"/>
            <a:ext cx="2651760" cy="165735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32" name="Picture 2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240" y="571500"/>
            <a:ext cx="1600200" cy="233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33" name="Picture 2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9630" y="257176"/>
            <a:ext cx="41148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1943" name="Object 26"/>
          <p:cNvGraphicFramePr>
            <a:graphicFrameLocks noChangeAspect="1"/>
          </p:cNvGraphicFramePr>
          <p:nvPr/>
        </p:nvGraphicFramePr>
        <p:xfrm>
          <a:off x="4968240" y="2362200"/>
          <a:ext cx="1097280" cy="238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22" imgW="435285" imgH="677109" progId="Equation.DSMT4">
                  <p:embed/>
                </p:oleObj>
              </mc:Choice>
              <mc:Fallback>
                <p:oleObj name="Equation" r:id="rId22" imgW="435285" imgH="67710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240" y="2362200"/>
                        <a:ext cx="1097280" cy="2381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4" name="Object 27"/>
          <p:cNvGraphicFramePr>
            <a:graphicFrameLocks noChangeAspect="1"/>
          </p:cNvGraphicFramePr>
          <p:nvPr/>
        </p:nvGraphicFramePr>
        <p:xfrm>
          <a:off x="4968240" y="2362200"/>
          <a:ext cx="1097280" cy="238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24" imgW="435285" imgH="677109" progId="Equation.DSMT4">
                  <p:embed/>
                </p:oleObj>
              </mc:Choice>
              <mc:Fallback>
                <p:oleObj name="Equation" r:id="rId24" imgW="435285" imgH="67710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240" y="2362200"/>
                        <a:ext cx="1097280" cy="2381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1954530" y="4663441"/>
            <a:ext cx="374904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 </a:t>
            </a: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BCK vuông</a:t>
            </a:r>
            <a:r>
              <a:rPr lang="vi-VN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tại K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1920241" y="5120641"/>
            <a:ext cx="753237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 BK = BC.sinC = 11.sin30</a:t>
            </a:r>
            <a:r>
              <a:rPr lang="en-US" altLang="en-US" sz="288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0</a:t>
            </a: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= 5,5(cm)</a:t>
            </a:r>
            <a:endParaRPr lang="vi-VN" altLang="en-US" sz="288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1828800" y="5558790"/>
            <a:ext cx="10241280" cy="2529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</a:t>
            </a:r>
            <a:r>
              <a:rPr lang="vi-VN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vuông BKA có </a:t>
            </a:r>
            <a:r>
              <a:rPr lang="vi-VN" altLang="en-US" sz="288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BK=</a:t>
            </a:r>
            <a:r>
              <a:rPr lang="en-US" altLang="en-US" sz="288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vi-VN" altLang="en-US" sz="288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BA.sinÂ</a:t>
            </a:r>
            <a:r>
              <a:rPr lang="vi-VN" altLang="en-US" sz="2880" baseline="-250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1</a:t>
            </a:r>
            <a:endParaRPr lang="vi-VN" altLang="en-US" sz="288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["/>
            </a:pPr>
            <a:r>
              <a:rPr lang="vi-VN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BA = BK : sin Â</a:t>
            </a:r>
            <a:r>
              <a:rPr lang="vi-VN" altLang="en-US" sz="288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1  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None/>
            </a:pPr>
            <a:r>
              <a:rPr lang="vi-VN" altLang="en-US" sz="288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mà Â</a:t>
            </a:r>
            <a:r>
              <a:rPr lang="vi-VN" altLang="en-US" sz="2880" baseline="-25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1</a:t>
            </a:r>
            <a:r>
              <a:rPr lang="vi-VN" altLang="en-US" sz="288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 </a:t>
            </a:r>
            <a:r>
              <a:rPr lang="vi-VN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ABC + ACB = 38</a:t>
            </a:r>
            <a:r>
              <a:rPr lang="vi-VN" altLang="en-US" sz="288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0</a:t>
            </a:r>
            <a:r>
              <a:rPr lang="vi-VN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+ 30</a:t>
            </a:r>
            <a:r>
              <a:rPr lang="vi-VN" altLang="en-US" sz="288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0</a:t>
            </a:r>
            <a:r>
              <a:rPr lang="vi-VN" altLang="en-US" sz="288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vi-VN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= </a:t>
            </a:r>
            <a:r>
              <a:rPr lang="vi-VN" altLang="en-US" sz="288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68</a:t>
            </a:r>
            <a:r>
              <a:rPr lang="vi-VN" altLang="en-US" sz="2880" baseline="3000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0</a:t>
            </a:r>
            <a:endParaRPr lang="vi-VN" altLang="en-US" sz="288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vi-VN" altLang="en-US" sz="288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8778240" y="1022986"/>
            <a:ext cx="45720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vi-VN" altLang="en-US" sz="2160">
                <a:solidFill>
                  <a:srgbClr val="000000"/>
                </a:solidFill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9235440" y="1097280"/>
            <a:ext cx="0" cy="2743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>
            <a:off x="9130666" y="1177290"/>
            <a:ext cx="18288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>
            <a:off x="8046720" y="4114800"/>
            <a:ext cx="0" cy="38404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2011680" y="7475221"/>
            <a:ext cx="544068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= 5,5 : Sin 68</a:t>
            </a:r>
            <a:r>
              <a:rPr lang="en-US" altLang="en-US" sz="2880" baseline="3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5,9</a:t>
            </a:r>
            <a:r>
              <a:rPr lang="vi-VN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(cm)</a:t>
            </a:r>
          </a:p>
        </p:txBody>
      </p:sp>
      <p:graphicFrame>
        <p:nvGraphicFramePr>
          <p:cNvPr id="17444" name="Object 36"/>
          <p:cNvGraphicFramePr>
            <a:graphicFrameLocks noChangeAspect="1"/>
          </p:cNvGraphicFramePr>
          <p:nvPr>
            <p:ph sz="quarter" idx="3"/>
          </p:nvPr>
        </p:nvGraphicFramePr>
        <p:xfrm>
          <a:off x="4815840" y="7559040"/>
          <a:ext cx="487680" cy="487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25" imgW="57113" imgH="57315" progId="Equation.DSMT4">
                  <p:embed/>
                </p:oleObj>
              </mc:Choice>
              <mc:Fallback>
                <p:oleObj name="Equation" r:id="rId25" imgW="57113" imgH="573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5840" y="7559040"/>
                        <a:ext cx="487680" cy="487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8138160" y="3931921"/>
            <a:ext cx="466344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</a:t>
            </a:r>
            <a:r>
              <a:rPr lang="vi-VN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vuông ANB có</a:t>
            </a:r>
            <a:r>
              <a:rPr lang="vi-VN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</a:p>
          <a:p>
            <a:pPr>
              <a:spcBef>
                <a:spcPct val="50000"/>
              </a:spcBef>
              <a:buFontTx/>
              <a:buNone/>
            </a:pPr>
            <a:endParaRPr lang="vi-VN" altLang="en-US" sz="2880">
              <a:solidFill>
                <a:srgbClr val="FF996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8046720" y="5577840"/>
            <a:ext cx="4754880" cy="1865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vi-VN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Trong </a:t>
            </a:r>
            <a:r>
              <a:rPr lang="en-US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</a:t>
            </a:r>
            <a:r>
              <a:rPr lang="vi-VN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vuông</a:t>
            </a:r>
            <a:r>
              <a:rPr lang="vi-VN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ANC có :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vi-VN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                                </a:t>
            </a:r>
            <a:endParaRPr lang="vi-VN" altLang="en-US" sz="2880" baseline="30000">
              <a:solidFill>
                <a:srgbClr val="FF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vi-VN" altLang="en-US" sz="2880" baseline="3000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3108960" y="581026"/>
            <a:ext cx="3931920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FF9966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160">
                <a:solidFill>
                  <a:srgbClr val="000000"/>
                </a:solidFill>
                <a:latin typeface="Tahoma" panose="020B0604030504040204" pitchFamily="34" charset="0"/>
                <a:sym typeface="Wingdings 3" panose="05040102010807070707" pitchFamily="18" charset="2"/>
              </a:rPr>
              <a:t> ABC có BC = 11cm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  <a:latin typeface="Tahoma" panose="020B0604030504040204" pitchFamily="34" charset="0"/>
                <a:sym typeface="Wingdings 3" panose="05040102010807070707" pitchFamily="18" charset="2"/>
              </a:rPr>
              <a:t>Góc B = 38</a:t>
            </a:r>
            <a:r>
              <a:rPr lang="en-US" altLang="en-US" sz="2160" baseline="30000">
                <a:solidFill>
                  <a:srgbClr val="000000"/>
                </a:solidFill>
                <a:latin typeface="Tahoma" panose="020B0604030504040204" pitchFamily="34" charset="0"/>
                <a:sym typeface="Wingdings 3" panose="05040102010807070707" pitchFamily="18" charset="2"/>
              </a:rPr>
              <a:t>0  , </a:t>
            </a:r>
            <a:r>
              <a:rPr lang="vi-VN" altLang="en-US" sz="2160">
                <a:solidFill>
                  <a:srgbClr val="000000"/>
                </a:solidFill>
                <a:latin typeface="Tahoma" panose="020B0604030504040204" pitchFamily="34" charset="0"/>
                <a:sym typeface="Wingdings 3" panose="05040102010807070707" pitchFamily="18" charset="2"/>
              </a:rPr>
              <a:t>góc C = 30</a:t>
            </a:r>
            <a:r>
              <a:rPr lang="vi-VN" altLang="en-US" sz="2160" baseline="30000">
                <a:solidFill>
                  <a:srgbClr val="000000"/>
                </a:solidFill>
                <a:latin typeface="Tahoma" panose="020B0604030504040204" pitchFamily="34" charset="0"/>
                <a:sym typeface="Wingdings 3" panose="05040102010807070707" pitchFamily="18" charset="2"/>
              </a:rPr>
              <a:t>0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vi-VN" altLang="en-US" sz="2160">
                <a:solidFill>
                  <a:srgbClr val="000000"/>
                </a:solidFill>
                <a:latin typeface="Tahoma" panose="020B0604030504040204" pitchFamily="34" charset="0"/>
                <a:sym typeface="Wingdings 3" panose="05040102010807070707" pitchFamily="18" charset="2"/>
              </a:rPr>
              <a:t>AN     BC</a:t>
            </a:r>
          </a:p>
        </p:txBody>
      </p:sp>
      <p:pic>
        <p:nvPicPr>
          <p:cNvPr id="17448" name="Picture 40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720" y="1463041"/>
            <a:ext cx="525780" cy="605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49" name="Line 41"/>
          <p:cNvSpPr>
            <a:spLocks noChangeShapeType="1"/>
          </p:cNvSpPr>
          <p:nvPr/>
        </p:nvSpPr>
        <p:spPr bwMode="auto">
          <a:xfrm flipV="1">
            <a:off x="3484246" y="6858001"/>
            <a:ext cx="173354" cy="876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>
            <a:off x="3667126" y="6861811"/>
            <a:ext cx="173354" cy="876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 flipV="1">
            <a:off x="4672966" y="6858001"/>
            <a:ext cx="173354" cy="876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>
            <a:off x="4855846" y="6861811"/>
            <a:ext cx="173354" cy="876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7402830" y="1263016"/>
            <a:ext cx="1036320" cy="35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680">
                <a:solidFill>
                  <a:srgbClr val="FF3300"/>
                </a:solidFill>
              </a:rPr>
              <a:t>5,5cm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8265796" y="1954531"/>
            <a:ext cx="1556384" cy="35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680">
                <a:solidFill>
                  <a:srgbClr val="FF3300"/>
                </a:solidFill>
              </a:rPr>
              <a:t>5,93cm</a:t>
            </a:r>
          </a:p>
        </p:txBody>
      </p:sp>
      <p:grpSp>
        <p:nvGrpSpPr>
          <p:cNvPr id="17455" name="Group 47"/>
          <p:cNvGrpSpPr>
            <a:grpSpLocks/>
          </p:cNvGrpSpPr>
          <p:nvPr/>
        </p:nvGrpSpPr>
        <p:grpSpPr bwMode="auto">
          <a:xfrm>
            <a:off x="8161020" y="4572006"/>
            <a:ext cx="5097780" cy="640081"/>
            <a:chOff x="3377" y="2400"/>
            <a:chExt cx="2472" cy="336"/>
          </a:xfrm>
        </p:grpSpPr>
        <p:graphicFrame>
          <p:nvGraphicFramePr>
            <p:cNvPr id="81988" name="Object 48"/>
            <p:cNvGraphicFramePr>
              <a:graphicFrameLocks noChangeAspect="1"/>
            </p:cNvGraphicFramePr>
            <p:nvPr/>
          </p:nvGraphicFramePr>
          <p:xfrm>
            <a:off x="4500" y="2496"/>
            <a:ext cx="24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5" name="Equation" r:id="rId28" imgW="57113" imgH="57315" progId="Equation.DSMT4">
                    <p:embed/>
                  </p:oleObj>
                </mc:Choice>
                <mc:Fallback>
                  <p:oleObj name="Equation" r:id="rId28" imgW="57113" imgH="5731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00" y="2496"/>
                          <a:ext cx="240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1989" name="Text Box 49"/>
            <p:cNvSpPr txBox="1">
              <a:spLocks noChangeArrowheads="1"/>
            </p:cNvSpPr>
            <p:nvPr/>
          </p:nvSpPr>
          <p:spPr bwMode="auto">
            <a:xfrm>
              <a:off x="3377" y="2400"/>
              <a:ext cx="2472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vi-VN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Wingdings 3" panose="05040102010807070707" pitchFamily="18" charset="2"/>
                </a:rPr>
                <a:t>AN = AB.Sin 38</a:t>
              </a:r>
              <a:r>
                <a:rPr lang="vi-VN" altLang="en-US" sz="2400" baseline="30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Wingdings 3" panose="05040102010807070707" pitchFamily="18" charset="2"/>
                </a:rPr>
                <a:t>0</a:t>
              </a:r>
              <a:r>
                <a:rPr lang="vi-VN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Wingdings 3" panose="05040102010807070707" pitchFamily="18" charset="2"/>
                </a:rPr>
                <a:t>      5,93</a:t>
              </a: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Wingdings 3" panose="05040102010807070707" pitchFamily="18" charset="2"/>
                </a:rPr>
                <a:t>2</a:t>
              </a:r>
              <a:r>
                <a:rPr lang="vi-VN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Wingdings 3" panose="05040102010807070707" pitchFamily="18" charset="2"/>
                </a:rPr>
                <a:t>.sin 38</a:t>
              </a:r>
              <a:r>
                <a:rPr lang="vi-VN" altLang="en-US" sz="2400" baseline="300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Wingdings 3" panose="05040102010807070707" pitchFamily="18" charset="2"/>
                </a:rPr>
                <a:t>0</a:t>
              </a:r>
              <a:endPara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endParaRPr>
            </a:p>
          </p:txBody>
        </p:sp>
      </p:grpSp>
      <p:graphicFrame>
        <p:nvGraphicFramePr>
          <p:cNvPr id="17458" name="Object 50"/>
          <p:cNvGraphicFramePr>
            <a:graphicFrameLocks noChangeAspect="1"/>
          </p:cNvGraphicFramePr>
          <p:nvPr>
            <p:ph sz="quarter" idx="1"/>
          </p:nvPr>
        </p:nvGraphicFramePr>
        <p:xfrm>
          <a:off x="9018270" y="7113270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30" imgW="57113" imgH="57315" progId="Equation.DSMT4">
                  <p:embed/>
                </p:oleObj>
              </mc:Choice>
              <mc:Fallback>
                <p:oleObj name="Equation" r:id="rId30" imgW="57113" imgH="573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8270" y="7113270"/>
                        <a:ext cx="457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9" name="Object 51"/>
          <p:cNvGraphicFramePr>
            <a:graphicFrameLocks noChangeAspect="1"/>
          </p:cNvGraphicFramePr>
          <p:nvPr/>
        </p:nvGraphicFramePr>
        <p:xfrm>
          <a:off x="9418320" y="7658100"/>
          <a:ext cx="394336" cy="394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32" imgW="57113" imgH="57315" progId="Equation.DSMT4">
                  <p:embed/>
                </p:oleObj>
              </mc:Choice>
              <mc:Fallback>
                <p:oleObj name="Equation" r:id="rId32" imgW="57113" imgH="573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8320" y="7658100"/>
                        <a:ext cx="394336" cy="3943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60" name="Text Box 52"/>
          <p:cNvSpPr txBox="1">
            <a:spLocks noChangeArrowheads="1"/>
          </p:cNvSpPr>
          <p:nvPr/>
        </p:nvSpPr>
        <p:spPr bwMode="auto">
          <a:xfrm>
            <a:off x="7877176" y="7117081"/>
            <a:ext cx="4924424" cy="164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880">
              <a:solidFill>
                <a:srgbClr val="FF996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 3" panose="050401020108070707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        </a:t>
            </a:r>
            <a:r>
              <a:rPr lang="vi-VN" altLang="en-US" sz="288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AC</a:t>
            </a:r>
            <a:r>
              <a:rPr lang="vi-VN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        </a:t>
            </a:r>
            <a:r>
              <a:rPr lang="vi-VN" altLang="en-US" sz="288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7,3</a:t>
            </a:r>
            <a:r>
              <a:rPr lang="en-US" altLang="en-US" sz="288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04</a:t>
            </a:r>
            <a:r>
              <a:rPr lang="vi-VN" altLang="en-US" sz="288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( cm 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88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461" name="Group 53"/>
          <p:cNvGrpSpPr>
            <a:grpSpLocks/>
          </p:cNvGrpSpPr>
          <p:nvPr/>
        </p:nvGrpSpPr>
        <p:grpSpPr bwMode="auto">
          <a:xfrm>
            <a:off x="8698230" y="5120647"/>
            <a:ext cx="3541396" cy="508636"/>
            <a:chOff x="3288" y="2699"/>
            <a:chExt cx="1724" cy="267"/>
          </a:xfrm>
        </p:grpSpPr>
        <p:sp>
          <p:nvSpPr>
            <p:cNvPr id="81985" name="Text Box 54"/>
            <p:cNvSpPr txBox="1">
              <a:spLocks noChangeArrowheads="1"/>
            </p:cNvSpPr>
            <p:nvPr/>
          </p:nvSpPr>
          <p:spPr bwMode="auto">
            <a:xfrm>
              <a:off x="3737" y="2699"/>
              <a:ext cx="1275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vi-VN" altLang="en-US" sz="240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3,65</a:t>
              </a:r>
              <a:r>
                <a:rPr lang="en-US" altLang="en-US" sz="240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vi-VN" altLang="en-US" sz="240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 cm )</a:t>
              </a:r>
            </a:p>
          </p:txBody>
        </p:sp>
        <p:graphicFrame>
          <p:nvGraphicFramePr>
            <p:cNvPr id="81986" name="Object 55"/>
            <p:cNvGraphicFramePr>
              <a:graphicFrameLocks noChangeAspect="1"/>
            </p:cNvGraphicFramePr>
            <p:nvPr/>
          </p:nvGraphicFramePr>
          <p:xfrm>
            <a:off x="3561" y="2726"/>
            <a:ext cx="24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8" name="Equation" r:id="rId34" imgW="57113" imgH="57315" progId="Equation.DSMT4">
                    <p:embed/>
                  </p:oleObj>
                </mc:Choice>
                <mc:Fallback>
                  <p:oleObj name="Equation" r:id="rId34" imgW="57113" imgH="5731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1" y="2726"/>
                          <a:ext cx="240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1987" name="Text Box 56"/>
            <p:cNvSpPr txBox="1">
              <a:spLocks noChangeArrowheads="1"/>
            </p:cNvSpPr>
            <p:nvPr/>
          </p:nvSpPr>
          <p:spPr bwMode="auto">
            <a:xfrm>
              <a:off x="3288" y="2704"/>
              <a:ext cx="453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vi-VN" altLang="en-US" sz="240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Wingdings 3" panose="05040102010807070707" pitchFamily="18" charset="2"/>
                </a:rPr>
                <a:t>AN</a:t>
              </a:r>
            </a:p>
          </p:txBody>
        </p:sp>
      </p:grpSp>
      <p:sp>
        <p:nvSpPr>
          <p:cNvPr id="17465" name="Text Box 57"/>
          <p:cNvSpPr txBox="1">
            <a:spLocks noChangeArrowheads="1"/>
          </p:cNvSpPr>
          <p:nvPr/>
        </p:nvSpPr>
        <p:spPr bwMode="auto">
          <a:xfrm>
            <a:off x="9391651" y="2040255"/>
            <a:ext cx="948690" cy="35086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680">
                <a:solidFill>
                  <a:srgbClr val="FF3300"/>
                </a:solidFill>
              </a:rPr>
              <a:t>3,65cm</a:t>
            </a:r>
          </a:p>
        </p:txBody>
      </p:sp>
      <p:sp>
        <p:nvSpPr>
          <p:cNvPr id="17466" name="Text Box 58"/>
          <p:cNvSpPr txBox="1">
            <a:spLocks noChangeArrowheads="1"/>
          </p:cNvSpPr>
          <p:nvPr/>
        </p:nvSpPr>
        <p:spPr bwMode="auto">
          <a:xfrm>
            <a:off x="10252711" y="1350645"/>
            <a:ext cx="864870" cy="35086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1680">
                <a:solidFill>
                  <a:srgbClr val="FF3300"/>
                </a:solidFill>
              </a:rPr>
              <a:t>7,3cm</a:t>
            </a:r>
          </a:p>
        </p:txBody>
      </p:sp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8524876" y="6035041"/>
            <a:ext cx="35433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= AC.SinC</a:t>
            </a:r>
          </a:p>
        </p:txBody>
      </p:sp>
      <p:graphicFrame>
        <p:nvGraphicFramePr>
          <p:cNvPr id="17468" name="Object 60"/>
          <p:cNvGraphicFramePr>
            <a:graphicFrameLocks noChangeAspect="1"/>
          </p:cNvGraphicFramePr>
          <p:nvPr/>
        </p:nvGraphicFramePr>
        <p:xfrm>
          <a:off x="8092441" y="6675121"/>
          <a:ext cx="529590" cy="422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36" imgW="190417" imgH="152334" progId="Equation.DSMT4">
                  <p:embed/>
                </p:oleObj>
              </mc:Choice>
              <mc:Fallback>
                <p:oleObj name="Equation" r:id="rId36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2441" y="6675121"/>
                        <a:ext cx="529590" cy="4229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69" name="Text Box 61"/>
          <p:cNvSpPr txBox="1">
            <a:spLocks noChangeArrowheads="1"/>
          </p:cNvSpPr>
          <p:nvPr/>
        </p:nvSpPr>
        <p:spPr bwMode="auto">
          <a:xfrm>
            <a:off x="8524876" y="6583681"/>
            <a:ext cx="4665344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88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 = AN : SinC</a:t>
            </a:r>
          </a:p>
        </p:txBody>
      </p:sp>
      <p:sp>
        <p:nvSpPr>
          <p:cNvPr id="17470" name="Text Box 62"/>
          <p:cNvSpPr txBox="1">
            <a:spLocks noChangeArrowheads="1"/>
          </p:cNvSpPr>
          <p:nvPr/>
        </p:nvSpPr>
        <p:spPr bwMode="auto">
          <a:xfrm>
            <a:off x="9326880" y="7040881"/>
            <a:ext cx="374904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3,65</a:t>
            </a:r>
            <a:r>
              <a:rPr lang="en-US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2</a:t>
            </a:r>
            <a:r>
              <a:rPr lang="vi-VN" altLang="en-US" sz="288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 : sin 30</a:t>
            </a:r>
            <a:r>
              <a:rPr lang="vi-VN" altLang="en-US" sz="2880" baseline="3000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3" panose="05040102010807070707" pitchFamily="18" charset="2"/>
              </a:rPr>
              <a:t>0</a:t>
            </a:r>
            <a:endParaRPr lang="vi-VN" altLang="en-US" sz="288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5" name="Text Box 63"/>
          <p:cNvSpPr txBox="1">
            <a:spLocks noChangeArrowheads="1"/>
          </p:cNvSpPr>
          <p:nvPr/>
        </p:nvSpPr>
        <p:spPr bwMode="auto">
          <a:xfrm>
            <a:off x="2107737" y="51436"/>
            <a:ext cx="2032929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80" u="sng">
                <a:solidFill>
                  <a:srgbClr val="FF3300"/>
                </a:solidFill>
                <a:latin typeface=".VnTime" panose="020B7200000000000000" pitchFamily="34" charset="0"/>
              </a:rPr>
              <a:t>Bµi 30: SGK</a:t>
            </a:r>
          </a:p>
        </p:txBody>
      </p:sp>
      <p:sp>
        <p:nvSpPr>
          <p:cNvPr id="17474" name="Line 66"/>
          <p:cNvSpPr>
            <a:spLocks noChangeShapeType="1"/>
          </p:cNvSpPr>
          <p:nvPr/>
        </p:nvSpPr>
        <p:spPr bwMode="auto">
          <a:xfrm flipV="1">
            <a:off x="9389746" y="49531"/>
            <a:ext cx="1640204" cy="117729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5" name="Line 67"/>
          <p:cNvSpPr>
            <a:spLocks noChangeShapeType="1"/>
          </p:cNvSpPr>
          <p:nvPr/>
        </p:nvSpPr>
        <p:spPr bwMode="auto">
          <a:xfrm flipH="1" flipV="1">
            <a:off x="10426066" y="400050"/>
            <a:ext cx="1727834" cy="233172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6" name="Line 68"/>
          <p:cNvSpPr>
            <a:spLocks noChangeShapeType="1"/>
          </p:cNvSpPr>
          <p:nvPr/>
        </p:nvSpPr>
        <p:spPr bwMode="auto">
          <a:xfrm>
            <a:off x="10340341" y="571500"/>
            <a:ext cx="171450" cy="1733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7" name="Line 69"/>
          <p:cNvSpPr>
            <a:spLocks noChangeShapeType="1"/>
          </p:cNvSpPr>
          <p:nvPr/>
        </p:nvSpPr>
        <p:spPr bwMode="auto">
          <a:xfrm flipV="1">
            <a:off x="10511791" y="659130"/>
            <a:ext cx="87630" cy="857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9" name="Text Box 71"/>
          <p:cNvSpPr txBox="1">
            <a:spLocks noChangeArrowheads="1"/>
          </p:cNvSpPr>
          <p:nvPr/>
        </p:nvSpPr>
        <p:spPr bwMode="auto">
          <a:xfrm>
            <a:off x="10081260" y="0"/>
            <a:ext cx="777240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160">
                <a:solidFill>
                  <a:srgbClr val="000000"/>
                </a:solidFill>
              </a:rPr>
              <a:t>L</a:t>
            </a:r>
          </a:p>
        </p:txBody>
      </p:sp>
      <p:sp>
        <p:nvSpPr>
          <p:cNvPr id="17480" name="AutoShape 72"/>
          <p:cNvSpPr>
            <a:spLocks noChangeArrowheads="1"/>
          </p:cNvSpPr>
          <p:nvPr/>
        </p:nvSpPr>
        <p:spPr bwMode="auto">
          <a:xfrm>
            <a:off x="1828801" y="571500"/>
            <a:ext cx="4621530" cy="3543300"/>
          </a:xfrm>
          <a:prstGeom prst="vertic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FF"/>
                </a:solidFill>
              </a:rPr>
              <a:t>Trong tam giác vuông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FF"/>
                </a:solidFill>
              </a:rPr>
              <a:t>BCK thì BK được tính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FF"/>
                </a:solidFill>
              </a:rPr>
              <a:t>như thế nào?</a:t>
            </a:r>
          </a:p>
        </p:txBody>
      </p:sp>
      <p:sp>
        <p:nvSpPr>
          <p:cNvPr id="17481" name="AutoShape 73"/>
          <p:cNvSpPr>
            <a:spLocks noChangeArrowheads="1"/>
          </p:cNvSpPr>
          <p:nvPr/>
        </p:nvSpPr>
        <p:spPr bwMode="auto">
          <a:xfrm>
            <a:off x="1828800" y="659130"/>
            <a:ext cx="4535806" cy="3369946"/>
          </a:xfrm>
          <a:prstGeom prst="verticalScroll">
            <a:avLst>
              <a:gd name="adj" fmla="val 1250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</a:rPr>
              <a:t>Trong tam giác vuông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</a:rPr>
              <a:t>BKA thì </a:t>
            </a:r>
            <a:r>
              <a:rPr lang="en-US" altLang="en-US" sz="2880">
                <a:solidFill>
                  <a:srgbClr val="0000FF"/>
                </a:solidFill>
              </a:rPr>
              <a:t>BA</a:t>
            </a:r>
            <a:r>
              <a:rPr lang="en-US" altLang="en-US" sz="2880">
                <a:solidFill>
                  <a:srgbClr val="000000"/>
                </a:solidFill>
              </a:rPr>
              <a:t> được tính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</a:rPr>
              <a:t>như thế nào?</a:t>
            </a:r>
          </a:p>
        </p:txBody>
      </p:sp>
      <p:sp>
        <p:nvSpPr>
          <p:cNvPr id="17483" name="AutoShape 75"/>
          <p:cNvSpPr>
            <a:spLocks noChangeArrowheads="1"/>
          </p:cNvSpPr>
          <p:nvPr/>
        </p:nvSpPr>
        <p:spPr bwMode="auto">
          <a:xfrm>
            <a:off x="2261236" y="571500"/>
            <a:ext cx="5053964" cy="3457576"/>
          </a:xfrm>
          <a:prstGeom prst="verticalScroll">
            <a:avLst>
              <a:gd name="adj" fmla="val 1250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</a:rPr>
              <a:t>Vậy đã tính được BA rồi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</a:rPr>
              <a:t> bây giờ ta xét tam giác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</a:rPr>
              <a:t> nào để tính được AN và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</a:rPr>
              <a:t>tính như thế nào?</a:t>
            </a:r>
          </a:p>
        </p:txBody>
      </p:sp>
      <p:sp>
        <p:nvSpPr>
          <p:cNvPr id="17485" name="AutoShape 77"/>
          <p:cNvSpPr>
            <a:spLocks noChangeArrowheads="1"/>
          </p:cNvSpPr>
          <p:nvPr/>
        </p:nvSpPr>
        <p:spPr bwMode="auto">
          <a:xfrm>
            <a:off x="1828800" y="485776"/>
            <a:ext cx="5486400" cy="4061460"/>
          </a:xfrm>
          <a:prstGeom prst="star8">
            <a:avLst>
              <a:gd name="adj" fmla="val 3825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FF"/>
                </a:solidFill>
              </a:rPr>
              <a:t>Theo các em bây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FF"/>
                </a:solidFill>
              </a:rPr>
              <a:t> giờ ta xét tam giác nào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FF"/>
                </a:solidFill>
              </a:rPr>
              <a:t> để tính AC và tính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80">
                <a:solidFill>
                  <a:srgbClr val="0000FF"/>
                </a:solidFill>
              </a:rPr>
              <a:t>như thế nào?</a:t>
            </a:r>
          </a:p>
        </p:txBody>
      </p:sp>
    </p:spTree>
    <p:extLst>
      <p:ext uri="{BB962C8B-B14F-4D97-AF65-F5344CB8AC3E}">
        <p14:creationId xmlns:p14="http://schemas.microsoft.com/office/powerpoint/2010/main" val="319143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17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1" dur="2000"/>
                                        <p:tgtEl>
                                          <p:spTgt spid="17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ntr" presetSubtype="1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10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0" dur="10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5" presetClass="entr" presetSubtype="1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1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9" dur="5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5" dur="10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8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1" dur="5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4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7" dur="5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2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5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5" dur="500"/>
                                        <p:tgtEl>
                                          <p:spTgt spid="17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6" dur="80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7" dur="80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80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1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10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10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1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10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7" dur="1000"/>
                                        <p:tgtEl>
                                          <p:spTgt spid="1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7" dur="5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1" dur="20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7" dur="80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8" dur="80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9" dur="80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4" presetClass="entr" presetSubtype="16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4" presetClass="entr" presetSubtype="16" repeatCount="3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7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4" presetClass="entr" presetSubtype="1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0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4" presetClass="entr" presetSubtype="1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3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 nodeType="clickPar">
                      <p:stCondLst>
                        <p:cond delay="indefinite"/>
                      </p:stCondLst>
                      <p:childTnLst>
                        <p:par>
                          <p:cTn id="2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6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8" dur="1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3" dur="80"/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4" dur="80"/>
                                        <p:tgtEl>
                                          <p:spTgt spid="174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80"/>
                                        <p:tgtEl>
                                          <p:spTgt spid="174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 nodeType="clickPar">
                      <p:stCondLst>
                        <p:cond delay="indefinite"/>
                      </p:stCondLst>
                      <p:childTnLst>
                        <p:par>
                          <p:cTn id="2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0" dur="500"/>
                                        <p:tgtEl>
                                          <p:spTgt spid="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 nodeType="clickPar">
                      <p:stCondLst>
                        <p:cond delay="indefinite"/>
                      </p:stCondLst>
                      <p:childTnLst>
                        <p:par>
                          <p:cTn id="3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5" dur="80"/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6" dur="80"/>
                                        <p:tgtEl>
                                          <p:spTgt spid="17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7" dur="80"/>
                                        <p:tgtEl>
                                          <p:spTgt spid="17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2" dur="5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5" dur="500"/>
                                        <p:tgtEl>
                                          <p:spTgt spid="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 nodeType="clickPar">
                      <p:stCondLst>
                        <p:cond delay="indefinite"/>
                      </p:stCondLst>
                      <p:childTnLst>
                        <p:par>
                          <p:cTn id="3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0" dur="5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3" dur="5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 nodeType="clickPar">
                      <p:stCondLst>
                        <p:cond delay="indefinite"/>
                      </p:stCondLst>
                      <p:childTnLst>
                        <p:par>
                          <p:cTn id="3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8" dur="500"/>
                                        <p:tgtEl>
                                          <p:spTgt spid="1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 nodeType="clickPar">
                      <p:stCondLst>
                        <p:cond delay="indefinite"/>
                      </p:stCondLst>
                      <p:childTnLst>
                        <p:par>
                          <p:cTn id="3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17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4" dur="500" fill="hold"/>
                                        <p:tgtEl>
                                          <p:spTgt spid="17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 nodeType="clickPar">
                      <p:stCondLst>
                        <p:cond delay="indefinite"/>
                      </p:stCondLst>
                      <p:childTnLst>
                        <p:par>
                          <p:cTn id="3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9" dur="500" fill="hold"/>
                                        <p:tgtEl>
                                          <p:spTgt spid="17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0" dur="500" fill="hold"/>
                                        <p:tgtEl>
                                          <p:spTgt spid="17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5" dur="2000"/>
                                        <p:tgtEl>
                                          <p:spTgt spid="17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8" dur="500" fill="hold"/>
                                        <p:tgtEl>
                                          <p:spTgt spid="17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9" dur="500" fill="hold"/>
                                        <p:tgtEl>
                                          <p:spTgt spid="17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2" dur="500" fill="hold"/>
                                        <p:tgtEl>
                                          <p:spTgt spid="17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3" dur="500" fill="hold"/>
                                        <p:tgtEl>
                                          <p:spTgt spid="17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 nodeType="clickPar">
                      <p:stCondLst>
                        <p:cond delay="indefinite"/>
                      </p:stCondLst>
                      <p:childTnLst>
                        <p:par>
                          <p:cTn id="3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7" dur="500"/>
                                        <p:tgtEl>
                                          <p:spTgt spid="17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8" dur="500"/>
                                        <p:tgtEl>
                                          <p:spTgt spid="17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1" dur="500"/>
                                        <p:tgtEl>
                                          <p:spTgt spid="17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2" dur="500"/>
                                        <p:tgtEl>
                                          <p:spTgt spid="17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 nodeType="clickPar">
                      <p:stCondLst>
                        <p:cond delay="indefinite"/>
                      </p:stCondLst>
                      <p:childTnLst>
                        <p:par>
                          <p:cTn id="3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7" dur="500"/>
                                        <p:tgtEl>
                                          <p:spTgt spid="17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8" dur="500"/>
                                        <p:tgtEl>
                                          <p:spTgt spid="17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1" dur="500"/>
                                        <p:tgtEl>
                                          <p:spTgt spid="17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2" dur="500"/>
                                        <p:tgtEl>
                                          <p:spTgt spid="17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/>
      <p:bldP spid="17416" grpId="0" animBg="1"/>
      <p:bldP spid="17417" grpId="0" animBg="1"/>
      <p:bldP spid="17418" grpId="0"/>
      <p:bldP spid="17423" grpId="0" animBg="1"/>
      <p:bldP spid="17436" grpId="0"/>
      <p:bldP spid="17437" grpId="0"/>
      <p:bldP spid="17439" grpId="0"/>
      <p:bldP spid="17440" grpId="0" animBg="1"/>
      <p:bldP spid="17440" grpId="1" animBg="1"/>
      <p:bldP spid="17440" grpId="2" animBg="1"/>
      <p:bldP spid="17441" grpId="0" animBg="1"/>
      <p:bldP spid="17442" grpId="0" animBg="1"/>
      <p:bldP spid="17445" grpId="0"/>
      <p:bldP spid="17446" grpId="0"/>
      <p:bldP spid="17447" grpId="0"/>
      <p:bldP spid="17449" grpId="0" animBg="1"/>
      <p:bldP spid="17450" grpId="0" animBg="1"/>
      <p:bldP spid="17451" grpId="0" animBg="1"/>
      <p:bldP spid="17452" grpId="0" animBg="1"/>
      <p:bldP spid="17453" grpId="0"/>
      <p:bldP spid="17454" grpId="0"/>
      <p:bldP spid="17460" grpId="0"/>
      <p:bldP spid="17465" grpId="0" animBg="1"/>
      <p:bldP spid="17466" grpId="0" animBg="1"/>
      <p:bldP spid="17467" grpId="0"/>
      <p:bldP spid="17469" grpId="0"/>
      <p:bldP spid="17470" grpId="0"/>
      <p:bldP spid="17474" grpId="0" animBg="1"/>
      <p:bldP spid="17474" grpId="1" animBg="1"/>
      <p:bldP spid="17475" grpId="0" animBg="1"/>
      <p:bldP spid="17475" grpId="1" animBg="1"/>
      <p:bldP spid="17476" grpId="0" animBg="1"/>
      <p:bldP spid="17476" grpId="1" animBg="1"/>
      <p:bldP spid="17477" grpId="0" animBg="1"/>
      <p:bldP spid="17477" grpId="1" animBg="1"/>
      <p:bldP spid="17479" grpId="0"/>
      <p:bldP spid="17480" grpId="0" animBg="1"/>
      <p:bldP spid="17480" grpId="1" animBg="1"/>
      <p:bldP spid="17481" grpId="0" animBg="1"/>
      <p:bldP spid="17481" grpId="1" animBg="1"/>
      <p:bldP spid="17483" grpId="0" animBg="1"/>
      <p:bldP spid="17483" grpId="1" animBg="1"/>
      <p:bldP spid="17485" grpId="0" animBg="1"/>
      <p:bldP spid="1748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5E8BCDD-B480-4DC4-9233-588B37AABAA6}"/>
              </a:ext>
            </a:extLst>
          </p:cNvPr>
          <p:cNvSpPr txBox="1"/>
          <p:nvPr/>
        </p:nvSpPr>
        <p:spPr>
          <a:xfrm>
            <a:off x="381000" y="1295400"/>
            <a:ext cx="7162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CON HỌC TỐT!</a:t>
            </a:r>
          </a:p>
        </p:txBody>
      </p:sp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9AD9BDB-C9D8-4B8A-890B-191F75B3B1C4}"/>
              </a:ext>
            </a:extLst>
          </p:cNvPr>
          <p:cNvSpPr/>
          <p:nvPr/>
        </p:nvSpPr>
        <p:spPr>
          <a:xfrm>
            <a:off x="2289811" y="1663066"/>
            <a:ext cx="3836670" cy="7696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6563" name="Text Box 10"/>
          <p:cNvSpPr txBox="1">
            <a:spLocks noChangeArrowheads="1"/>
          </p:cNvSpPr>
          <p:nvPr/>
        </p:nvSpPr>
        <p:spPr bwMode="auto">
          <a:xfrm>
            <a:off x="1933576" y="1706244"/>
            <a:ext cx="3383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DE = EF .  </a:t>
            </a:r>
          </a:p>
        </p:txBody>
      </p:sp>
      <p:sp>
        <p:nvSpPr>
          <p:cNvPr id="66564" name="Text Box 13"/>
          <p:cNvSpPr txBox="1">
            <a:spLocks noChangeArrowheads="1"/>
          </p:cNvSpPr>
          <p:nvPr/>
        </p:nvSpPr>
        <p:spPr bwMode="auto">
          <a:xfrm>
            <a:off x="2802256" y="305562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a/</a:t>
            </a:r>
          </a:p>
        </p:txBody>
      </p:sp>
      <p:sp>
        <p:nvSpPr>
          <p:cNvPr id="66565" name="Text Box 14"/>
          <p:cNvSpPr txBox="1">
            <a:spLocks noChangeArrowheads="1"/>
          </p:cNvSpPr>
          <p:nvPr/>
        </p:nvSpPr>
        <p:spPr bwMode="auto">
          <a:xfrm>
            <a:off x="3899536" y="3055620"/>
            <a:ext cx="15544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sin E</a:t>
            </a:r>
          </a:p>
        </p:txBody>
      </p:sp>
      <p:sp>
        <p:nvSpPr>
          <p:cNvPr id="66566" name="Text Box 15"/>
          <p:cNvSpPr txBox="1">
            <a:spLocks noChangeArrowheads="1"/>
          </p:cNvSpPr>
          <p:nvPr/>
        </p:nvSpPr>
        <p:spPr bwMode="auto">
          <a:xfrm>
            <a:off x="2857500" y="4152900"/>
            <a:ext cx="1042036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b/</a:t>
            </a:r>
          </a:p>
        </p:txBody>
      </p:sp>
      <p:sp>
        <p:nvSpPr>
          <p:cNvPr id="66567" name="Text Box 16"/>
          <p:cNvSpPr txBox="1">
            <a:spLocks noChangeArrowheads="1"/>
          </p:cNvSpPr>
          <p:nvPr/>
        </p:nvSpPr>
        <p:spPr bwMode="auto">
          <a:xfrm>
            <a:off x="3808096" y="4061461"/>
            <a:ext cx="15544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cos E</a:t>
            </a:r>
          </a:p>
        </p:txBody>
      </p:sp>
      <p:sp>
        <p:nvSpPr>
          <p:cNvPr id="66568" name="Text Box 17"/>
          <p:cNvSpPr txBox="1">
            <a:spLocks noChangeArrowheads="1"/>
          </p:cNvSpPr>
          <p:nvPr/>
        </p:nvSpPr>
        <p:spPr bwMode="auto">
          <a:xfrm>
            <a:off x="2802256" y="515874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c/</a:t>
            </a:r>
          </a:p>
        </p:txBody>
      </p:sp>
      <p:sp>
        <p:nvSpPr>
          <p:cNvPr id="66569" name="Text Box 18"/>
          <p:cNvSpPr txBox="1">
            <a:spLocks noChangeArrowheads="1"/>
          </p:cNvSpPr>
          <p:nvPr/>
        </p:nvSpPr>
        <p:spPr bwMode="auto">
          <a:xfrm>
            <a:off x="3899536" y="5158741"/>
            <a:ext cx="146304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tan E</a:t>
            </a:r>
          </a:p>
        </p:txBody>
      </p:sp>
      <p:sp>
        <p:nvSpPr>
          <p:cNvPr id="66570" name="Text Box 19"/>
          <p:cNvSpPr txBox="1">
            <a:spLocks noChangeArrowheads="1"/>
          </p:cNvSpPr>
          <p:nvPr/>
        </p:nvSpPr>
        <p:spPr bwMode="auto">
          <a:xfrm>
            <a:off x="2802256" y="598170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d/</a:t>
            </a:r>
          </a:p>
        </p:txBody>
      </p:sp>
      <p:sp>
        <p:nvSpPr>
          <p:cNvPr id="66571" name="Text Box 20"/>
          <p:cNvSpPr txBox="1">
            <a:spLocks noChangeArrowheads="1"/>
          </p:cNvSpPr>
          <p:nvPr/>
        </p:nvSpPr>
        <p:spPr bwMode="auto">
          <a:xfrm>
            <a:off x="3899536" y="6073140"/>
            <a:ext cx="173736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cot E</a:t>
            </a:r>
          </a:p>
        </p:txBody>
      </p:sp>
      <p:sp>
        <p:nvSpPr>
          <p:cNvPr id="69657" name="Text Box 25"/>
          <p:cNvSpPr txBox="1">
            <a:spLocks noChangeArrowheads="1"/>
          </p:cNvSpPr>
          <p:nvPr/>
        </p:nvSpPr>
        <p:spPr bwMode="auto">
          <a:xfrm>
            <a:off x="4539616" y="1663066"/>
            <a:ext cx="182880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>
                <a:solidFill>
                  <a:srgbClr val="FF0066"/>
                </a:solidFill>
              </a:rPr>
              <a:t>cos E</a:t>
            </a:r>
          </a:p>
        </p:txBody>
      </p:sp>
      <p:sp>
        <p:nvSpPr>
          <p:cNvPr id="69659" name="Oval 27"/>
          <p:cNvSpPr>
            <a:spLocks noChangeArrowheads="1"/>
          </p:cNvSpPr>
          <p:nvPr/>
        </p:nvSpPr>
        <p:spPr bwMode="auto">
          <a:xfrm>
            <a:off x="2619376" y="4061460"/>
            <a:ext cx="1005840" cy="914400"/>
          </a:xfrm>
          <a:prstGeom prst="ellipse">
            <a:avLst/>
          </a:prstGeom>
          <a:noFill/>
          <a:ln w="57150" algn="ctr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3120"/>
          </a:p>
        </p:txBody>
      </p:sp>
      <p:sp>
        <p:nvSpPr>
          <p:cNvPr id="66574" name="Text Box 32"/>
          <p:cNvSpPr txBox="1">
            <a:spLocks noChangeArrowheads="1"/>
          </p:cNvSpPr>
          <p:nvPr/>
        </p:nvSpPr>
        <p:spPr bwMode="auto">
          <a:xfrm>
            <a:off x="2103120" y="308610"/>
            <a:ext cx="10424160" cy="7571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320"/>
              <a:t>Chọn đáp án đúng trong các câu sau:</a:t>
            </a:r>
          </a:p>
        </p:txBody>
      </p:sp>
      <p:pic>
        <p:nvPicPr>
          <p:cNvPr id="6657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366" y="1876426"/>
            <a:ext cx="5415914" cy="3255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32EFDC18-5891-4FE0-BEF0-D1F8A250010E}"/>
              </a:ext>
            </a:extLst>
          </p:cNvPr>
          <p:cNvCxnSpPr>
            <a:cxnSpLocks/>
          </p:cNvCxnSpPr>
          <p:nvPr/>
        </p:nvCxnSpPr>
        <p:spPr>
          <a:xfrm flipH="1">
            <a:off x="7315200" y="2449831"/>
            <a:ext cx="1188720" cy="21221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6384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69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750"/>
                                        <p:tgtEl>
                                          <p:spTgt spid="6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57" grpId="0"/>
      <p:bldP spid="696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0B3C924-41CA-460B-84EB-86094DCF2DA3}"/>
              </a:ext>
            </a:extLst>
          </p:cNvPr>
          <p:cNvSpPr/>
          <p:nvPr/>
        </p:nvSpPr>
        <p:spPr>
          <a:xfrm>
            <a:off x="4846320" y="1139190"/>
            <a:ext cx="4297680" cy="9467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7587" name="Text Box 10"/>
          <p:cNvSpPr txBox="1">
            <a:spLocks noChangeArrowheads="1"/>
          </p:cNvSpPr>
          <p:nvPr/>
        </p:nvSpPr>
        <p:spPr bwMode="auto">
          <a:xfrm>
            <a:off x="2926080" y="328041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a/</a:t>
            </a:r>
          </a:p>
        </p:txBody>
      </p:sp>
      <p:sp>
        <p:nvSpPr>
          <p:cNvPr id="67588" name="Text Box 11"/>
          <p:cNvSpPr txBox="1">
            <a:spLocks noChangeArrowheads="1"/>
          </p:cNvSpPr>
          <p:nvPr/>
        </p:nvSpPr>
        <p:spPr bwMode="auto">
          <a:xfrm>
            <a:off x="3931920" y="3280411"/>
            <a:ext cx="146304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sin N</a:t>
            </a:r>
          </a:p>
        </p:txBody>
      </p:sp>
      <p:sp>
        <p:nvSpPr>
          <p:cNvPr id="67589" name="Text Box 12"/>
          <p:cNvSpPr txBox="1">
            <a:spLocks noChangeArrowheads="1"/>
          </p:cNvSpPr>
          <p:nvPr/>
        </p:nvSpPr>
        <p:spPr bwMode="auto">
          <a:xfrm>
            <a:off x="2834640" y="419481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b/</a:t>
            </a:r>
          </a:p>
        </p:txBody>
      </p:sp>
      <p:sp>
        <p:nvSpPr>
          <p:cNvPr id="67590" name="Text Box 13"/>
          <p:cNvSpPr txBox="1">
            <a:spLocks noChangeArrowheads="1"/>
          </p:cNvSpPr>
          <p:nvPr/>
        </p:nvSpPr>
        <p:spPr bwMode="auto">
          <a:xfrm>
            <a:off x="3931920" y="4194811"/>
            <a:ext cx="15544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cos N</a:t>
            </a:r>
          </a:p>
        </p:txBody>
      </p:sp>
      <p:sp>
        <p:nvSpPr>
          <p:cNvPr id="67591" name="Text Box 14"/>
          <p:cNvSpPr txBox="1">
            <a:spLocks noChangeArrowheads="1"/>
          </p:cNvSpPr>
          <p:nvPr/>
        </p:nvSpPr>
        <p:spPr bwMode="auto">
          <a:xfrm>
            <a:off x="2743200" y="510921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c/</a:t>
            </a:r>
          </a:p>
        </p:txBody>
      </p:sp>
      <p:sp>
        <p:nvSpPr>
          <p:cNvPr id="67592" name="Text Box 15"/>
          <p:cNvSpPr txBox="1">
            <a:spLocks noChangeArrowheads="1"/>
          </p:cNvSpPr>
          <p:nvPr/>
        </p:nvSpPr>
        <p:spPr bwMode="auto">
          <a:xfrm>
            <a:off x="3931920" y="5109211"/>
            <a:ext cx="146304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tan N</a:t>
            </a:r>
          </a:p>
        </p:txBody>
      </p:sp>
      <p:sp>
        <p:nvSpPr>
          <p:cNvPr id="67593" name="Text Box 16"/>
          <p:cNvSpPr txBox="1">
            <a:spLocks noChangeArrowheads="1"/>
          </p:cNvSpPr>
          <p:nvPr/>
        </p:nvSpPr>
        <p:spPr bwMode="auto">
          <a:xfrm>
            <a:off x="2743200" y="602361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d/</a:t>
            </a:r>
          </a:p>
        </p:txBody>
      </p:sp>
      <p:sp>
        <p:nvSpPr>
          <p:cNvPr id="67594" name="Text Box 17"/>
          <p:cNvSpPr txBox="1">
            <a:spLocks noChangeArrowheads="1"/>
          </p:cNvSpPr>
          <p:nvPr/>
        </p:nvSpPr>
        <p:spPr bwMode="auto">
          <a:xfrm>
            <a:off x="3840480" y="6023610"/>
            <a:ext cx="20116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cot N</a:t>
            </a:r>
          </a:p>
        </p:txBody>
      </p:sp>
      <p:sp>
        <p:nvSpPr>
          <p:cNvPr id="67595" name="Text Box 24"/>
          <p:cNvSpPr txBox="1">
            <a:spLocks noChangeArrowheads="1"/>
          </p:cNvSpPr>
          <p:nvPr/>
        </p:nvSpPr>
        <p:spPr bwMode="auto">
          <a:xfrm>
            <a:off x="4673065" y="1268731"/>
            <a:ext cx="3383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MP = NP .  </a:t>
            </a:r>
          </a:p>
        </p:txBody>
      </p:sp>
      <p:sp>
        <p:nvSpPr>
          <p:cNvPr id="78876" name="Text Box 28"/>
          <p:cNvSpPr txBox="1">
            <a:spLocks noChangeArrowheads="1"/>
          </p:cNvSpPr>
          <p:nvPr/>
        </p:nvSpPr>
        <p:spPr bwMode="auto">
          <a:xfrm>
            <a:off x="7406640" y="1268731"/>
            <a:ext cx="146304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>
                <a:solidFill>
                  <a:srgbClr val="FF0066"/>
                </a:solidFill>
              </a:rPr>
              <a:t>sin N</a:t>
            </a:r>
          </a:p>
        </p:txBody>
      </p:sp>
      <p:sp>
        <p:nvSpPr>
          <p:cNvPr id="67597" name="Text Box 32"/>
          <p:cNvSpPr txBox="1">
            <a:spLocks noChangeArrowheads="1"/>
          </p:cNvSpPr>
          <p:nvPr/>
        </p:nvSpPr>
        <p:spPr bwMode="auto">
          <a:xfrm>
            <a:off x="2194560" y="182880"/>
            <a:ext cx="10424160" cy="7571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320"/>
              <a:t>Chọn đáp án đúng trong các câu sau:</a:t>
            </a:r>
          </a:p>
        </p:txBody>
      </p:sp>
      <p:sp>
        <p:nvSpPr>
          <p:cNvPr id="78881" name="Oval 33"/>
          <p:cNvSpPr>
            <a:spLocks noChangeArrowheads="1"/>
          </p:cNvSpPr>
          <p:nvPr/>
        </p:nvSpPr>
        <p:spPr bwMode="auto">
          <a:xfrm>
            <a:off x="2834640" y="3169920"/>
            <a:ext cx="1005840" cy="914400"/>
          </a:xfrm>
          <a:prstGeom prst="ellipse">
            <a:avLst/>
          </a:prstGeom>
          <a:noFill/>
          <a:ln w="57150" algn="ctr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3120"/>
          </a:p>
        </p:txBody>
      </p:sp>
      <p:pic>
        <p:nvPicPr>
          <p:cNvPr id="6759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546" y="2476500"/>
            <a:ext cx="4478654" cy="4943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84FB2D4E-33EE-4C06-8E8A-4E3A7C2A7A70}"/>
              </a:ext>
            </a:extLst>
          </p:cNvPr>
          <p:cNvCxnSpPr>
            <a:cxnSpLocks/>
          </p:cNvCxnSpPr>
          <p:nvPr/>
        </p:nvCxnSpPr>
        <p:spPr>
          <a:xfrm flipH="1">
            <a:off x="7989571" y="6718936"/>
            <a:ext cx="344043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077954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78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8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76" grpId="0"/>
      <p:bldP spid="788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B905BB1-3323-4AF7-AAC7-930D3FECF593}"/>
              </a:ext>
            </a:extLst>
          </p:cNvPr>
          <p:cNvSpPr/>
          <p:nvPr/>
        </p:nvSpPr>
        <p:spPr>
          <a:xfrm>
            <a:off x="5212080" y="1005840"/>
            <a:ext cx="4297680" cy="11715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8611" name="Text Box 8"/>
          <p:cNvSpPr txBox="1">
            <a:spLocks noChangeArrowheads="1"/>
          </p:cNvSpPr>
          <p:nvPr/>
        </p:nvSpPr>
        <p:spPr bwMode="auto">
          <a:xfrm>
            <a:off x="5394960" y="1242060"/>
            <a:ext cx="3383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ST = SU .  </a:t>
            </a:r>
          </a:p>
        </p:txBody>
      </p:sp>
      <p:sp>
        <p:nvSpPr>
          <p:cNvPr id="68612" name="Text Box 10"/>
          <p:cNvSpPr txBox="1">
            <a:spLocks noChangeArrowheads="1"/>
          </p:cNvSpPr>
          <p:nvPr/>
        </p:nvSpPr>
        <p:spPr bwMode="auto">
          <a:xfrm>
            <a:off x="2571750" y="2687956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a/</a:t>
            </a:r>
          </a:p>
        </p:txBody>
      </p:sp>
      <p:sp>
        <p:nvSpPr>
          <p:cNvPr id="68613" name="Text Box 11"/>
          <p:cNvSpPr txBox="1">
            <a:spLocks noChangeArrowheads="1"/>
          </p:cNvSpPr>
          <p:nvPr/>
        </p:nvSpPr>
        <p:spPr bwMode="auto">
          <a:xfrm>
            <a:off x="3669030" y="2687956"/>
            <a:ext cx="173736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sin T</a:t>
            </a:r>
          </a:p>
        </p:txBody>
      </p:sp>
      <p:sp>
        <p:nvSpPr>
          <p:cNvPr id="68614" name="Text Box 12"/>
          <p:cNvSpPr txBox="1">
            <a:spLocks noChangeArrowheads="1"/>
          </p:cNvSpPr>
          <p:nvPr/>
        </p:nvSpPr>
        <p:spPr bwMode="auto">
          <a:xfrm>
            <a:off x="2657476" y="3613786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b/</a:t>
            </a:r>
          </a:p>
        </p:txBody>
      </p:sp>
      <p:sp>
        <p:nvSpPr>
          <p:cNvPr id="68615" name="Text Box 13"/>
          <p:cNvSpPr txBox="1">
            <a:spLocks noChangeArrowheads="1"/>
          </p:cNvSpPr>
          <p:nvPr/>
        </p:nvSpPr>
        <p:spPr bwMode="auto">
          <a:xfrm>
            <a:off x="3669030" y="3638550"/>
            <a:ext cx="173736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cos T</a:t>
            </a:r>
          </a:p>
        </p:txBody>
      </p:sp>
      <p:sp>
        <p:nvSpPr>
          <p:cNvPr id="68616" name="Text Box 14"/>
          <p:cNvSpPr txBox="1">
            <a:spLocks noChangeArrowheads="1"/>
          </p:cNvSpPr>
          <p:nvPr/>
        </p:nvSpPr>
        <p:spPr bwMode="auto">
          <a:xfrm>
            <a:off x="2571750" y="455295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c/</a:t>
            </a:r>
          </a:p>
        </p:txBody>
      </p:sp>
      <p:sp>
        <p:nvSpPr>
          <p:cNvPr id="68617" name="Text Box 15"/>
          <p:cNvSpPr txBox="1">
            <a:spLocks noChangeArrowheads="1"/>
          </p:cNvSpPr>
          <p:nvPr/>
        </p:nvSpPr>
        <p:spPr bwMode="auto">
          <a:xfrm>
            <a:off x="3669030" y="4552950"/>
            <a:ext cx="173736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tan T</a:t>
            </a:r>
          </a:p>
        </p:txBody>
      </p:sp>
      <p:sp>
        <p:nvSpPr>
          <p:cNvPr id="68618" name="Text Box 16"/>
          <p:cNvSpPr txBox="1">
            <a:spLocks noChangeArrowheads="1"/>
          </p:cNvSpPr>
          <p:nvPr/>
        </p:nvSpPr>
        <p:spPr bwMode="auto">
          <a:xfrm>
            <a:off x="2480310" y="546735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d/</a:t>
            </a:r>
          </a:p>
        </p:txBody>
      </p:sp>
      <p:sp>
        <p:nvSpPr>
          <p:cNvPr id="68619" name="Text Box 17"/>
          <p:cNvSpPr txBox="1">
            <a:spLocks noChangeArrowheads="1"/>
          </p:cNvSpPr>
          <p:nvPr/>
        </p:nvSpPr>
        <p:spPr bwMode="auto">
          <a:xfrm>
            <a:off x="3577590" y="5467350"/>
            <a:ext cx="173736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cot T</a:t>
            </a:r>
          </a:p>
        </p:txBody>
      </p:sp>
      <p:sp>
        <p:nvSpPr>
          <p:cNvPr id="79896" name="Text Box 24"/>
          <p:cNvSpPr txBox="1">
            <a:spLocks noChangeArrowheads="1"/>
          </p:cNvSpPr>
          <p:nvPr/>
        </p:nvSpPr>
        <p:spPr bwMode="auto">
          <a:xfrm>
            <a:off x="7633336" y="1200150"/>
            <a:ext cx="210312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>
                <a:solidFill>
                  <a:srgbClr val="0000CC"/>
                </a:solidFill>
              </a:rPr>
              <a:t>cot T</a:t>
            </a:r>
          </a:p>
        </p:txBody>
      </p:sp>
      <p:sp>
        <p:nvSpPr>
          <p:cNvPr id="68621" name="Text Box 30"/>
          <p:cNvSpPr txBox="1">
            <a:spLocks noChangeArrowheads="1"/>
          </p:cNvSpPr>
          <p:nvPr/>
        </p:nvSpPr>
        <p:spPr bwMode="auto">
          <a:xfrm>
            <a:off x="2377440" y="49530"/>
            <a:ext cx="10424160" cy="7571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320"/>
              <a:t>Chọn đáp án đúng trong các câu sau:</a:t>
            </a:r>
          </a:p>
        </p:txBody>
      </p:sp>
      <p:sp>
        <p:nvSpPr>
          <p:cNvPr id="79905" name="Oval 33"/>
          <p:cNvSpPr>
            <a:spLocks noChangeArrowheads="1"/>
          </p:cNvSpPr>
          <p:nvPr/>
        </p:nvSpPr>
        <p:spPr bwMode="auto">
          <a:xfrm>
            <a:off x="2480310" y="5385436"/>
            <a:ext cx="1005840" cy="914400"/>
          </a:xfrm>
          <a:prstGeom prst="ellipse">
            <a:avLst/>
          </a:prstGeom>
          <a:noFill/>
          <a:ln w="57150" algn="ctr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3120"/>
          </a:p>
        </p:txBody>
      </p:sp>
      <p:pic>
        <p:nvPicPr>
          <p:cNvPr id="6862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916" y="2245996"/>
            <a:ext cx="4570094" cy="4977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6B3B9898-69B9-4627-B3A9-FC7F4AB00E9B}"/>
              </a:ext>
            </a:extLst>
          </p:cNvPr>
          <p:cNvCxnSpPr>
            <a:cxnSpLocks/>
          </p:cNvCxnSpPr>
          <p:nvPr/>
        </p:nvCxnSpPr>
        <p:spPr>
          <a:xfrm>
            <a:off x="7526656" y="2687956"/>
            <a:ext cx="0" cy="38404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750729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79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750"/>
                                        <p:tgtEl>
                                          <p:spTgt spid="79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96" grpId="0"/>
      <p:bldP spid="799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15EC947-BFC9-4D48-949A-BE3AB80901BE}"/>
              </a:ext>
            </a:extLst>
          </p:cNvPr>
          <p:cNvSpPr/>
          <p:nvPr/>
        </p:nvSpPr>
        <p:spPr>
          <a:xfrm>
            <a:off x="5394960" y="1072516"/>
            <a:ext cx="4389120" cy="12134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0659" name="Text Box 8"/>
          <p:cNvSpPr txBox="1">
            <a:spLocks noChangeArrowheads="1"/>
          </p:cNvSpPr>
          <p:nvPr/>
        </p:nvSpPr>
        <p:spPr bwMode="auto">
          <a:xfrm>
            <a:off x="5623560" y="1398270"/>
            <a:ext cx="3383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HL = LK .  </a:t>
            </a:r>
          </a:p>
        </p:txBody>
      </p:sp>
      <p:sp>
        <p:nvSpPr>
          <p:cNvPr id="70660" name="Text Box 10"/>
          <p:cNvSpPr txBox="1">
            <a:spLocks noChangeArrowheads="1"/>
          </p:cNvSpPr>
          <p:nvPr/>
        </p:nvSpPr>
        <p:spPr bwMode="auto">
          <a:xfrm>
            <a:off x="3108960" y="2703196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a/</a:t>
            </a:r>
          </a:p>
        </p:txBody>
      </p:sp>
      <p:sp>
        <p:nvSpPr>
          <p:cNvPr id="70661" name="Text Box 11"/>
          <p:cNvSpPr txBox="1">
            <a:spLocks noChangeArrowheads="1"/>
          </p:cNvSpPr>
          <p:nvPr/>
        </p:nvSpPr>
        <p:spPr bwMode="auto">
          <a:xfrm>
            <a:off x="4206240" y="2703196"/>
            <a:ext cx="173736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sin K</a:t>
            </a:r>
          </a:p>
        </p:txBody>
      </p:sp>
      <p:sp>
        <p:nvSpPr>
          <p:cNvPr id="70662" name="Text Box 12"/>
          <p:cNvSpPr txBox="1">
            <a:spLocks noChangeArrowheads="1"/>
          </p:cNvSpPr>
          <p:nvPr/>
        </p:nvSpPr>
        <p:spPr bwMode="auto">
          <a:xfrm>
            <a:off x="3108960" y="365379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b/</a:t>
            </a:r>
          </a:p>
        </p:txBody>
      </p:sp>
      <p:sp>
        <p:nvSpPr>
          <p:cNvPr id="70663" name="Text Box 13"/>
          <p:cNvSpPr txBox="1">
            <a:spLocks noChangeArrowheads="1"/>
          </p:cNvSpPr>
          <p:nvPr/>
        </p:nvSpPr>
        <p:spPr bwMode="auto">
          <a:xfrm>
            <a:off x="4206240" y="3653790"/>
            <a:ext cx="173736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cos K</a:t>
            </a:r>
          </a:p>
        </p:txBody>
      </p:sp>
      <p:sp>
        <p:nvSpPr>
          <p:cNvPr id="70664" name="Text Box 14"/>
          <p:cNvSpPr txBox="1">
            <a:spLocks noChangeArrowheads="1"/>
          </p:cNvSpPr>
          <p:nvPr/>
        </p:nvSpPr>
        <p:spPr bwMode="auto">
          <a:xfrm>
            <a:off x="3108960" y="456819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c/</a:t>
            </a:r>
          </a:p>
        </p:txBody>
      </p:sp>
      <p:sp>
        <p:nvSpPr>
          <p:cNvPr id="70665" name="Text Box 15"/>
          <p:cNvSpPr txBox="1">
            <a:spLocks noChangeArrowheads="1"/>
          </p:cNvSpPr>
          <p:nvPr/>
        </p:nvSpPr>
        <p:spPr bwMode="auto">
          <a:xfrm>
            <a:off x="4206240" y="4568190"/>
            <a:ext cx="173736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tan K</a:t>
            </a:r>
          </a:p>
        </p:txBody>
      </p:sp>
      <p:sp>
        <p:nvSpPr>
          <p:cNvPr id="70666" name="Text Box 16"/>
          <p:cNvSpPr txBox="1">
            <a:spLocks noChangeArrowheads="1"/>
          </p:cNvSpPr>
          <p:nvPr/>
        </p:nvSpPr>
        <p:spPr bwMode="auto">
          <a:xfrm>
            <a:off x="3017520" y="5482590"/>
            <a:ext cx="109728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d/</a:t>
            </a:r>
          </a:p>
        </p:txBody>
      </p:sp>
      <p:sp>
        <p:nvSpPr>
          <p:cNvPr id="70667" name="Text Box 17"/>
          <p:cNvSpPr txBox="1">
            <a:spLocks noChangeArrowheads="1"/>
          </p:cNvSpPr>
          <p:nvPr/>
        </p:nvSpPr>
        <p:spPr bwMode="auto">
          <a:xfrm>
            <a:off x="4114800" y="5482590"/>
            <a:ext cx="173736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/>
              <a:t>cot K</a:t>
            </a:r>
          </a:p>
        </p:txBody>
      </p:sp>
      <p:sp>
        <p:nvSpPr>
          <p:cNvPr id="70668" name="Text Box 34"/>
          <p:cNvSpPr txBox="1">
            <a:spLocks noChangeArrowheads="1"/>
          </p:cNvSpPr>
          <p:nvPr/>
        </p:nvSpPr>
        <p:spPr bwMode="auto">
          <a:xfrm>
            <a:off x="2442210" y="165735"/>
            <a:ext cx="10424160" cy="7571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320"/>
              <a:t>Chọn đáp án đúng trong các câu sau:</a:t>
            </a:r>
          </a:p>
        </p:txBody>
      </p:sp>
      <p:sp>
        <p:nvSpPr>
          <p:cNvPr id="80932" name="Text Box 36"/>
          <p:cNvSpPr txBox="1">
            <a:spLocks noChangeArrowheads="1"/>
          </p:cNvSpPr>
          <p:nvPr/>
        </p:nvSpPr>
        <p:spPr bwMode="auto">
          <a:xfrm>
            <a:off x="8001000" y="1388746"/>
            <a:ext cx="210312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840">
                <a:solidFill>
                  <a:srgbClr val="FF0000"/>
                </a:solidFill>
              </a:rPr>
              <a:t>tan K</a:t>
            </a:r>
          </a:p>
        </p:txBody>
      </p:sp>
      <p:sp>
        <p:nvSpPr>
          <p:cNvPr id="80937" name="Oval 41"/>
          <p:cNvSpPr>
            <a:spLocks noChangeArrowheads="1"/>
          </p:cNvSpPr>
          <p:nvPr/>
        </p:nvSpPr>
        <p:spPr bwMode="auto">
          <a:xfrm>
            <a:off x="3108960" y="4531996"/>
            <a:ext cx="1005840" cy="914400"/>
          </a:xfrm>
          <a:prstGeom prst="ellipse">
            <a:avLst/>
          </a:prstGeom>
          <a:noFill/>
          <a:ln w="57150" algn="ctr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3120"/>
          </a:p>
        </p:txBody>
      </p:sp>
      <p:pic>
        <p:nvPicPr>
          <p:cNvPr id="7067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6" y="2295526"/>
            <a:ext cx="3990974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E6C2E96B-5170-4C42-A08E-37FFDEB71983}"/>
              </a:ext>
            </a:extLst>
          </p:cNvPr>
          <p:cNvCxnSpPr>
            <a:cxnSpLocks/>
          </p:cNvCxnSpPr>
          <p:nvPr/>
        </p:nvCxnSpPr>
        <p:spPr>
          <a:xfrm flipH="1">
            <a:off x="7608571" y="7111366"/>
            <a:ext cx="290703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914513"/>
      </p:ext>
    </p:extLst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80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750"/>
                                        <p:tgtEl>
                                          <p:spTgt spid="80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32" grpId="0"/>
      <p:bldP spid="809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-Point Star 1">
            <a:extLst>
              <a:ext uri="{FF2B5EF4-FFF2-40B4-BE49-F238E27FC236}">
                <a16:creationId xmlns:a16="http://schemas.microsoft.com/office/drawing/2014/main" xmlns="" id="{131F81AF-9B6A-4865-8D0F-9EED92E71C00}"/>
              </a:ext>
            </a:extLst>
          </p:cNvPr>
          <p:cNvSpPr/>
          <p:nvPr/>
        </p:nvSpPr>
        <p:spPr bwMode="auto">
          <a:xfrm>
            <a:off x="3373756" y="1375410"/>
            <a:ext cx="7608570" cy="1737360"/>
          </a:xfrm>
          <a:prstGeom prst="star6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1" hangingPunct="1">
              <a:defRPr/>
            </a:pPr>
            <a:r>
              <a:rPr lang="en-US" dirty="0" err="1">
                <a:solidFill>
                  <a:srgbClr val="FF33CC"/>
                </a:solidFill>
              </a:rPr>
              <a:t>Giải</a:t>
            </a:r>
            <a:r>
              <a:rPr lang="en-US" dirty="0">
                <a:solidFill>
                  <a:srgbClr val="FF33CC"/>
                </a:solidFill>
              </a:rPr>
              <a:t> tam </a:t>
            </a:r>
            <a:r>
              <a:rPr lang="en-US" dirty="0" err="1">
                <a:solidFill>
                  <a:srgbClr val="FF33CC"/>
                </a:solidFill>
              </a:rPr>
              <a:t>giác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>
                <a:solidFill>
                  <a:srgbClr val="FF33CC"/>
                </a:solidFill>
              </a:rPr>
              <a:t>vuông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>
                <a:solidFill>
                  <a:srgbClr val="FF33CC"/>
                </a:solidFill>
              </a:rPr>
              <a:t>là</a:t>
            </a:r>
            <a:r>
              <a:rPr lang="en-US" dirty="0">
                <a:solidFill>
                  <a:srgbClr val="FF33CC"/>
                </a:solidFill>
              </a:rPr>
              <a:t> </a:t>
            </a:r>
            <a:r>
              <a:rPr lang="en-US" dirty="0" err="1">
                <a:solidFill>
                  <a:srgbClr val="FF33CC"/>
                </a:solidFill>
              </a:rPr>
              <a:t>gì</a:t>
            </a:r>
            <a:r>
              <a:rPr lang="en-US" dirty="0">
                <a:solidFill>
                  <a:srgbClr val="FF33CC"/>
                </a:solidFill>
              </a:rPr>
              <a:t>?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xmlns="" id="{DA7F8858-1F37-45CC-B3CF-57D595D4E69A}"/>
              </a:ext>
            </a:extLst>
          </p:cNvPr>
          <p:cNvSpPr/>
          <p:nvPr/>
        </p:nvSpPr>
        <p:spPr bwMode="auto">
          <a:xfrm>
            <a:off x="2089284" y="1219200"/>
            <a:ext cx="8921116" cy="438912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eaLnBrk="1" hangingPunct="1">
              <a:defRPr/>
            </a:pPr>
            <a:r>
              <a:rPr lang="en-US" sz="4400" dirty="0" err="1">
                <a:solidFill>
                  <a:srgbClr val="0000CC"/>
                </a:solidFill>
              </a:rPr>
              <a:t>Giải</a:t>
            </a:r>
            <a:r>
              <a:rPr lang="en-US" sz="4400" dirty="0">
                <a:solidFill>
                  <a:srgbClr val="0000CC"/>
                </a:solidFill>
              </a:rPr>
              <a:t> tam </a:t>
            </a:r>
            <a:r>
              <a:rPr lang="en-US" sz="4400" dirty="0" err="1">
                <a:solidFill>
                  <a:srgbClr val="0000CC"/>
                </a:solidFill>
              </a:rPr>
              <a:t>giác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vuông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là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tìm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tất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cả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các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cạnh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và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các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góc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còn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lại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của</a:t>
            </a:r>
            <a:r>
              <a:rPr lang="en-US" sz="4400" dirty="0">
                <a:solidFill>
                  <a:srgbClr val="0000CC"/>
                </a:solidFill>
              </a:rPr>
              <a:t> tam </a:t>
            </a:r>
            <a:r>
              <a:rPr lang="en-US" sz="4400" dirty="0" err="1">
                <a:solidFill>
                  <a:srgbClr val="0000CC"/>
                </a:solidFill>
              </a:rPr>
              <a:t>giác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A50021"/>
                </a:solidFill>
              </a:rPr>
              <a:t>nếu</a:t>
            </a:r>
            <a:r>
              <a:rPr lang="en-US" sz="4400" dirty="0">
                <a:solidFill>
                  <a:srgbClr val="A50021"/>
                </a:solidFill>
              </a:rPr>
              <a:t> </a:t>
            </a:r>
            <a:r>
              <a:rPr lang="en-US" sz="4400" dirty="0" err="1">
                <a:solidFill>
                  <a:srgbClr val="A50021"/>
                </a:solidFill>
              </a:rPr>
              <a:t>biết</a:t>
            </a:r>
            <a:r>
              <a:rPr lang="en-US" sz="4400" dirty="0">
                <a:solidFill>
                  <a:srgbClr val="A50021"/>
                </a:solidFill>
              </a:rPr>
              <a:t> </a:t>
            </a:r>
            <a:r>
              <a:rPr lang="en-US" sz="4400" dirty="0" err="1">
                <a:solidFill>
                  <a:srgbClr val="A50021"/>
                </a:solidFill>
              </a:rPr>
              <a:t>trước</a:t>
            </a:r>
            <a:r>
              <a:rPr lang="en-US" sz="4400" dirty="0">
                <a:solidFill>
                  <a:srgbClr val="A50021"/>
                </a:solidFill>
              </a:rPr>
              <a:t> </a:t>
            </a:r>
            <a:r>
              <a:rPr lang="en-US" sz="4400" dirty="0" err="1">
                <a:solidFill>
                  <a:srgbClr val="A50021"/>
                </a:solidFill>
              </a:rPr>
              <a:t>hai</a:t>
            </a:r>
            <a:r>
              <a:rPr lang="en-US" sz="4400" dirty="0">
                <a:solidFill>
                  <a:srgbClr val="A50021"/>
                </a:solidFill>
              </a:rPr>
              <a:t> </a:t>
            </a:r>
            <a:r>
              <a:rPr lang="en-US" sz="4400" dirty="0" err="1">
                <a:solidFill>
                  <a:srgbClr val="A50021"/>
                </a:solidFill>
              </a:rPr>
              <a:t>cạnh</a:t>
            </a:r>
            <a:r>
              <a:rPr lang="en-US" sz="4400" dirty="0">
                <a:solidFill>
                  <a:srgbClr val="A50021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hoặc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A50021"/>
                </a:solidFill>
              </a:rPr>
              <a:t>một</a:t>
            </a:r>
            <a:r>
              <a:rPr lang="en-US" sz="4400" dirty="0">
                <a:solidFill>
                  <a:srgbClr val="A50021"/>
                </a:solidFill>
              </a:rPr>
              <a:t> </a:t>
            </a:r>
            <a:r>
              <a:rPr lang="en-US" sz="4400" dirty="0" err="1">
                <a:solidFill>
                  <a:srgbClr val="A50021"/>
                </a:solidFill>
              </a:rPr>
              <a:t>cạnh</a:t>
            </a:r>
            <a:r>
              <a:rPr lang="en-US" sz="4400" dirty="0">
                <a:solidFill>
                  <a:srgbClr val="A50021"/>
                </a:solidFill>
              </a:rPr>
              <a:t> </a:t>
            </a:r>
            <a:r>
              <a:rPr lang="en-US" sz="4400" dirty="0" err="1">
                <a:solidFill>
                  <a:srgbClr val="A50021"/>
                </a:solidFill>
              </a:rPr>
              <a:t>và</a:t>
            </a:r>
            <a:r>
              <a:rPr lang="en-US" sz="4400" dirty="0">
                <a:solidFill>
                  <a:srgbClr val="A50021"/>
                </a:solidFill>
              </a:rPr>
              <a:t> </a:t>
            </a:r>
            <a:r>
              <a:rPr lang="en-US" sz="4400" dirty="0" err="1">
                <a:solidFill>
                  <a:srgbClr val="A50021"/>
                </a:solidFill>
              </a:rPr>
              <a:t>một</a:t>
            </a:r>
            <a:r>
              <a:rPr lang="en-US" sz="4400" dirty="0">
                <a:solidFill>
                  <a:srgbClr val="A50021"/>
                </a:solidFill>
              </a:rPr>
              <a:t> </a:t>
            </a:r>
            <a:r>
              <a:rPr lang="en-US" sz="4400" dirty="0" err="1">
                <a:solidFill>
                  <a:srgbClr val="A50021"/>
                </a:solidFill>
              </a:rPr>
              <a:t>góc</a:t>
            </a:r>
            <a:r>
              <a:rPr lang="en-US" sz="4400" dirty="0">
                <a:solidFill>
                  <a:srgbClr val="A50021"/>
                </a:solidFill>
              </a:rPr>
              <a:t> </a:t>
            </a:r>
            <a:r>
              <a:rPr lang="en-US" sz="4400" dirty="0" err="1">
                <a:solidFill>
                  <a:srgbClr val="A50021"/>
                </a:solidFill>
              </a:rPr>
              <a:t>nhọn</a:t>
            </a:r>
            <a:r>
              <a:rPr lang="en-US" sz="4400" dirty="0">
                <a:solidFill>
                  <a:srgbClr val="A50021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của</a:t>
            </a:r>
            <a:r>
              <a:rPr lang="en-US" sz="4400" dirty="0">
                <a:solidFill>
                  <a:srgbClr val="0000CC"/>
                </a:solidFill>
              </a:rPr>
              <a:t> tam </a:t>
            </a:r>
            <a:r>
              <a:rPr lang="en-US" sz="4400" dirty="0" err="1">
                <a:solidFill>
                  <a:srgbClr val="0000CC"/>
                </a:solidFill>
              </a:rPr>
              <a:t>giác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vuông</a:t>
            </a:r>
            <a:r>
              <a:rPr lang="en-US" sz="4400" dirty="0">
                <a:solidFill>
                  <a:srgbClr val="0000CC"/>
                </a:solidFill>
              </a:rPr>
              <a:t> </a:t>
            </a:r>
            <a:r>
              <a:rPr lang="en-US" sz="4400" dirty="0" err="1">
                <a:solidFill>
                  <a:srgbClr val="0000CC"/>
                </a:solidFill>
              </a:rPr>
              <a:t>đó</a:t>
            </a:r>
            <a:r>
              <a:rPr lang="en-US" sz="4400" dirty="0">
                <a:solidFill>
                  <a:srgbClr val="0000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303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6"/>
          <p:cNvSpPr txBox="1">
            <a:spLocks noChangeArrowheads="1"/>
          </p:cNvSpPr>
          <p:nvPr/>
        </p:nvSpPr>
        <p:spPr bwMode="auto">
          <a:xfrm>
            <a:off x="1830852" y="132519"/>
            <a:ext cx="11188064" cy="5724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rPr>
              <a:t>1/ Giải tam giác ABC vuông tại A, biết  BC = 32cm, AC = 27cm  </a:t>
            </a:r>
            <a:r>
              <a:rPr lang="en-US" altLang="en-US" sz="312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72707" name="Group 55"/>
          <p:cNvGrpSpPr>
            <a:grpSpLocks/>
          </p:cNvGrpSpPr>
          <p:nvPr/>
        </p:nvGrpSpPr>
        <p:grpSpPr bwMode="auto">
          <a:xfrm>
            <a:off x="6309360" y="2011680"/>
            <a:ext cx="2103120" cy="1280160"/>
            <a:chOff x="384" y="2112"/>
            <a:chExt cx="1536" cy="816"/>
          </a:xfrm>
        </p:grpSpPr>
        <p:grpSp>
          <p:nvGrpSpPr>
            <p:cNvPr id="72732" name="Group 56"/>
            <p:cNvGrpSpPr>
              <a:grpSpLocks/>
            </p:cNvGrpSpPr>
            <p:nvPr/>
          </p:nvGrpSpPr>
          <p:grpSpPr bwMode="auto">
            <a:xfrm>
              <a:off x="384" y="2112"/>
              <a:ext cx="1536" cy="816"/>
              <a:chOff x="384" y="2112"/>
              <a:chExt cx="1536" cy="816"/>
            </a:xfrm>
          </p:grpSpPr>
          <p:sp>
            <p:nvSpPr>
              <p:cNvPr id="72734" name="Line 57"/>
              <p:cNvSpPr>
                <a:spLocks noChangeShapeType="1"/>
              </p:cNvSpPr>
              <p:nvPr/>
            </p:nvSpPr>
            <p:spPr bwMode="auto">
              <a:xfrm>
                <a:off x="384" y="2928"/>
                <a:ext cx="1536" cy="0"/>
              </a:xfrm>
              <a:prstGeom prst="line">
                <a:avLst/>
              </a:prstGeom>
              <a:noFill/>
              <a:ln w="2222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5" name="Line 58"/>
              <p:cNvSpPr>
                <a:spLocks noChangeShapeType="1"/>
              </p:cNvSpPr>
              <p:nvPr/>
            </p:nvSpPr>
            <p:spPr bwMode="auto">
              <a:xfrm>
                <a:off x="384" y="2112"/>
                <a:ext cx="1536" cy="816"/>
              </a:xfrm>
              <a:prstGeom prst="line">
                <a:avLst/>
              </a:prstGeom>
              <a:noFill/>
              <a:ln w="2222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6" name="Line 59"/>
              <p:cNvSpPr>
                <a:spLocks noChangeShapeType="1"/>
              </p:cNvSpPr>
              <p:nvPr/>
            </p:nvSpPr>
            <p:spPr bwMode="auto">
              <a:xfrm>
                <a:off x="384" y="2112"/>
                <a:ext cx="0" cy="816"/>
              </a:xfrm>
              <a:prstGeom prst="line">
                <a:avLst/>
              </a:prstGeom>
              <a:noFill/>
              <a:ln w="2222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733" name="Rectangle 60"/>
            <p:cNvSpPr>
              <a:spLocks noChangeArrowheads="1"/>
            </p:cNvSpPr>
            <p:nvPr/>
          </p:nvSpPr>
          <p:spPr bwMode="auto">
            <a:xfrm>
              <a:off x="384" y="2832"/>
              <a:ext cx="96" cy="96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22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2708" name="Group 122"/>
          <p:cNvGrpSpPr>
            <a:grpSpLocks/>
          </p:cNvGrpSpPr>
          <p:nvPr/>
        </p:nvGrpSpPr>
        <p:grpSpPr bwMode="auto">
          <a:xfrm>
            <a:off x="5728336" y="1531619"/>
            <a:ext cx="3123402" cy="2290335"/>
            <a:chOff x="144" y="1632"/>
            <a:chExt cx="2089" cy="1360"/>
          </a:xfrm>
        </p:grpSpPr>
        <p:sp>
          <p:nvSpPr>
            <p:cNvPr id="72726" name="Text Box 123"/>
            <p:cNvSpPr txBox="1">
              <a:spLocks noChangeArrowheads="1"/>
            </p:cNvSpPr>
            <p:nvPr/>
          </p:nvSpPr>
          <p:spPr bwMode="auto">
            <a:xfrm>
              <a:off x="211" y="1632"/>
              <a:ext cx="301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120">
                  <a:solidFill>
                    <a:srgbClr val="0000CC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2727" name="Text Box 124"/>
            <p:cNvSpPr txBox="1">
              <a:spLocks noChangeArrowheads="1"/>
            </p:cNvSpPr>
            <p:nvPr/>
          </p:nvSpPr>
          <p:spPr bwMode="auto">
            <a:xfrm>
              <a:off x="156" y="2111"/>
              <a:ext cx="124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120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2728" name="Text Box 125"/>
            <p:cNvSpPr txBox="1">
              <a:spLocks noChangeArrowheads="1"/>
            </p:cNvSpPr>
            <p:nvPr/>
          </p:nvSpPr>
          <p:spPr bwMode="auto">
            <a:xfrm>
              <a:off x="1083" y="1935"/>
              <a:ext cx="765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120">
                  <a:solidFill>
                    <a:srgbClr val="0000CC"/>
                  </a:solidFill>
                  <a:latin typeface="Times New Roman" panose="02020603050405020304" pitchFamily="18" charset="0"/>
                </a:rPr>
                <a:t>32cm</a:t>
              </a:r>
            </a:p>
          </p:txBody>
        </p:sp>
        <p:sp>
          <p:nvSpPr>
            <p:cNvPr id="72729" name="Text Box 126"/>
            <p:cNvSpPr txBox="1">
              <a:spLocks noChangeArrowheads="1"/>
            </p:cNvSpPr>
            <p:nvPr/>
          </p:nvSpPr>
          <p:spPr bwMode="auto">
            <a:xfrm>
              <a:off x="1932" y="2520"/>
              <a:ext cx="301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120">
                  <a:solidFill>
                    <a:srgbClr val="0000CC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72730" name="Text Box 127"/>
            <p:cNvSpPr txBox="1">
              <a:spLocks noChangeArrowheads="1"/>
            </p:cNvSpPr>
            <p:nvPr/>
          </p:nvSpPr>
          <p:spPr bwMode="auto">
            <a:xfrm>
              <a:off x="1067" y="2652"/>
              <a:ext cx="124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120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2731" name="Text Box 128"/>
            <p:cNvSpPr txBox="1">
              <a:spLocks noChangeArrowheads="1"/>
            </p:cNvSpPr>
            <p:nvPr/>
          </p:nvSpPr>
          <p:spPr bwMode="auto">
            <a:xfrm>
              <a:off x="144" y="2592"/>
              <a:ext cx="324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120">
                  <a:solidFill>
                    <a:srgbClr val="0000CC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</p:grpSp>
      <p:sp>
        <p:nvSpPr>
          <p:cNvPr id="72709" name="Text Box 125"/>
          <p:cNvSpPr txBox="1">
            <a:spLocks noChangeArrowheads="1"/>
          </p:cNvSpPr>
          <p:nvPr/>
        </p:nvSpPr>
        <p:spPr bwMode="auto">
          <a:xfrm>
            <a:off x="5212080" y="2377440"/>
            <a:ext cx="1143000" cy="57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20">
                <a:solidFill>
                  <a:srgbClr val="0000CC"/>
                </a:solidFill>
                <a:latin typeface="Times New Roman" panose="02020603050405020304" pitchFamily="18" charset="0"/>
              </a:rPr>
              <a:t>27cm</a:t>
            </a: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1310640" y="3977640"/>
            <a:ext cx="11298556" cy="5724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rPr>
              <a:t>      2/ Giải tam giác ABC vuông tại A, biết BC = 20cm,                  </a:t>
            </a:r>
            <a:endParaRPr lang="en-US" altLang="en-US" sz="312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2711" name="Object 1"/>
          <p:cNvGraphicFramePr>
            <a:graphicFrameLocks noChangeAspect="1"/>
          </p:cNvGraphicFramePr>
          <p:nvPr/>
        </p:nvGraphicFramePr>
        <p:xfrm>
          <a:off x="10789920" y="3937636"/>
          <a:ext cx="1567816" cy="630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3" imgW="508000" imgH="228600" progId="Equation.DSMT4">
                  <p:embed/>
                </p:oleObj>
              </mc:Choice>
              <mc:Fallback>
                <p:oleObj name="Equation" r:id="rId3" imgW="508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9920" y="3937636"/>
                        <a:ext cx="1567816" cy="6305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2712" name="Group 55"/>
          <p:cNvGrpSpPr>
            <a:grpSpLocks/>
          </p:cNvGrpSpPr>
          <p:nvPr/>
        </p:nvGrpSpPr>
        <p:grpSpPr bwMode="auto">
          <a:xfrm>
            <a:off x="6111240" y="5669280"/>
            <a:ext cx="2103120" cy="1280160"/>
            <a:chOff x="384" y="2112"/>
            <a:chExt cx="1536" cy="816"/>
          </a:xfrm>
        </p:grpSpPr>
        <p:grpSp>
          <p:nvGrpSpPr>
            <p:cNvPr id="72721" name="Group 56"/>
            <p:cNvGrpSpPr>
              <a:grpSpLocks/>
            </p:cNvGrpSpPr>
            <p:nvPr/>
          </p:nvGrpSpPr>
          <p:grpSpPr bwMode="auto">
            <a:xfrm>
              <a:off x="384" y="2112"/>
              <a:ext cx="1536" cy="816"/>
              <a:chOff x="384" y="2112"/>
              <a:chExt cx="1536" cy="816"/>
            </a:xfrm>
          </p:grpSpPr>
          <p:sp>
            <p:nvSpPr>
              <p:cNvPr id="72723" name="Line 57"/>
              <p:cNvSpPr>
                <a:spLocks noChangeShapeType="1"/>
              </p:cNvSpPr>
              <p:nvPr/>
            </p:nvSpPr>
            <p:spPr bwMode="auto">
              <a:xfrm>
                <a:off x="384" y="2928"/>
                <a:ext cx="1536" cy="0"/>
              </a:xfrm>
              <a:prstGeom prst="line">
                <a:avLst/>
              </a:prstGeom>
              <a:noFill/>
              <a:ln w="2222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24" name="Line 58"/>
              <p:cNvSpPr>
                <a:spLocks noChangeShapeType="1"/>
              </p:cNvSpPr>
              <p:nvPr/>
            </p:nvSpPr>
            <p:spPr bwMode="auto">
              <a:xfrm>
                <a:off x="384" y="2112"/>
                <a:ext cx="1536" cy="816"/>
              </a:xfrm>
              <a:prstGeom prst="line">
                <a:avLst/>
              </a:prstGeom>
              <a:noFill/>
              <a:ln w="2222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25" name="Line 59"/>
              <p:cNvSpPr>
                <a:spLocks noChangeShapeType="1"/>
              </p:cNvSpPr>
              <p:nvPr/>
            </p:nvSpPr>
            <p:spPr bwMode="auto">
              <a:xfrm>
                <a:off x="384" y="2112"/>
                <a:ext cx="0" cy="816"/>
              </a:xfrm>
              <a:prstGeom prst="line">
                <a:avLst/>
              </a:prstGeom>
              <a:noFill/>
              <a:ln w="2222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722" name="Rectangle 60"/>
            <p:cNvSpPr>
              <a:spLocks noChangeArrowheads="1"/>
            </p:cNvSpPr>
            <p:nvPr/>
          </p:nvSpPr>
          <p:spPr bwMode="auto">
            <a:xfrm>
              <a:off x="384" y="2832"/>
              <a:ext cx="96" cy="96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2225">
              <a:solidFill>
                <a:srgbClr val="0000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2713" name="Group 122"/>
          <p:cNvGrpSpPr>
            <a:grpSpLocks/>
          </p:cNvGrpSpPr>
          <p:nvPr/>
        </p:nvGrpSpPr>
        <p:grpSpPr bwMode="auto">
          <a:xfrm>
            <a:off x="5486401" y="5120639"/>
            <a:ext cx="3123403" cy="2290335"/>
            <a:chOff x="144" y="1632"/>
            <a:chExt cx="2089" cy="1360"/>
          </a:xfrm>
        </p:grpSpPr>
        <p:sp>
          <p:nvSpPr>
            <p:cNvPr id="72715" name="Text Box 123"/>
            <p:cNvSpPr txBox="1">
              <a:spLocks noChangeArrowheads="1"/>
            </p:cNvSpPr>
            <p:nvPr/>
          </p:nvSpPr>
          <p:spPr bwMode="auto">
            <a:xfrm>
              <a:off x="211" y="1632"/>
              <a:ext cx="301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120">
                  <a:solidFill>
                    <a:srgbClr val="0000CC"/>
                  </a:solidFill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2716" name="Text Box 124"/>
            <p:cNvSpPr txBox="1">
              <a:spLocks noChangeArrowheads="1"/>
            </p:cNvSpPr>
            <p:nvPr/>
          </p:nvSpPr>
          <p:spPr bwMode="auto">
            <a:xfrm>
              <a:off x="156" y="2111"/>
              <a:ext cx="124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120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2717" name="Text Box 125"/>
            <p:cNvSpPr txBox="1">
              <a:spLocks noChangeArrowheads="1"/>
            </p:cNvSpPr>
            <p:nvPr/>
          </p:nvSpPr>
          <p:spPr bwMode="auto">
            <a:xfrm>
              <a:off x="1058" y="1935"/>
              <a:ext cx="765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120">
                  <a:solidFill>
                    <a:srgbClr val="0000CC"/>
                  </a:solidFill>
                  <a:latin typeface="Times New Roman" panose="02020603050405020304" pitchFamily="18" charset="0"/>
                </a:rPr>
                <a:t>20cm</a:t>
              </a:r>
            </a:p>
          </p:txBody>
        </p:sp>
        <p:sp>
          <p:nvSpPr>
            <p:cNvPr id="72718" name="Text Box 126"/>
            <p:cNvSpPr txBox="1">
              <a:spLocks noChangeArrowheads="1"/>
            </p:cNvSpPr>
            <p:nvPr/>
          </p:nvSpPr>
          <p:spPr bwMode="auto">
            <a:xfrm>
              <a:off x="1932" y="2520"/>
              <a:ext cx="301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120">
                  <a:solidFill>
                    <a:srgbClr val="0000CC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72719" name="Text Box 127"/>
            <p:cNvSpPr txBox="1">
              <a:spLocks noChangeArrowheads="1"/>
            </p:cNvSpPr>
            <p:nvPr/>
          </p:nvSpPr>
          <p:spPr bwMode="auto">
            <a:xfrm>
              <a:off x="1067" y="2652"/>
              <a:ext cx="124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120">
                <a:solidFill>
                  <a:srgbClr val="0000CC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2720" name="Text Box 128"/>
            <p:cNvSpPr txBox="1">
              <a:spLocks noChangeArrowheads="1"/>
            </p:cNvSpPr>
            <p:nvPr/>
          </p:nvSpPr>
          <p:spPr bwMode="auto">
            <a:xfrm>
              <a:off x="144" y="2592"/>
              <a:ext cx="324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120">
                  <a:solidFill>
                    <a:srgbClr val="0000CC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</p:grpSp>
      <p:sp>
        <p:nvSpPr>
          <p:cNvPr id="72714" name="Text Box 131"/>
          <p:cNvSpPr txBox="1">
            <a:spLocks noChangeArrowheads="1"/>
          </p:cNvSpPr>
          <p:nvPr/>
        </p:nvSpPr>
        <p:spPr bwMode="auto">
          <a:xfrm>
            <a:off x="7162801" y="6553201"/>
            <a:ext cx="8420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CC"/>
                </a:solidFill>
                <a:latin typeface="Times New Roman" panose="02020603050405020304" pitchFamily="18" charset="0"/>
              </a:rPr>
              <a:t>40</a:t>
            </a:r>
            <a:r>
              <a:rPr lang="en-US" altLang="en-US" sz="2400" baseline="30000">
                <a:solidFill>
                  <a:srgbClr val="0000CC"/>
                </a:solidFill>
                <a:latin typeface="Times New Roman" panose="02020603050405020304" pitchFamily="18" charset="0"/>
              </a:rPr>
              <a:t>0</a:t>
            </a:r>
            <a:endParaRPr lang="en-US" altLang="en-US" sz="240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7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5"/>
          <p:cNvSpPr txBox="1">
            <a:spLocks noChangeArrowheads="1"/>
          </p:cNvSpPr>
          <p:nvPr/>
        </p:nvSpPr>
        <p:spPr bwMode="auto">
          <a:xfrm>
            <a:off x="1993582" y="278489"/>
            <a:ext cx="12174854" cy="9787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None/>
            </a:pPr>
            <a:r>
              <a:rPr lang="en-US" altLang="en-US" sz="2880" b="1" u="sng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sz="288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vi-VN" altLang="en-US" sz="288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80" b="1" smtClean="0">
                <a:solidFill>
                  <a:srgbClr val="0000CC"/>
                </a:solidFill>
                <a:latin typeface="Times New Roman" panose="02020603050405020304" pitchFamily="18" charset="0"/>
              </a:rPr>
              <a:t>Một </a:t>
            </a:r>
            <a:r>
              <a:rPr lang="en-US" altLang="en-US" sz="2880" b="1">
                <a:solidFill>
                  <a:srgbClr val="0000CC"/>
                </a:solidFill>
                <a:latin typeface="Times New Roman" panose="02020603050405020304" pitchFamily="18" charset="0"/>
              </a:rPr>
              <a:t>cột đèn cao 10m có bóng trên mặt đất dài 6m. Hãy tính góc (làm tròn đến phút) mà tia sáng mặt trời tạo với mặt đất (góc </a:t>
            </a:r>
            <a:r>
              <a:rPr lang="el-GR" altLang="en-US" sz="288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288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hình)</a:t>
            </a:r>
            <a:endParaRPr lang="el-GR" altLang="en-US" sz="288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3732" name="Group 46"/>
          <p:cNvGrpSpPr>
            <a:grpSpLocks/>
          </p:cNvGrpSpPr>
          <p:nvPr/>
        </p:nvGrpSpPr>
        <p:grpSpPr bwMode="auto">
          <a:xfrm>
            <a:off x="2124076" y="1524000"/>
            <a:ext cx="3017520" cy="3836671"/>
            <a:chOff x="3936" y="91"/>
            <a:chExt cx="1584" cy="2014"/>
          </a:xfrm>
        </p:grpSpPr>
        <p:grpSp>
          <p:nvGrpSpPr>
            <p:cNvPr id="73750" name="Group 40"/>
            <p:cNvGrpSpPr>
              <a:grpSpLocks/>
            </p:cNvGrpSpPr>
            <p:nvPr/>
          </p:nvGrpSpPr>
          <p:grpSpPr bwMode="auto">
            <a:xfrm>
              <a:off x="3936" y="91"/>
              <a:ext cx="1584" cy="2014"/>
              <a:chOff x="3936" y="91"/>
              <a:chExt cx="1584" cy="2014"/>
            </a:xfrm>
          </p:grpSpPr>
          <p:grpSp>
            <p:nvGrpSpPr>
              <p:cNvPr id="73752" name="Group 37"/>
              <p:cNvGrpSpPr>
                <a:grpSpLocks/>
              </p:cNvGrpSpPr>
              <p:nvPr/>
            </p:nvGrpSpPr>
            <p:grpSpPr bwMode="auto">
              <a:xfrm>
                <a:off x="3936" y="91"/>
                <a:ext cx="1584" cy="2014"/>
                <a:chOff x="3840" y="163"/>
                <a:chExt cx="1776" cy="2454"/>
              </a:xfrm>
            </p:grpSpPr>
            <p:grpSp>
              <p:nvGrpSpPr>
                <p:cNvPr id="73755" name="Group 23"/>
                <p:cNvGrpSpPr>
                  <a:grpSpLocks/>
                </p:cNvGrpSpPr>
                <p:nvPr/>
              </p:nvGrpSpPr>
              <p:grpSpPr bwMode="auto">
                <a:xfrm>
                  <a:off x="3840" y="649"/>
                  <a:ext cx="1372" cy="1751"/>
                  <a:chOff x="3456" y="240"/>
                  <a:chExt cx="1584" cy="1744"/>
                </a:xfrm>
              </p:grpSpPr>
              <p:sp>
                <p:nvSpPr>
                  <p:cNvPr id="73767" name="Line 1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36" y="240"/>
                    <a:ext cx="1059" cy="1728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73768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3456" y="456"/>
                    <a:ext cx="1584" cy="1528"/>
                    <a:chOff x="3456" y="456"/>
                    <a:chExt cx="1584" cy="1528"/>
                  </a:xfrm>
                </p:grpSpPr>
                <p:sp>
                  <p:nvSpPr>
                    <p:cNvPr id="73769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56" y="1968"/>
                      <a:ext cx="1584" cy="0"/>
                    </a:xfrm>
                    <a:prstGeom prst="line">
                      <a:avLst/>
                    </a:prstGeom>
                    <a:noFill/>
                    <a:ln w="254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73770" name="Group 2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52" y="456"/>
                      <a:ext cx="216" cy="1528"/>
                      <a:chOff x="4752" y="456"/>
                      <a:chExt cx="216" cy="1528"/>
                    </a:xfrm>
                  </p:grpSpPr>
                  <p:grpSp>
                    <p:nvGrpSpPr>
                      <p:cNvPr id="73771" name="Group 2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856" y="744"/>
                        <a:ext cx="0" cy="1240"/>
                        <a:chOff x="4776" y="744"/>
                        <a:chExt cx="0" cy="1240"/>
                      </a:xfrm>
                    </p:grpSpPr>
                    <p:sp>
                      <p:nvSpPr>
                        <p:cNvPr id="73777" name="Line 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776" y="744"/>
                          <a:ext cx="0" cy="984"/>
                        </a:xfrm>
                        <a:prstGeom prst="line">
                          <a:avLst/>
                        </a:prstGeom>
                        <a:noFill/>
                        <a:ln w="107950" cmpd="dbl">
                          <a:solidFill>
                            <a:srgbClr val="FF6600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3778" name="Line 1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776" y="1408"/>
                          <a:ext cx="0" cy="576"/>
                        </a:xfrm>
                        <a:prstGeom prst="line">
                          <a:avLst/>
                        </a:prstGeom>
                        <a:noFill/>
                        <a:ln w="127000">
                          <a:solidFill>
                            <a:srgbClr val="993300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73772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752" y="456"/>
                        <a:ext cx="216" cy="312"/>
                        <a:chOff x="4584" y="456"/>
                        <a:chExt cx="384" cy="312"/>
                      </a:xfrm>
                    </p:grpSpPr>
                    <p:sp>
                      <p:nvSpPr>
                        <p:cNvPr id="73773" name="AutoShape 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656" y="560"/>
                          <a:ext cx="240" cy="192"/>
                        </a:xfrm>
                        <a:prstGeom prst="hexagon">
                          <a:avLst>
                            <a:gd name="adj" fmla="val 31250"/>
                            <a:gd name="vf" fmla="val 115470"/>
                          </a:avLst>
                        </a:prstGeom>
                        <a:solidFill>
                          <a:srgbClr val="FF9900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>
                          <a:lvl1pPr>
                            <a:spcBef>
                              <a:spcPct val="20000"/>
                            </a:spcBef>
                            <a:buChar char="•"/>
                            <a:defRPr sz="32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spcBef>
                              <a:spcPct val="20000"/>
                            </a:spcBef>
                            <a:buChar char="–"/>
                            <a:defRPr sz="28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spcBef>
                              <a:spcPct val="20000"/>
                            </a:spcBef>
                            <a:buChar char="•"/>
                            <a:defRPr sz="24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spcBef>
                              <a:spcPct val="20000"/>
                            </a:spcBef>
                            <a:buChar char="–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spcBef>
                              <a:spcPct val="20000"/>
                            </a:spcBef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>
                            <a:spcBef>
                              <a:spcPct val="0"/>
                            </a:spcBef>
                            <a:buFontTx/>
                            <a:buNone/>
                          </a:pPr>
                          <a:endParaRPr lang="en-US" altLang="en-US" sz="312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3774" name="AutoShape 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584" y="456"/>
                          <a:ext cx="384" cy="192"/>
                        </a:xfrm>
                        <a:prstGeom prst="triangle">
                          <a:avLst>
                            <a:gd name="adj" fmla="val 50000"/>
                          </a:avLst>
                        </a:prstGeom>
                        <a:solidFill>
                          <a:srgbClr val="FF9900"/>
                        </a:soli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>
                          <a:lvl1pPr>
                            <a:spcBef>
                              <a:spcPct val="20000"/>
                            </a:spcBef>
                            <a:buChar char="•"/>
                            <a:defRPr sz="32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1pPr>
                          <a:lvl2pPr marL="742950" indent="-285750">
                            <a:spcBef>
                              <a:spcPct val="20000"/>
                            </a:spcBef>
                            <a:buChar char="–"/>
                            <a:defRPr sz="28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2pPr>
                          <a:lvl3pPr marL="1143000" indent="-228600">
                            <a:spcBef>
                              <a:spcPct val="20000"/>
                            </a:spcBef>
                            <a:buChar char="•"/>
                            <a:defRPr sz="24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3pPr>
                          <a:lvl4pPr marL="1600200" indent="-228600">
                            <a:spcBef>
                              <a:spcPct val="20000"/>
                            </a:spcBef>
                            <a:buChar char="–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4pPr>
                          <a:lvl5pPr marL="2057400" indent="-228600">
                            <a:spcBef>
                              <a:spcPct val="20000"/>
                            </a:spcBef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har char="»"/>
                            <a:defRPr sz="200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</a:defRPr>
                          </a:lvl9pPr>
                        </a:lstStyle>
                        <a:p>
                          <a:pPr eaLnBrk="1" hangingPunct="1">
                            <a:spcBef>
                              <a:spcPct val="0"/>
                            </a:spcBef>
                            <a:buFontTx/>
                            <a:buNone/>
                          </a:pPr>
                          <a:endParaRPr lang="en-US" altLang="en-US" sz="312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</a:endParaRPr>
                        </a:p>
                      </p:txBody>
                    </p:sp>
                    <p:sp>
                      <p:nvSpPr>
                        <p:cNvPr id="73775" name="Freeform 1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776" y="472"/>
                          <a:ext cx="16" cy="176"/>
                        </a:xfrm>
                        <a:custGeom>
                          <a:avLst/>
                          <a:gdLst>
                            <a:gd name="T0" fmla="*/ 0 w 16"/>
                            <a:gd name="T1" fmla="*/ 0 h 176"/>
                            <a:gd name="T2" fmla="*/ 16 w 16"/>
                            <a:gd name="T3" fmla="*/ 176 h 176"/>
                            <a:gd name="T4" fmla="*/ 0 60000 65536"/>
                            <a:gd name="T5" fmla="*/ 0 60000 65536"/>
                          </a:gdLst>
                          <a:ahLst/>
                          <a:cxnLst>
                            <a:cxn ang="T4">
                              <a:pos x="T0" y="T1"/>
                            </a:cxn>
                            <a:cxn ang="T5">
                              <a:pos x="T2" y="T3"/>
                            </a:cxn>
                          </a:cxnLst>
                          <a:rect l="0" t="0" r="r" b="b"/>
                          <a:pathLst>
                            <a:path w="16" h="176">
                              <a:moveTo>
                                <a:pt x="0" y="0"/>
                              </a:moveTo>
                              <a:lnTo>
                                <a:pt x="16" y="176"/>
                              </a:ln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3776" name="Freeform 1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4768" y="648"/>
                          <a:ext cx="24" cy="120"/>
                        </a:xfrm>
                        <a:custGeom>
                          <a:avLst/>
                          <a:gdLst>
                            <a:gd name="T0" fmla="*/ 24 w 24"/>
                            <a:gd name="T1" fmla="*/ 0 h 120"/>
                            <a:gd name="T2" fmla="*/ 0 w 24"/>
                            <a:gd name="T3" fmla="*/ 120 h 120"/>
                            <a:gd name="T4" fmla="*/ 0 60000 65536"/>
                            <a:gd name="T5" fmla="*/ 0 60000 65536"/>
                          </a:gdLst>
                          <a:ahLst/>
                          <a:cxnLst>
                            <a:cxn ang="T4">
                              <a:pos x="T0" y="T1"/>
                            </a:cxn>
                            <a:cxn ang="T5">
                              <a:pos x="T2" y="T3"/>
                            </a:cxn>
                          </a:cxnLst>
                          <a:rect l="0" t="0" r="r" b="b"/>
                          <a:pathLst>
                            <a:path w="24" h="120">
                              <a:moveTo>
                                <a:pt x="24" y="0"/>
                              </a:moveTo>
                              <a:lnTo>
                                <a:pt x="0" y="120"/>
                              </a:lnTo>
                            </a:path>
                          </a:pathLst>
                        </a:cu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 type="none" w="med" len="med"/>
                          <a:tailEnd type="none" w="med" len="med"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  <p:grpSp>
              <p:nvGrpSpPr>
                <p:cNvPr id="73756" name="Group 33"/>
                <p:cNvGrpSpPr>
                  <a:grpSpLocks/>
                </p:cNvGrpSpPr>
                <p:nvPr/>
              </p:nvGrpSpPr>
              <p:grpSpPr bwMode="auto">
                <a:xfrm>
                  <a:off x="5161" y="163"/>
                  <a:ext cx="455" cy="437"/>
                  <a:chOff x="4981" y="307"/>
                  <a:chExt cx="451" cy="371"/>
                </a:xfrm>
              </p:grpSpPr>
              <p:sp>
                <p:nvSpPr>
                  <p:cNvPr id="73759" name="Oval 24"/>
                  <p:cNvSpPr>
                    <a:spLocks noChangeArrowheads="1"/>
                  </p:cNvSpPr>
                  <p:nvPr/>
                </p:nvSpPr>
                <p:spPr bwMode="auto">
                  <a:xfrm rot="-1085910">
                    <a:off x="5117" y="406"/>
                    <a:ext cx="177" cy="154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en-US" altLang="en-US" sz="3120">
                      <a:solidFill>
                        <a:srgbClr val="000000"/>
                      </a:solidFill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3760" name="Line 25"/>
                  <p:cNvSpPr>
                    <a:spLocks noChangeShapeType="1"/>
                  </p:cNvSpPr>
                  <p:nvPr/>
                </p:nvSpPr>
                <p:spPr bwMode="auto">
                  <a:xfrm rot="20514090" flipV="1">
                    <a:off x="5224" y="307"/>
                    <a:ext cx="59" cy="7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3761" name="Line 26"/>
                  <p:cNvSpPr>
                    <a:spLocks noChangeShapeType="1"/>
                  </p:cNvSpPr>
                  <p:nvPr/>
                </p:nvSpPr>
                <p:spPr bwMode="auto">
                  <a:xfrm rot="20514090" flipV="1">
                    <a:off x="5133" y="319"/>
                    <a:ext cx="0" cy="7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3762" name="Line 27"/>
                  <p:cNvSpPr>
                    <a:spLocks noChangeShapeType="1"/>
                  </p:cNvSpPr>
                  <p:nvPr/>
                </p:nvSpPr>
                <p:spPr bwMode="auto">
                  <a:xfrm rot="-1085910">
                    <a:off x="4981" y="483"/>
                    <a:ext cx="118" cy="2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3763" name="Line 28"/>
                  <p:cNvSpPr>
                    <a:spLocks noChangeShapeType="1"/>
                  </p:cNvSpPr>
                  <p:nvPr/>
                </p:nvSpPr>
                <p:spPr bwMode="auto">
                  <a:xfrm rot="20514090" flipV="1">
                    <a:off x="5020" y="572"/>
                    <a:ext cx="113" cy="5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3764" name="Line 29"/>
                  <p:cNvSpPr>
                    <a:spLocks noChangeShapeType="1"/>
                  </p:cNvSpPr>
                  <p:nvPr/>
                </p:nvSpPr>
                <p:spPr bwMode="auto">
                  <a:xfrm rot="20514090" flipV="1">
                    <a:off x="5191" y="575"/>
                    <a:ext cx="29" cy="10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3765" name="Line 30"/>
                  <p:cNvSpPr>
                    <a:spLocks noChangeShapeType="1"/>
                  </p:cNvSpPr>
                  <p:nvPr/>
                </p:nvSpPr>
                <p:spPr bwMode="auto">
                  <a:xfrm rot="-1085910">
                    <a:off x="5295" y="522"/>
                    <a:ext cx="89" cy="7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3766" name="Line 31"/>
                  <p:cNvSpPr>
                    <a:spLocks noChangeShapeType="1"/>
                  </p:cNvSpPr>
                  <p:nvPr/>
                </p:nvSpPr>
                <p:spPr bwMode="auto">
                  <a:xfrm rot="-1085910">
                    <a:off x="5314" y="428"/>
                    <a:ext cx="11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3757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5067" y="1262"/>
                  <a:ext cx="480" cy="2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16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10m</a:t>
                  </a:r>
                </a:p>
              </p:txBody>
            </p:sp>
            <p:sp>
              <p:nvSpPr>
                <p:cNvPr id="73758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512" y="2345"/>
                  <a:ext cx="479" cy="2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16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6m</a:t>
                  </a:r>
                </a:p>
              </p:txBody>
            </p:sp>
          </p:grpSp>
          <p:sp>
            <p:nvSpPr>
              <p:cNvPr id="73753" name="Arc 38"/>
              <p:cNvSpPr>
                <a:spLocks/>
              </p:cNvSpPr>
              <p:nvPr/>
            </p:nvSpPr>
            <p:spPr bwMode="auto">
              <a:xfrm>
                <a:off x="4392" y="1768"/>
                <a:ext cx="96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54" name="Rectangle 39"/>
              <p:cNvSpPr>
                <a:spLocks noChangeArrowheads="1"/>
              </p:cNvSpPr>
              <p:nvPr/>
            </p:nvSpPr>
            <p:spPr bwMode="auto">
              <a:xfrm>
                <a:off x="4445" y="1624"/>
                <a:ext cx="207" cy="3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n-US" sz="312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α</a:t>
                </a:r>
                <a:endParaRPr lang="en-US" altLang="en-US" sz="312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73751" name="Rectangle 45"/>
            <p:cNvSpPr>
              <a:spLocks noChangeArrowheads="1"/>
            </p:cNvSpPr>
            <p:nvPr/>
          </p:nvSpPr>
          <p:spPr bwMode="auto">
            <a:xfrm>
              <a:off x="4896" y="1816"/>
              <a:ext cx="96" cy="9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9692640" y="2236470"/>
            <a:ext cx="1188720" cy="57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120" u="sng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7738720" y="2933140"/>
            <a:ext cx="4509134" cy="60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rPr>
              <a:t>Ta có: tan</a:t>
            </a:r>
            <a:r>
              <a:rPr lang="el-GR" altLang="en-US" sz="3360">
                <a:solidFill>
                  <a:srgbClr val="000000"/>
                </a:solidFill>
                <a:latin typeface="Times New Roman" panose="02020603050405020304" pitchFamily="18" charset="0"/>
              </a:rPr>
              <a:t>α</a:t>
            </a:r>
            <a:r>
              <a: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1306176" y="2743200"/>
          <a:ext cx="672464" cy="1045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3" imgW="215713" imgH="393359" progId="Equation.DSMT4">
                  <p:embed/>
                </p:oleObj>
              </mc:Choice>
              <mc:Fallback>
                <p:oleObj name="Equation" r:id="rId3" imgW="215713" imgH="39335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6176" y="2743200"/>
                        <a:ext cx="672464" cy="10458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Line 41"/>
          <p:cNvSpPr>
            <a:spLocks noChangeShapeType="1"/>
          </p:cNvSpPr>
          <p:nvPr/>
        </p:nvSpPr>
        <p:spPr bwMode="auto">
          <a:xfrm>
            <a:off x="9098280" y="4343400"/>
            <a:ext cx="457200" cy="0"/>
          </a:xfrm>
          <a:prstGeom prst="line">
            <a:avLst/>
          </a:prstGeom>
          <a:noFill/>
          <a:ln w="82550" cmpd="dbl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647950" y="5154931"/>
            <a:ext cx="17773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Cạnh kề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531996" y="3489961"/>
            <a:ext cx="11582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Cạnh đối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205AE1B-16B4-4754-B937-C8C0A0202D7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418320" y="3970219"/>
            <a:ext cx="2377440" cy="601781"/>
          </a:xfrm>
          <a:prstGeom prst="rect">
            <a:avLst/>
          </a:prstGeom>
          <a:blipFill rotWithShape="1">
            <a:blip r:embed="rId5"/>
            <a:stretch>
              <a:fillRect t="-8537" r="-1846" b="-3048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51" name="Text Box 44"/>
          <p:cNvSpPr txBox="1">
            <a:spLocks noChangeArrowheads="1"/>
          </p:cNvSpPr>
          <p:nvPr/>
        </p:nvSpPr>
        <p:spPr bwMode="auto">
          <a:xfrm>
            <a:off x="6416040" y="4871306"/>
            <a:ext cx="6553200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</a:rPr>
              <a:t>   Vậy tia nắng mặt trời tạo với mặt đất một góc khoảng 59</a:t>
            </a:r>
            <a:r>
              <a:rPr lang="en-US" altLang="en-US" sz="288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2880">
                <a:solidFill>
                  <a:srgbClr val="000000"/>
                </a:solidFill>
                <a:latin typeface="Times New Roman" panose="02020603050405020304" pitchFamily="18" charset="0"/>
              </a:rPr>
              <a:t>2'</a:t>
            </a:r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>
            <a:off x="5303520" y="6096000"/>
            <a:ext cx="7498080" cy="3048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Text Box 50"/>
          <p:cNvSpPr txBox="1">
            <a:spLocks noChangeArrowheads="1"/>
          </p:cNvSpPr>
          <p:nvPr/>
        </p:nvSpPr>
        <p:spPr bwMode="auto">
          <a:xfrm>
            <a:off x="5763059" y="6084570"/>
            <a:ext cx="4769254" cy="57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20" i="1">
                <a:solidFill>
                  <a:srgbClr val="FF0000"/>
                </a:solidFill>
                <a:latin typeface="Times New Roman" panose="02020603050405020304" pitchFamily="18" charset="0"/>
              </a:rPr>
              <a:t>Dùng máy tính để tìm góc </a:t>
            </a:r>
            <a:r>
              <a:rPr lang="el-GR" altLang="en-US" sz="3120" i="1">
                <a:solidFill>
                  <a:srgbClr val="FF0000"/>
                </a:solidFill>
                <a:latin typeface="Times New Roman" panose="02020603050405020304" pitchFamily="18" charset="0"/>
              </a:rPr>
              <a:t>α</a:t>
            </a:r>
            <a:r>
              <a:rPr lang="en-US" altLang="en-US" sz="3120" i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5367265" y="6675120"/>
            <a:ext cx="1295546" cy="5724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rPr>
              <a:t>SHIFT</a:t>
            </a:r>
          </a:p>
        </p:txBody>
      </p:sp>
      <p:sp>
        <p:nvSpPr>
          <p:cNvPr id="55" name="Text Box 59"/>
          <p:cNvSpPr txBox="1">
            <a:spLocks noChangeArrowheads="1"/>
          </p:cNvSpPr>
          <p:nvPr/>
        </p:nvSpPr>
        <p:spPr bwMode="auto">
          <a:xfrm>
            <a:off x="6912687" y="6675120"/>
            <a:ext cx="673582" cy="5724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rPr>
              <a:t>tan</a:t>
            </a:r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7788301" y="6675120"/>
            <a:ext cx="585417" cy="57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8526571" y="6675120"/>
            <a:ext cx="404278" cy="5724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20">
                <a:solidFill>
                  <a:srgbClr val="00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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9252469" y="6675120"/>
            <a:ext cx="385041" cy="57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59" name="Text Box 60"/>
          <p:cNvSpPr txBox="1">
            <a:spLocks noChangeArrowheads="1"/>
          </p:cNvSpPr>
          <p:nvPr/>
        </p:nvSpPr>
        <p:spPr bwMode="auto">
          <a:xfrm>
            <a:off x="9899728" y="6675120"/>
            <a:ext cx="410689" cy="5724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10656439" y="6675120"/>
            <a:ext cx="657488" cy="5724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20" baseline="30000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3120">
                <a:solidFill>
                  <a:srgbClr val="000000"/>
                </a:solidFill>
                <a:latin typeface="Times New Roman" panose="02020603050405020304" pitchFamily="18" charset="0"/>
              </a:rPr>
              <a:t>’’’</a:t>
            </a:r>
            <a:endParaRPr lang="en-US" altLang="en-US" sz="3120" baseline="30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32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 animBg="1"/>
      <p:bldP spid="4" grpId="0"/>
      <p:bldP spid="49" grpId="0"/>
      <p:bldP spid="51" grpId="0"/>
      <p:bldP spid="52" grpId="0" animBg="1"/>
      <p:bldP spid="53" grpId="0"/>
      <p:bldP spid="54" grpId="0" animBg="1"/>
      <p:bldP spid="55" grpId="0" animBg="1"/>
      <p:bldP spid="56" grpId="0"/>
      <p:bldP spid="57" grpId="0" animBg="1"/>
      <p:bldP spid="58" grpId="0"/>
      <p:bldP spid="59" grpId="0" animBg="1"/>
      <p:bldP spid="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54" name="Group 24"/>
          <p:cNvGrpSpPr>
            <a:grpSpLocks/>
          </p:cNvGrpSpPr>
          <p:nvPr/>
        </p:nvGrpSpPr>
        <p:grpSpPr bwMode="auto">
          <a:xfrm>
            <a:off x="2286000" y="188596"/>
            <a:ext cx="9921240" cy="3486150"/>
            <a:chOff x="96" y="99"/>
            <a:chExt cx="5208" cy="1830"/>
          </a:xfrm>
        </p:grpSpPr>
        <p:sp>
          <p:nvSpPr>
            <p:cNvPr id="74777" name="Text Box 21"/>
            <p:cNvSpPr txBox="1">
              <a:spLocks noChangeArrowheads="1"/>
            </p:cNvSpPr>
            <p:nvPr/>
          </p:nvSpPr>
          <p:spPr bwMode="auto">
            <a:xfrm>
              <a:off x="96" y="1648"/>
              <a:ext cx="5208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FontTx/>
                <a:buNone/>
              </a:pPr>
              <a:endParaRPr lang="el-GR" altLang="en-US" sz="288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778" name="Rectangle 23"/>
            <p:cNvSpPr>
              <a:spLocks noChangeArrowheads="1"/>
            </p:cNvSpPr>
            <p:nvPr/>
          </p:nvSpPr>
          <p:spPr bwMode="auto">
            <a:xfrm>
              <a:off x="526" y="99"/>
              <a:ext cx="3024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80" b="1">
                  <a:solidFill>
                    <a:srgbClr val="0000CC"/>
                  </a:solidFill>
                  <a:latin typeface="Times New Roman" panose="02020603050405020304" pitchFamily="18" charset="0"/>
                </a:rPr>
                <a:t>Tính độ dài cạnh BC ở hình vẽ bên.</a:t>
              </a:r>
            </a:p>
          </p:txBody>
        </p:sp>
      </p:grp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4448176" y="2421256"/>
            <a:ext cx="1188720" cy="57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120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p:grpSp>
        <p:nvGrpSpPr>
          <p:cNvPr id="74756" name="Group 29"/>
          <p:cNvGrpSpPr>
            <a:grpSpLocks/>
          </p:cNvGrpSpPr>
          <p:nvPr/>
        </p:nvGrpSpPr>
        <p:grpSpPr bwMode="auto">
          <a:xfrm>
            <a:off x="8412480" y="822960"/>
            <a:ext cx="3901440" cy="2103121"/>
            <a:chOff x="3424" y="0"/>
            <a:chExt cx="2336" cy="1286"/>
          </a:xfrm>
        </p:grpSpPr>
        <p:sp>
          <p:nvSpPr>
            <p:cNvPr id="74763" name="Text Box 17"/>
            <p:cNvSpPr txBox="1">
              <a:spLocks noChangeArrowheads="1"/>
            </p:cNvSpPr>
            <p:nvPr/>
          </p:nvSpPr>
          <p:spPr bwMode="auto">
            <a:xfrm>
              <a:off x="3424" y="264"/>
              <a:ext cx="2304" cy="8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75000"/>
                </a:lnSpc>
                <a:spcBef>
                  <a:spcPct val="30000"/>
                </a:spcBef>
                <a:buFontTx/>
                <a:buNone/>
              </a:pPr>
              <a:r>
                <a:rPr lang="en-US" altLang="en-US" sz="2160">
                  <a:solidFill>
                    <a:srgbClr val="009999"/>
                  </a:solidFill>
                </a:rPr>
                <a:t>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˜</a:t>
              </a:r>
            </a:p>
          </p:txBody>
        </p:sp>
        <p:grpSp>
          <p:nvGrpSpPr>
            <p:cNvPr id="74764" name="Group 4"/>
            <p:cNvGrpSpPr>
              <a:grpSpLocks/>
            </p:cNvGrpSpPr>
            <p:nvPr/>
          </p:nvGrpSpPr>
          <p:grpSpPr bwMode="auto">
            <a:xfrm>
              <a:off x="3456" y="0"/>
              <a:ext cx="2304" cy="1286"/>
              <a:chOff x="3291" y="10394"/>
              <a:chExt cx="3086" cy="2017"/>
            </a:xfrm>
          </p:grpSpPr>
          <p:grpSp>
            <p:nvGrpSpPr>
              <p:cNvPr id="74765" name="Group 5"/>
              <p:cNvGrpSpPr>
                <a:grpSpLocks/>
              </p:cNvGrpSpPr>
              <p:nvPr/>
            </p:nvGrpSpPr>
            <p:grpSpPr bwMode="auto">
              <a:xfrm>
                <a:off x="3291" y="10394"/>
                <a:ext cx="3086" cy="2017"/>
                <a:chOff x="2640" y="11873"/>
                <a:chExt cx="3086" cy="2017"/>
              </a:xfrm>
            </p:grpSpPr>
            <p:sp>
              <p:nvSpPr>
                <p:cNvPr id="74769" name="AutoShape 6"/>
                <p:cNvSpPr>
                  <a:spLocks noChangeArrowheads="1"/>
                </p:cNvSpPr>
                <p:nvPr/>
              </p:nvSpPr>
              <p:spPr bwMode="auto">
                <a:xfrm rot="5400000">
                  <a:off x="3686" y="12294"/>
                  <a:ext cx="1472" cy="1260"/>
                </a:xfrm>
                <a:prstGeom prst="rtTriangle">
                  <a:avLst/>
                </a:prstGeom>
                <a:noFill/>
                <a:ln w="222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312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4770" name="Line 7"/>
                <p:cNvSpPr>
                  <a:spLocks noChangeShapeType="1"/>
                </p:cNvSpPr>
                <p:nvPr/>
              </p:nvSpPr>
              <p:spPr bwMode="auto">
                <a:xfrm>
                  <a:off x="2640" y="13673"/>
                  <a:ext cx="3082" cy="0"/>
                </a:xfrm>
                <a:prstGeom prst="line">
                  <a:avLst/>
                </a:prstGeom>
                <a:noFill/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771" name="Line 8"/>
                <p:cNvSpPr>
                  <a:spLocks noChangeShapeType="1"/>
                </p:cNvSpPr>
                <p:nvPr/>
              </p:nvSpPr>
              <p:spPr bwMode="auto">
                <a:xfrm>
                  <a:off x="2644" y="12185"/>
                  <a:ext cx="3082" cy="0"/>
                </a:xfrm>
                <a:prstGeom prst="line">
                  <a:avLst/>
                </a:prstGeom>
                <a:noFill/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4772" name="Rectangle 9"/>
                <p:cNvSpPr>
                  <a:spLocks noChangeArrowheads="1"/>
                </p:cNvSpPr>
                <p:nvPr/>
              </p:nvSpPr>
              <p:spPr bwMode="auto">
                <a:xfrm>
                  <a:off x="3794" y="12196"/>
                  <a:ext cx="142" cy="1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3120">
                    <a:solidFill>
                      <a:srgbClr val="000000"/>
                    </a:solidFill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4773" name="WordArt 10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022" y="11873"/>
                  <a:ext cx="176" cy="227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1680" kern="10">
                      <a:solidFill>
                        <a:srgbClr val="000000"/>
                      </a:solidFill>
                      <a:latin typeface=".VnTimeH" panose="020B7200000000000000" pitchFamily="34" charset="0"/>
                    </a:rPr>
                    <a:t>c</a:t>
                  </a:r>
                </a:p>
              </p:txBody>
            </p:sp>
            <p:sp>
              <p:nvSpPr>
                <p:cNvPr id="74774" name="WordArt 11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749" y="11873"/>
                  <a:ext cx="176" cy="227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1680" kern="10">
                      <a:solidFill>
                        <a:srgbClr val="000000"/>
                      </a:solidFill>
                      <a:latin typeface=".VnTimeH" panose="020B7200000000000000" pitchFamily="34" charset="0"/>
                    </a:rPr>
                    <a:t>a</a:t>
                  </a:r>
                </a:p>
              </p:txBody>
            </p:sp>
            <p:sp>
              <p:nvSpPr>
                <p:cNvPr id="74775" name="WordArt 12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675" y="13703"/>
                  <a:ext cx="176" cy="187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r>
                    <a:rPr lang="en-US" sz="1680" kern="10">
                      <a:solidFill>
                        <a:srgbClr val="000000"/>
                      </a:solidFill>
                      <a:latin typeface=".VnTimeH" panose="020B7200000000000000" pitchFamily="34" charset="0"/>
                    </a:rPr>
                    <a:t>b</a:t>
                  </a:r>
                </a:p>
              </p:txBody>
            </p:sp>
            <p:sp>
              <p:nvSpPr>
                <p:cNvPr id="74776" name="WordArt 13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3881" y="13158"/>
                  <a:ext cx="170" cy="142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endParaRPr lang="en-US" sz="4320" kern="10">
                    <a:solidFill>
                      <a:srgbClr val="000000"/>
                    </a:solidFill>
                    <a:latin typeface="Symbol" panose="05050102010706020507" pitchFamily="18" charset="2"/>
                  </a:endParaRPr>
                </a:p>
              </p:txBody>
            </p:sp>
          </p:grpSp>
          <p:sp>
            <p:nvSpPr>
              <p:cNvPr id="74766" name="WordArt 14"/>
              <p:cNvSpPr>
                <a:spLocks noChangeArrowheads="1" noChangeShapeType="1" noTextEdit="1"/>
              </p:cNvSpPr>
              <p:nvPr/>
            </p:nvSpPr>
            <p:spPr bwMode="auto">
              <a:xfrm>
                <a:off x="5294" y="11200"/>
                <a:ext cx="374" cy="46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1680" kern="10">
                    <a:solidFill>
                      <a:srgbClr val="FF0000"/>
                    </a:solidFill>
                    <a:latin typeface=".VnTime" panose="020B7200000000000000" pitchFamily="34" charset="0"/>
                  </a:rPr>
                  <a:t>?</a:t>
                </a:r>
              </a:p>
            </p:txBody>
          </p:sp>
          <p:sp>
            <p:nvSpPr>
              <p:cNvPr id="74767" name="WordArt 15"/>
              <p:cNvSpPr>
                <a:spLocks noChangeArrowheads="1" noChangeShapeType="1" noTextEdit="1"/>
              </p:cNvSpPr>
              <p:nvPr/>
            </p:nvSpPr>
            <p:spPr bwMode="auto">
              <a:xfrm rot="-5400000">
                <a:off x="3958" y="11314"/>
                <a:ext cx="629" cy="17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1680" kern="10">
                    <a:solidFill>
                      <a:srgbClr val="000000"/>
                    </a:solidFill>
                    <a:latin typeface=".VnTime" panose="020B7200000000000000" pitchFamily="34" charset="0"/>
                  </a:rPr>
                  <a:t>250 m</a:t>
                </a:r>
              </a:p>
            </p:txBody>
          </p:sp>
          <p:sp>
            <p:nvSpPr>
              <p:cNvPr id="74768" name="Arc 16"/>
              <p:cNvSpPr>
                <a:spLocks/>
              </p:cNvSpPr>
              <p:nvPr/>
            </p:nvSpPr>
            <p:spPr bwMode="auto">
              <a:xfrm rot="-406539">
                <a:off x="4437" y="11907"/>
                <a:ext cx="162" cy="201"/>
              </a:xfrm>
              <a:custGeom>
                <a:avLst/>
                <a:gdLst>
                  <a:gd name="T0" fmla="*/ 0 w 17387"/>
                  <a:gd name="T1" fmla="*/ 0 h 21600"/>
                  <a:gd name="T2" fmla="*/ 0 w 17387"/>
                  <a:gd name="T3" fmla="*/ 0 h 21600"/>
                  <a:gd name="T4" fmla="*/ 0 w 17387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387" h="21600" fill="none" extrusionOk="0">
                    <a:moveTo>
                      <a:pt x="-1" y="0"/>
                    </a:moveTo>
                    <a:cubicBezTo>
                      <a:pt x="6861" y="0"/>
                      <a:pt x="13315" y="3260"/>
                      <a:pt x="17387" y="8783"/>
                    </a:cubicBezTo>
                  </a:path>
                  <a:path w="17387" h="21600" stroke="0" extrusionOk="0">
                    <a:moveTo>
                      <a:pt x="-1" y="0"/>
                    </a:moveTo>
                    <a:cubicBezTo>
                      <a:pt x="6861" y="0"/>
                      <a:pt x="13315" y="3260"/>
                      <a:pt x="17387" y="8783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4757" name="Text Box 4"/>
          <p:cNvSpPr txBox="1">
            <a:spLocks noChangeArrowheads="1"/>
          </p:cNvSpPr>
          <p:nvPr/>
        </p:nvSpPr>
        <p:spPr bwMode="auto">
          <a:xfrm>
            <a:off x="267653" y="158518"/>
            <a:ext cx="44196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80" b="1" u="sng">
                <a:solidFill>
                  <a:srgbClr val="FF0000"/>
                </a:solidFill>
                <a:latin typeface="Times New Roman" panose="02020603050405020304" pitchFamily="18" charset="0"/>
              </a:rPr>
              <a:t>Bài 2</a:t>
            </a:r>
            <a:endParaRPr lang="en-US" altLang="en-US" sz="2880" b="1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96265" name="TextBox 3"/>
          <p:cNvSpPr txBox="1">
            <a:spLocks noChangeArrowheads="1"/>
          </p:cNvSpPr>
          <p:nvPr/>
        </p:nvSpPr>
        <p:spPr bwMode="auto">
          <a:xfrm>
            <a:off x="3200829" y="3291840"/>
            <a:ext cx="5085495" cy="572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20">
                <a:latin typeface="Times New Roman" panose="02020603050405020304" pitchFamily="18" charset="0"/>
              </a:rPr>
              <a:t>Tam giác ABC vuông tại A có: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48883AD-FF86-47CB-8949-761A212F5C8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73718" y="4791841"/>
            <a:ext cx="5202193" cy="1022665"/>
          </a:xfrm>
          <a:prstGeom prst="rect">
            <a:avLst/>
          </a:prstGeom>
          <a:blipFill rotWithShape="1">
            <a:blip r:embed="rId2"/>
            <a:stretch>
              <a:fillRect t="-6429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2209FDE-B7AA-40F1-A2F8-3C1DBF1175B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124139" y="5007706"/>
            <a:ext cx="1827809" cy="590932"/>
          </a:xfrm>
          <a:prstGeom prst="rect">
            <a:avLst/>
          </a:prstGeom>
          <a:blipFill rotWithShape="1">
            <a:blip r:embed="rId3"/>
            <a:stretch>
              <a:fillRect t="-11250" r="-10040" b="-31250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FE56D12-0B1A-4519-A9E1-5A16ADA5EA61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326880" y="1888922"/>
            <a:ext cx="1737360" cy="488519"/>
          </a:xfrm>
          <a:prstGeom prst="rect">
            <a:avLst/>
          </a:prstGeom>
          <a:blipFill rotWithShape="1">
            <a:blip r:embed="rId4"/>
            <a:stretch>
              <a:fillRect t="-5970" b="-25373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0" name="TextBox 3"/>
          <p:cNvSpPr txBox="1">
            <a:spLocks noChangeArrowheads="1"/>
          </p:cNvSpPr>
          <p:nvPr/>
        </p:nvSpPr>
        <p:spPr bwMode="auto">
          <a:xfrm>
            <a:off x="3290076" y="4023360"/>
            <a:ext cx="2794355" cy="572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120">
                <a:latin typeface="Times New Roman" panose="02020603050405020304" pitchFamily="18" charset="0"/>
              </a:rPr>
              <a:t>AB = BC. cos B</a:t>
            </a:r>
          </a:p>
        </p:txBody>
      </p:sp>
    </p:spTree>
    <p:extLst>
      <p:ext uri="{BB962C8B-B14F-4D97-AF65-F5344CB8AC3E}">
        <p14:creationId xmlns:p14="http://schemas.microsoft.com/office/powerpoint/2010/main" val="48739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3" grpId="0"/>
      <p:bldP spid="96265" grpId="0"/>
      <p:bldP spid="30" grpId="0"/>
    </p:bldLst>
  </p:timing>
</p:sld>
</file>

<file path=ppt/theme/theme1.xml><?xml version="1.0" encoding="utf-8"?>
<a:theme xmlns:a="http://schemas.openxmlformats.org/drawingml/2006/main" name="Default Design">
  <a:themeElements>
    <a:clrScheme name="Custom 128">
      <a:dk1>
        <a:srgbClr val="000000"/>
      </a:dk1>
      <a:lt1>
        <a:srgbClr val="FFFFFF"/>
      </a:lt1>
      <a:dk2>
        <a:srgbClr val="834C1F"/>
      </a:dk2>
      <a:lt2>
        <a:srgbClr val="C0C0C0"/>
      </a:lt2>
      <a:accent1>
        <a:srgbClr val="96C62C"/>
      </a:accent1>
      <a:accent2>
        <a:srgbClr val="E7A707"/>
      </a:accent2>
      <a:accent3>
        <a:srgbClr val="D890B1"/>
      </a:accent3>
      <a:accent4>
        <a:srgbClr val="8F8BC3"/>
      </a:accent4>
      <a:accent5>
        <a:srgbClr val="31BCCF"/>
      </a:accent5>
      <a:accent6>
        <a:srgbClr val="B9AF31"/>
      </a:accent6>
      <a:hlink>
        <a:srgbClr val="5EB5E0"/>
      </a:hlink>
      <a:folHlink>
        <a:srgbClr val="9B90DC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8F354A"/>
        </a:dk2>
        <a:lt2>
          <a:srgbClr val="C0C0C0"/>
        </a:lt2>
        <a:accent1>
          <a:srgbClr val="F6A32A"/>
        </a:accent1>
        <a:accent2>
          <a:srgbClr val="EF8585"/>
        </a:accent2>
        <a:accent3>
          <a:srgbClr val="FFFFFF"/>
        </a:accent3>
        <a:accent4>
          <a:srgbClr val="000000"/>
        </a:accent4>
        <a:accent5>
          <a:srgbClr val="FACEAC"/>
        </a:accent5>
        <a:accent6>
          <a:srgbClr val="D97878"/>
        </a:accent6>
        <a:hlink>
          <a:srgbClr val="CB88D8"/>
        </a:hlink>
        <a:folHlink>
          <a:srgbClr val="8B80D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336699"/>
        </a:dk2>
        <a:lt2>
          <a:srgbClr val="C0C0C0"/>
        </a:lt2>
        <a:accent1>
          <a:srgbClr val="E692B2"/>
        </a:accent1>
        <a:accent2>
          <a:srgbClr val="6EBACC"/>
        </a:accent2>
        <a:accent3>
          <a:srgbClr val="FFFFFF"/>
        </a:accent3>
        <a:accent4>
          <a:srgbClr val="000000"/>
        </a:accent4>
        <a:accent5>
          <a:srgbClr val="F0C7D5"/>
        </a:accent5>
        <a:accent6>
          <a:srgbClr val="63A8B9"/>
        </a:accent6>
        <a:hlink>
          <a:srgbClr val="85B931"/>
        </a:hlink>
        <a:folHlink>
          <a:srgbClr val="DCB7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834C1F"/>
        </a:dk2>
        <a:lt2>
          <a:srgbClr val="C0C0C0"/>
        </a:lt2>
        <a:accent1>
          <a:srgbClr val="96C62C"/>
        </a:accent1>
        <a:accent2>
          <a:srgbClr val="E7A707"/>
        </a:accent2>
        <a:accent3>
          <a:srgbClr val="FFFFFF"/>
        </a:accent3>
        <a:accent4>
          <a:srgbClr val="000000"/>
        </a:accent4>
        <a:accent5>
          <a:srgbClr val="C9DFAC"/>
        </a:accent5>
        <a:accent6>
          <a:srgbClr val="D19706"/>
        </a:accent6>
        <a:hlink>
          <a:srgbClr val="5EB5E0"/>
        </a:hlink>
        <a:folHlink>
          <a:srgbClr val="9B90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</TotalTime>
  <Words>1257</Words>
  <Application>Microsoft Office PowerPoint</Application>
  <PresentationFormat>Custom</PresentationFormat>
  <Paragraphs>246</Paragraphs>
  <Slides>17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.VnTime</vt:lpstr>
      <vt:lpstr>.VnTimeH</vt:lpstr>
      <vt:lpstr>Arial</vt:lpstr>
      <vt:lpstr>Lobster 1.3</vt:lpstr>
      <vt:lpstr>Symbol</vt:lpstr>
      <vt:lpstr>Tahoma</vt:lpstr>
      <vt:lpstr>Times New Roman</vt:lpstr>
      <vt:lpstr>Wingdings 3</vt:lpstr>
      <vt:lpstr>等线</vt:lpstr>
      <vt:lpstr>Default Design</vt:lpstr>
      <vt:lpstr>MathType 6.0 Equation</vt:lpstr>
      <vt:lpstr>MathType 7.0 Equation</vt:lpstr>
      <vt:lpstr>Microsoft Equation 3.0</vt:lpstr>
      <vt:lpstr>Tiết 11: Một số hệ thức về cạnh và góc trong tam giác vuông (tiết 3)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Một con thuyền với vận tốc 2km/h vượt qua một khúc sông nước chảy mạnh mất 5 phút. Biết rằng đường đi của con thuyền tạo với bờ một góc 700. Từ đó đã có thể tính được chiều rộng của khúc sông chưa ? Nếu có thể hãy tính kết quả (làm tròn đến mét).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Guild Design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www.themegallery.com</dc:creator>
  <cp:lastModifiedBy>dell</cp:lastModifiedBy>
  <cp:revision>80</cp:revision>
  <dcterms:created xsi:type="dcterms:W3CDTF">2009-09-03T06:53:26Z</dcterms:created>
  <dcterms:modified xsi:type="dcterms:W3CDTF">2021-09-29T04:43:51Z</dcterms:modified>
</cp:coreProperties>
</file>