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328" r:id="rId3"/>
    <p:sldId id="262" r:id="rId4"/>
    <p:sldId id="263" r:id="rId5"/>
    <p:sldId id="264" r:id="rId6"/>
    <p:sldId id="265" r:id="rId7"/>
    <p:sldId id="266" r:id="rId8"/>
    <p:sldId id="259" r:id="rId9"/>
    <p:sldId id="260" r:id="rId10"/>
    <p:sldId id="261" r:id="rId11"/>
    <p:sldId id="295" r:id="rId12"/>
    <p:sldId id="256" r:id="rId13"/>
    <p:sldId id="257" r:id="rId14"/>
    <p:sldId id="258" r:id="rId15"/>
    <p:sldId id="271" r:id="rId16"/>
    <p:sldId id="3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2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5E934-0FEE-43C4-B56D-CE416C99A542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91CB5-D70C-4F4A-8184-052DF97C4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7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11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90381-2FBA-4638-A15A-0298CD7DF47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8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21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7E30-C773-4E4B-A2A8-B23E36293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ADDCB-1619-44C5-8E10-93C6635C5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16AFD-2D4B-41F6-A51F-BCED8674C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04129-CC80-467B-B4E5-A9F46655E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3CB0B-95F0-480B-9B38-D49AFB2C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8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005EB-DDCD-49FD-9560-7A53D0D3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E7C29-AE0F-44C0-8ACB-7AA365DE2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94591-7B71-4243-90FE-6F0BC9FD3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26B5A-CCF8-4A9E-A31F-476F08C1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C5DBA-02D1-478F-B257-9139A4D8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3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5B3DCF-15B9-448A-ACC5-7F57DD672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62B30-3606-4307-A46E-478F8C855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2DD0D-BDDD-4C97-9716-EE99E311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98593-D4A8-4F64-8C2F-370DCE997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583DF-23EE-41AE-8C2B-0F716638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81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6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6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5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88B2F-A457-41DB-AD3C-0E3D0872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BDF1F-1245-4E7C-9C95-4EFA16B0C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00BA0-2092-48FD-AB87-5E2616224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CFAAE-06A8-4B7A-92BE-5D22D0AFB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81D8C-DABD-451E-A5A9-DF722C1F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35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0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3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3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4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82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52EB-4A5C-43B3-A521-E9DB38B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AE2A-5A7F-4060-B0A6-8739F5408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4E1B6-362D-40C4-99F8-2CD6715E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8C307-5BF8-4BD6-9B0A-73D662EE9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4CE31-1EDA-4ADE-B894-DFB111A4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4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0A7F7-1509-4791-9AED-F2D69C7C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08C0E-ADCA-435B-ACA8-AC2A942F4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2A7A5-81BC-4BC3-BB45-FF8C20EC8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B853B-E7BA-4F65-BB3A-C7B4EB5A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7531D-B117-4D38-A173-EF744A1A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528BE-FBE4-447D-A9B8-E0073777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10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4C8AB-50E0-4AFF-AB0F-9D61B137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CC7AA-409D-4FC7-8035-5450A6C97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2414D-F6BC-4A39-ABF9-F7A26B7E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B5F1C-8A38-4ED6-96E0-9A9DB633D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13F90-7335-4FE0-BC48-1E12DD5CF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0373C-9F2E-4F2E-8ACA-7E7603E0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98EEE-39E3-440E-B373-1B1D0FBF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B623C-5FC6-4CDD-BEC8-CD7FAE9A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7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1A84-7B73-4819-BB3F-5F0B6FA5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D8C34-3734-44A4-B528-12216151C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7552-0D66-4FE7-A5A3-4ADF7521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2FA9A-1C31-455C-B91D-0BC35342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8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D8E33-CBB6-4190-BC9B-17CA108D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40BF35-505B-43CF-BFAE-2E63C61A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86E24-AAB4-46C1-A239-129DD767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3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C9E54-411C-4F0C-9401-BC2DF7E1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EFA82-E34B-4800-B332-E356D1B4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9EAD81-F4BE-4B5D-B693-240988DC4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B95A5-AB54-4464-9950-62EEAFA3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90BAF-6384-4E72-83E0-4799A10B4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3A313-A9A3-4D65-820E-4E3DB4FD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B4CD-2D29-4C3D-8AA1-C9BA7777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CD960C-4D21-4BB0-B190-D1C7A9AE9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BDBC7-1977-463C-8ADB-F8CF0032B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BE2BC-4A3C-41B1-93B6-79A483CF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790AC-F8B6-4A6E-B74E-C2A6C21EA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BD439-E488-4016-9E2E-3D008898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9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C40ED5-0FFA-4929-BC0C-2E709834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7DD49-88CA-4E0A-A35A-287A9BAC1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80FCF-8D8F-43AC-8529-B811DBC2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E8CF-EA1A-4D61-903F-47B5FCFF3644}" type="datetimeFigureOut">
              <a:rPr lang="en-US" smtClean="0"/>
              <a:t>2021-10-02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01C1E-8422-4D85-8F3E-9EF8021DF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0B8AE-69AC-489B-B215-C88F3B9D3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2354-C808-43CD-B909-B77CCAA2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9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0AA2EA-6845-45EF-8AE7-23AD5465075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2021-10-02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1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emf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18.png"/><Relationship Id="rId3" Type="http://schemas.openxmlformats.org/officeDocument/2006/relationships/image" Target="../media/image120.png"/><Relationship Id="rId7" Type="http://schemas.openxmlformats.org/officeDocument/2006/relationships/image" Target="../media/image160.png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0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40.png"/><Relationship Id="rId10" Type="http://schemas.openxmlformats.org/officeDocument/2006/relationships/image" Target="../media/image35.emf"/><Relationship Id="rId4" Type="http://schemas.openxmlformats.org/officeDocument/2006/relationships/image" Target="../media/image130.png"/><Relationship Id="rId9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8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microsoft.com/office/2007/relationships/hdphoto" Target="../media/hdphoto10.wdp"/><Relationship Id="rId26" Type="http://schemas.openxmlformats.org/officeDocument/2006/relationships/image" Target="../media/image24.png"/><Relationship Id="rId3" Type="http://schemas.openxmlformats.org/officeDocument/2006/relationships/image" Target="../media/image20.png"/><Relationship Id="rId21" Type="http://schemas.microsoft.com/office/2007/relationships/hdphoto" Target="../media/hdphoto11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21.png"/><Relationship Id="rId25" Type="http://schemas.openxmlformats.org/officeDocument/2006/relationships/slide" Target="slide8.xml"/><Relationship Id="rId2" Type="http://schemas.openxmlformats.org/officeDocument/2006/relationships/image" Target="../media/image18.gif"/><Relationship Id="rId16" Type="http://schemas.openxmlformats.org/officeDocument/2006/relationships/slide" Target="slide5.xml"/><Relationship Id="rId20" Type="http://schemas.openxmlformats.org/officeDocument/2006/relationships/image" Target="../media/image22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24" Type="http://schemas.microsoft.com/office/2007/relationships/hdphoto" Target="../media/hdphoto12.wdp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slide" Target="slide9.xml"/><Relationship Id="rId10" Type="http://schemas.microsoft.com/office/2007/relationships/hdphoto" Target="../media/hdphoto5.wdp"/><Relationship Id="rId19" Type="http://schemas.openxmlformats.org/officeDocument/2006/relationships/slide" Target="slide6.xml"/><Relationship Id="rId31" Type="http://schemas.openxmlformats.org/officeDocument/2006/relationships/slide" Target="slide10.xml"/><Relationship Id="rId4" Type="http://schemas.microsoft.com/office/2007/relationships/hdphoto" Target="../media/hdphoto9.wdp"/><Relationship Id="rId9" Type="http://schemas.openxmlformats.org/officeDocument/2006/relationships/image" Target="../media/image12.png"/><Relationship Id="rId14" Type="http://schemas.microsoft.com/office/2007/relationships/hdphoto" Target="../media/hdphoto7.wdp"/><Relationship Id="rId22" Type="http://schemas.openxmlformats.org/officeDocument/2006/relationships/slide" Target="slide7.xml"/><Relationship Id="rId27" Type="http://schemas.microsoft.com/office/2007/relationships/hdphoto" Target="../media/hdphoto13.wdp"/><Relationship Id="rId30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microsoft.com/office/2007/relationships/hdphoto" Target="../media/hdphoto8.wdp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microsoft.com/office/2007/relationships/hdphoto" Target="../media/hdphoto8.wdp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microsoft.com/office/2007/relationships/hdphoto" Target="../media/hdphoto8.wdp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" y="2356332"/>
            <a:ext cx="11430000" cy="45016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5605" y="1929104"/>
            <a:ext cx="11913325" cy="2999791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1219170">
              <a:defRPr/>
            </a:pPr>
            <a:r>
              <a:rPr lang="en-US" altLang="zh-CN" sz="48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#9Slide03 AllRoundGothic" panose="020B0703020202020104" pitchFamily="34" charset="0"/>
                <a:ea typeface="华康方圆体W7" pitchFamily="81" charset="-122"/>
              </a:rPr>
              <a:t>CHÀO MỪNG CÁC CON ĐẾN </a:t>
            </a:r>
          </a:p>
          <a:p>
            <a:pPr algn="ctr" defTabSz="1219170">
              <a:defRPr/>
            </a:pPr>
            <a:r>
              <a:rPr lang="en-US" altLang="zh-CN" sz="48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#9Slide03 AllRoundGothic" panose="020B0703020202020104" pitchFamily="34" charset="0"/>
                <a:ea typeface="华康方圆体W7" pitchFamily="81" charset="-122"/>
              </a:rPr>
              <a:t>VỚI TIẾT HỌC HÔM NAY</a:t>
            </a:r>
            <a:endParaRPr lang="zh-CN" altLang="en-US" sz="4800" b="1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#9Slide03 AllRoundGothic" panose="020B0703020202020104" pitchFamily="34" charset="0"/>
              <a:ea typeface="华康方圆体W7" pitchFamily="8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5" y="1360181"/>
            <a:ext cx="515131" cy="515131"/>
          </a:xfrm>
          <a:prstGeom prst="rect">
            <a:avLst/>
          </a:prstGeom>
        </p:spPr>
      </p:pic>
      <p:pic>
        <p:nvPicPr>
          <p:cNvPr id="2051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88" y="424338"/>
            <a:ext cx="220345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0 L -2.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5" y="2473296"/>
            <a:ext cx="9700590" cy="435042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877629" y="1288215"/>
            <a:ext cx="7005639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4000" b="1" spc="51" dirty="0">
                <a:ln w="11430"/>
                <a:solidFill>
                  <a:srgbClr val="002060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TIẾT 11: LUYỆN TẬP</a:t>
            </a:r>
            <a:endParaRPr lang="zh-CN" altLang="en-US" sz="4000" b="1" spc="51" dirty="0">
              <a:ln w="11430"/>
              <a:solidFill>
                <a:srgbClr val="002060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2051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321"/>
            <a:ext cx="220345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51" y="4700711"/>
            <a:ext cx="515131" cy="5151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72" y="4752103"/>
            <a:ext cx="468344" cy="4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43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3E6993-C65B-4283-9C4D-0F72200E71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65" y="0"/>
            <a:ext cx="5311473" cy="35527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0D8D9-92DB-4188-A882-35A1B514A955}"/>
              </a:ext>
            </a:extLst>
          </p:cNvPr>
          <p:cNvSpPr txBox="1"/>
          <p:nvPr/>
        </p:nvSpPr>
        <p:spPr>
          <a:xfrm>
            <a:off x="609601" y="305664"/>
            <a:ext cx="3260035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47 (SGK/98)</a:t>
            </a:r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DD335AC-6F7D-4717-819C-F2896F86949A}"/>
                  </a:ext>
                </a:extLst>
              </p:cNvPr>
              <p:cNvSpPr/>
              <p:nvPr/>
            </p:nvSpPr>
            <p:spPr>
              <a:xfrm>
                <a:off x="795130" y="1193229"/>
                <a:ext cx="5473148" cy="9939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hình 32, biết a // b,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90</a:t>
                </a:r>
                <a:r>
                  <a:rPr lang="en-US" sz="3200" b="1" baseline="30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130</a:t>
                </a:r>
                <a:r>
                  <a:rPr lang="en-US" sz="3200" b="1" baseline="30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Tính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DD335AC-6F7D-4717-819C-F2896F869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30" y="1193229"/>
                <a:ext cx="5473148" cy="993913"/>
              </a:xfrm>
              <a:prstGeom prst="rect">
                <a:avLst/>
              </a:prstGeom>
              <a:blipFill>
                <a:blip r:embed="rId3"/>
                <a:stretch>
                  <a:fillRect l="-889" t="-11515" r="-255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B9B807E-5F15-42D6-8247-6B2B5A0DB1F0}"/>
              </a:ext>
            </a:extLst>
          </p:cNvPr>
          <p:cNvSpPr txBox="1"/>
          <p:nvPr/>
        </p:nvSpPr>
        <p:spPr>
          <a:xfrm>
            <a:off x="1378226" y="5806958"/>
            <a:ext cx="108667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// b</a:t>
            </a:r>
            <a:endParaRPr lang="en-US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9C13B-33A1-42E8-B9F0-CF34E3FB8F9A}"/>
              </a:ext>
            </a:extLst>
          </p:cNvPr>
          <p:cNvSpPr txBox="1"/>
          <p:nvPr/>
        </p:nvSpPr>
        <p:spPr>
          <a:xfrm>
            <a:off x="2849218" y="5806958"/>
            <a:ext cx="129871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endParaRPr lang="en-US" sz="280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C413E1A-0A72-4695-8216-C635F62CD06C}"/>
              </a:ext>
            </a:extLst>
          </p:cNvPr>
          <p:cNvSpPr/>
          <p:nvPr/>
        </p:nvSpPr>
        <p:spPr>
          <a:xfrm rot="10800000">
            <a:off x="1822175" y="5208104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3B293C4-1253-4D43-8DC7-A45CE6EDC7DC}"/>
              </a:ext>
            </a:extLst>
          </p:cNvPr>
          <p:cNvSpPr/>
          <p:nvPr/>
        </p:nvSpPr>
        <p:spPr>
          <a:xfrm rot="10800000">
            <a:off x="3366053" y="5201480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A4F750-8647-46B4-AC12-C63F9954EFDF}"/>
              </a:ext>
            </a:extLst>
          </p:cNvPr>
          <p:cNvSpPr txBox="1"/>
          <p:nvPr/>
        </p:nvSpPr>
        <p:spPr>
          <a:xfrm>
            <a:off x="887896" y="4678260"/>
            <a:ext cx="322027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endParaRPr lang="en-US" sz="2800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A3697933-9E92-4427-B184-5F7AC84E4434}"/>
              </a:ext>
            </a:extLst>
          </p:cNvPr>
          <p:cNvSpPr/>
          <p:nvPr/>
        </p:nvSpPr>
        <p:spPr>
          <a:xfrm rot="10800000">
            <a:off x="2372138" y="4072782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B10417-955C-4A54-8DAE-D2782C40C241}"/>
                  </a:ext>
                </a:extLst>
              </p:cNvPr>
              <p:cNvSpPr txBox="1"/>
              <p:nvPr/>
            </p:nvSpPr>
            <p:spPr>
              <a:xfrm>
                <a:off x="2239618" y="3425240"/>
                <a:ext cx="530088" cy="5347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B10417-955C-4A54-8DAE-D2782C40C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618" y="3425240"/>
                <a:ext cx="530088" cy="5347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0EBAE70-0BA6-4192-8371-7FECBBF760F0}"/>
              </a:ext>
            </a:extLst>
          </p:cNvPr>
          <p:cNvSpPr txBox="1"/>
          <p:nvPr/>
        </p:nvSpPr>
        <p:spPr>
          <a:xfrm>
            <a:off x="6579707" y="6012363"/>
            <a:ext cx="108667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// b</a:t>
            </a:r>
            <a:endParaRPr lang="en-US" sz="280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37F390BB-E9E0-42FD-8BCF-98F2053FE832}"/>
              </a:ext>
            </a:extLst>
          </p:cNvPr>
          <p:cNvSpPr/>
          <p:nvPr/>
        </p:nvSpPr>
        <p:spPr>
          <a:xfrm rot="10800000">
            <a:off x="7023656" y="5413509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3036DD-A323-43CD-8CB0-1856F73BA544}"/>
                  </a:ext>
                </a:extLst>
              </p:cNvPr>
              <p:cNvSpPr txBox="1"/>
              <p:nvPr/>
            </p:nvSpPr>
            <p:spPr>
              <a:xfrm>
                <a:off x="5506281" y="4724641"/>
                <a:ext cx="3220277" cy="5375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sz="280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𝟏𝟖</m:t>
                    </m:r>
                  </m:oMath>
                </a14:m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800" b="1" baseline="30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 </a:t>
                </a:r>
                <a:endParaRPr lang="en-US" sz="28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3036DD-A323-43CD-8CB0-1856F73BA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281" y="4724641"/>
                <a:ext cx="3220277" cy="537583"/>
              </a:xfrm>
              <a:prstGeom prst="rect">
                <a:avLst/>
              </a:prstGeom>
              <a:blipFill>
                <a:blip r:embed="rId5"/>
                <a:stretch>
                  <a:fillRect t="-10227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row: Down 22">
            <a:extLst>
              <a:ext uri="{FF2B5EF4-FFF2-40B4-BE49-F238E27FC236}">
                <a16:creationId xmlns:a16="http://schemas.microsoft.com/office/drawing/2014/main" id="{3A5B2351-96C0-4D2A-965F-D19591E8ACE9}"/>
              </a:ext>
            </a:extLst>
          </p:cNvPr>
          <p:cNvSpPr/>
          <p:nvPr/>
        </p:nvSpPr>
        <p:spPr>
          <a:xfrm rot="10800000">
            <a:off x="6990523" y="4119163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299879-8AC9-4BC0-9F90-8F4DDE6CF0A3}"/>
                  </a:ext>
                </a:extLst>
              </p:cNvPr>
              <p:cNvSpPr txBox="1"/>
              <p:nvPr/>
            </p:nvSpPr>
            <p:spPr>
              <a:xfrm>
                <a:off x="6858003" y="3471621"/>
                <a:ext cx="530088" cy="5347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299879-8AC9-4BC0-9F90-8F4DDE6CF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3" y="3471621"/>
                <a:ext cx="530088" cy="5347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526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30D8D9-92DB-4188-A882-35A1B514A955}"/>
              </a:ext>
            </a:extLst>
          </p:cNvPr>
          <p:cNvSpPr txBox="1"/>
          <p:nvPr/>
        </p:nvSpPr>
        <p:spPr>
          <a:xfrm>
            <a:off x="609601" y="305664"/>
            <a:ext cx="2160105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DD335AC-6F7D-4717-819C-F2896F86949A}"/>
                  </a:ext>
                </a:extLst>
              </p:cNvPr>
              <p:cNvSpPr/>
              <p:nvPr/>
            </p:nvSpPr>
            <p:spPr>
              <a:xfrm>
                <a:off x="795129" y="1193229"/>
                <a:ext cx="6062873" cy="9939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 AB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 AB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65</a:t>
                </a:r>
                <a:r>
                  <a:rPr lang="en-US" sz="32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𝑨𝑪𝑫</m:t>
                        </m:r>
                      </m:e>
                    </m:acc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DD335AC-6F7D-4717-819C-F2896F869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29" y="1193229"/>
                <a:ext cx="6062873" cy="993913"/>
              </a:xfrm>
              <a:prstGeom prst="rect">
                <a:avLst/>
              </a:prstGeom>
              <a:blipFill>
                <a:blip r:embed="rId2"/>
                <a:stretch>
                  <a:fillRect l="-2006" t="-12121" r="-3511" b="-2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B9B807E-5F15-42D6-8247-6B2B5A0DB1F0}"/>
              </a:ext>
            </a:extLst>
          </p:cNvPr>
          <p:cNvSpPr txBox="1"/>
          <p:nvPr/>
        </p:nvSpPr>
        <p:spPr>
          <a:xfrm>
            <a:off x="1086682" y="5926230"/>
            <a:ext cx="129871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 AB</a:t>
            </a:r>
            <a:endParaRPr lang="en-US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9C13B-33A1-42E8-B9F0-CF34E3FB8F9A}"/>
              </a:ext>
            </a:extLst>
          </p:cNvPr>
          <p:cNvSpPr txBox="1"/>
          <p:nvPr/>
        </p:nvSpPr>
        <p:spPr>
          <a:xfrm>
            <a:off x="2769706" y="5926230"/>
            <a:ext cx="129871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 AB</a:t>
            </a:r>
            <a:endParaRPr lang="en-US" sz="280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C413E1A-0A72-4695-8216-C635F62CD06C}"/>
              </a:ext>
            </a:extLst>
          </p:cNvPr>
          <p:cNvSpPr/>
          <p:nvPr/>
        </p:nvSpPr>
        <p:spPr>
          <a:xfrm rot="10800000">
            <a:off x="1742663" y="5327376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3B293C4-1253-4D43-8DC7-A45CE6EDC7DC}"/>
              </a:ext>
            </a:extLst>
          </p:cNvPr>
          <p:cNvSpPr/>
          <p:nvPr/>
        </p:nvSpPr>
        <p:spPr>
          <a:xfrm rot="10800000">
            <a:off x="3286541" y="5320752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B10417-955C-4A54-8DAE-D2782C40C241}"/>
              </a:ext>
            </a:extLst>
          </p:cNvPr>
          <p:cNvSpPr txBox="1"/>
          <p:nvPr/>
        </p:nvSpPr>
        <p:spPr>
          <a:xfrm>
            <a:off x="2100471" y="4719634"/>
            <a:ext cx="97403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 // b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3036DD-A323-43CD-8CB0-1856F73BA544}"/>
                  </a:ext>
                </a:extLst>
              </p:cNvPr>
              <p:cNvSpPr txBox="1"/>
              <p:nvPr/>
            </p:nvSpPr>
            <p:spPr>
              <a:xfrm>
                <a:off x="1013791" y="3505440"/>
                <a:ext cx="3220277" cy="5375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𝑪𝑫𝑩</m:t>
                        </m:r>
                      </m:e>
                    </m:acc>
                  </m:oMath>
                </a14:m>
                <a:r>
                  <a:rPr lang="en-US" sz="280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𝑨𝑪𝑫</m:t>
                        </m:r>
                      </m:e>
                    </m:acc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𝟏𝟖</m:t>
                    </m:r>
                  </m:oMath>
                </a14:m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800" b="1" baseline="30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 </a:t>
                </a:r>
                <a:endParaRPr lang="en-US" sz="28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3036DD-A323-43CD-8CB0-1856F73BA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91" y="3505440"/>
                <a:ext cx="3220277" cy="537583"/>
              </a:xfrm>
              <a:prstGeom prst="rect">
                <a:avLst/>
              </a:prstGeom>
              <a:blipFill>
                <a:blip r:embed="rId3"/>
                <a:stretch>
                  <a:fillRect t="-10227" r="-4537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row: Down 22">
            <a:extLst>
              <a:ext uri="{FF2B5EF4-FFF2-40B4-BE49-F238E27FC236}">
                <a16:creationId xmlns:a16="http://schemas.microsoft.com/office/drawing/2014/main" id="{3A5B2351-96C0-4D2A-965F-D19591E8ACE9}"/>
              </a:ext>
            </a:extLst>
          </p:cNvPr>
          <p:cNvSpPr/>
          <p:nvPr/>
        </p:nvSpPr>
        <p:spPr>
          <a:xfrm rot="10800000">
            <a:off x="2498033" y="2899962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299879-8AC9-4BC0-9F90-8F4DDE6CF0A3}"/>
                  </a:ext>
                </a:extLst>
              </p:cNvPr>
              <p:cNvSpPr txBox="1"/>
              <p:nvPr/>
            </p:nvSpPr>
            <p:spPr>
              <a:xfrm>
                <a:off x="2163414" y="2266655"/>
                <a:ext cx="921027" cy="5375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𝑨𝑪𝑫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299879-8AC9-4BC0-9F90-8F4DDE6CF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414" y="2266655"/>
                <a:ext cx="921027" cy="5375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5FFAA92-0ACC-44D1-9CFA-302580D1353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91" y="-95820"/>
            <a:ext cx="4684639" cy="341615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Arrow: Down 27">
            <a:extLst>
              <a:ext uri="{FF2B5EF4-FFF2-40B4-BE49-F238E27FC236}">
                <a16:creationId xmlns:a16="http://schemas.microsoft.com/office/drawing/2014/main" id="{B1C5AF84-F29F-46FE-AA67-9BB12F1EB0CF}"/>
              </a:ext>
            </a:extLst>
          </p:cNvPr>
          <p:cNvSpPr/>
          <p:nvPr/>
        </p:nvSpPr>
        <p:spPr>
          <a:xfrm rot="10800000">
            <a:off x="2471530" y="4141287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22" grpId="0" animBg="1"/>
      <p:bldP spid="23" grpId="0" animBg="1"/>
      <p:bldP spid="24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30D8D9-92DB-4188-A882-35A1B514A955}"/>
              </a:ext>
            </a:extLst>
          </p:cNvPr>
          <p:cNvSpPr txBox="1"/>
          <p:nvPr/>
        </p:nvSpPr>
        <p:spPr>
          <a:xfrm>
            <a:off x="609601" y="305664"/>
            <a:ext cx="2160105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DD335AC-6F7D-4717-819C-F2896F86949A}"/>
                  </a:ext>
                </a:extLst>
              </p:cNvPr>
              <p:cNvSpPr/>
              <p:nvPr/>
            </p:nvSpPr>
            <p:spPr>
              <a:xfrm>
                <a:off x="239843" y="1193229"/>
                <a:ext cx="6843582" cy="9939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hình vẽ,  </a:t>
                </a:r>
              </a:p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𝑨𝑶𝑩</m:t>
                        </m:r>
                      </m:e>
                    </m:acc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DD335AC-6F7D-4717-819C-F2896F869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43" y="1193229"/>
                <a:ext cx="6843582" cy="993913"/>
              </a:xfrm>
              <a:prstGeom prst="rect">
                <a:avLst/>
              </a:prstGeom>
              <a:blipFill>
                <a:blip r:embed="rId3"/>
                <a:stretch>
                  <a:fillRect l="-2133" t="-12727" b="-2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9B807E-5F15-42D6-8247-6B2B5A0DB1F0}"/>
                  </a:ext>
                </a:extLst>
              </p:cNvPr>
              <p:cNvSpPr txBox="1"/>
              <p:nvPr/>
            </p:nvSpPr>
            <p:spPr>
              <a:xfrm>
                <a:off x="1055500" y="4737602"/>
                <a:ext cx="1485983" cy="5372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/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sz="280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9B807E-5F15-42D6-8247-6B2B5A0DB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0" y="4737602"/>
                <a:ext cx="1485983" cy="537263"/>
              </a:xfrm>
              <a:prstGeom prst="rect">
                <a:avLst/>
              </a:prstGeom>
              <a:blipFill>
                <a:blip r:embed="rId4"/>
                <a:stretch>
                  <a:fillRect t="-7955" r="-6967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49C13B-33A1-42E8-B9F0-CF34E3FB8F9A}"/>
                  </a:ext>
                </a:extLst>
              </p:cNvPr>
              <p:cNvSpPr txBox="1"/>
              <p:nvPr/>
            </p:nvSpPr>
            <p:spPr>
              <a:xfrm>
                <a:off x="2769706" y="4756999"/>
                <a:ext cx="2881586" cy="5372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1" baseline="30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49C13B-33A1-42E8-B9F0-CF34E3FB8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706" y="4756999"/>
                <a:ext cx="2881586" cy="537263"/>
              </a:xfrm>
              <a:prstGeom prst="rect">
                <a:avLst/>
              </a:prstGeom>
              <a:blipFill>
                <a:blip r:embed="rId5"/>
                <a:stretch>
                  <a:fillRect t="-7955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Down 11">
            <a:extLst>
              <a:ext uri="{FF2B5EF4-FFF2-40B4-BE49-F238E27FC236}">
                <a16:creationId xmlns:a16="http://schemas.microsoft.com/office/drawing/2014/main" id="{0C413E1A-0A72-4695-8216-C635F62CD06C}"/>
              </a:ext>
            </a:extLst>
          </p:cNvPr>
          <p:cNvSpPr/>
          <p:nvPr/>
        </p:nvSpPr>
        <p:spPr>
          <a:xfrm rot="10800000">
            <a:off x="1742663" y="4158145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3B293C4-1253-4D43-8DC7-A45CE6EDC7DC}"/>
              </a:ext>
            </a:extLst>
          </p:cNvPr>
          <p:cNvSpPr/>
          <p:nvPr/>
        </p:nvSpPr>
        <p:spPr>
          <a:xfrm rot="10800000">
            <a:off x="3286541" y="4151521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3036DD-A323-43CD-8CB0-1856F73BA544}"/>
                  </a:ext>
                </a:extLst>
              </p:cNvPr>
              <p:cNvSpPr txBox="1"/>
              <p:nvPr/>
            </p:nvSpPr>
            <p:spPr>
              <a:xfrm>
                <a:off x="1013791" y="3505440"/>
                <a:ext cx="3220277" cy="5375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𝑨𝑶𝑩</m:t>
                        </m:r>
                      </m:e>
                    </m:acc>
                  </m:oMath>
                </a14:m>
                <a:r>
                  <a:rPr lang="en-US" sz="280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</m:oMath>
                </a14:m>
                <a:r>
                  <a:rPr lang="en-US" sz="280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acc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3036DD-A323-43CD-8CB0-1856F73BA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91" y="3505440"/>
                <a:ext cx="3220277" cy="537583"/>
              </a:xfrm>
              <a:prstGeom prst="rect">
                <a:avLst/>
              </a:prstGeom>
              <a:blipFill>
                <a:blip r:embed="rId6"/>
                <a:stretch>
                  <a:fillRect t="-7955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row: Down 22">
            <a:extLst>
              <a:ext uri="{FF2B5EF4-FFF2-40B4-BE49-F238E27FC236}">
                <a16:creationId xmlns:a16="http://schemas.microsoft.com/office/drawing/2014/main" id="{3A5B2351-96C0-4D2A-965F-D19591E8ACE9}"/>
              </a:ext>
            </a:extLst>
          </p:cNvPr>
          <p:cNvSpPr/>
          <p:nvPr/>
        </p:nvSpPr>
        <p:spPr>
          <a:xfrm rot="10800000">
            <a:off x="2498033" y="2899962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299879-8AC9-4BC0-9F90-8F4DDE6CF0A3}"/>
                  </a:ext>
                </a:extLst>
              </p:cNvPr>
              <p:cNvSpPr txBox="1"/>
              <p:nvPr/>
            </p:nvSpPr>
            <p:spPr>
              <a:xfrm>
                <a:off x="2163414" y="2266655"/>
                <a:ext cx="921027" cy="5375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𝑨𝑶𝑩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299879-8AC9-4BC0-9F90-8F4DDE6CF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414" y="2266655"/>
                <a:ext cx="921027" cy="5375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77A4BD7-095F-48CC-A3E4-8B49F60F6CA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282623"/>
            <a:ext cx="5856951" cy="32733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BC82039-E8D7-4530-8257-162E18060C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283711"/>
              </p:ext>
            </p:extLst>
          </p:nvPr>
        </p:nvGraphicFramePr>
        <p:xfrm>
          <a:off x="5106988" y="3298825"/>
          <a:ext cx="1976437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9" imgW="1975848" imgH="256977" progId="Equation.DSMT4">
                  <p:embed/>
                </p:oleObj>
              </mc:Choice>
              <mc:Fallback>
                <p:oleObj name="Equation" r:id="rId9" imgW="1975848" imgH="25697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06988" y="3298825"/>
                        <a:ext cx="1976437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D2D0279-BFCE-471C-B5FF-8E6B1412BE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409010"/>
              </p:ext>
            </p:extLst>
          </p:nvPr>
        </p:nvGraphicFramePr>
        <p:xfrm>
          <a:off x="2541483" y="1154002"/>
          <a:ext cx="4315293" cy="55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1" imgW="1968480" imgH="253800" progId="Equation.DSMT4">
                  <p:embed/>
                </p:oleObj>
              </mc:Choice>
              <mc:Fallback>
                <p:oleObj name="Equation" r:id="rId11" imgW="1968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41483" y="1154002"/>
                        <a:ext cx="4315293" cy="556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038A41-6950-470C-8318-6BD449289A9E}"/>
              </a:ext>
            </a:extLst>
          </p:cNvPr>
          <p:cNvCxnSpPr/>
          <p:nvPr/>
        </p:nvCxnSpPr>
        <p:spPr>
          <a:xfrm>
            <a:off x="7651855" y="2068642"/>
            <a:ext cx="4190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C232C7-5667-4956-A8D0-E713D588996E}"/>
              </a:ext>
            </a:extLst>
          </p:cNvPr>
          <p:cNvSpPr txBox="1"/>
          <p:nvPr/>
        </p:nvSpPr>
        <p:spPr>
          <a:xfrm>
            <a:off x="10143992" y="2027673"/>
            <a:ext cx="43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B482D6-66A7-43D9-8C93-0D39E78E14CF}"/>
              </a:ext>
            </a:extLst>
          </p:cNvPr>
          <p:cNvSpPr txBox="1"/>
          <p:nvPr/>
        </p:nvSpPr>
        <p:spPr>
          <a:xfrm>
            <a:off x="10094190" y="1749635"/>
            <a:ext cx="43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694FD0-0822-4593-A409-8E9EFDE3F7C3}"/>
              </a:ext>
            </a:extLst>
          </p:cNvPr>
          <p:cNvSpPr txBox="1"/>
          <p:nvPr/>
        </p:nvSpPr>
        <p:spPr>
          <a:xfrm>
            <a:off x="7840645" y="1710814"/>
            <a:ext cx="43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A32668-EEA9-4094-91ED-495C9DFEC0D1}"/>
                  </a:ext>
                </a:extLst>
              </p:cNvPr>
              <p:cNvSpPr txBox="1"/>
              <p:nvPr/>
            </p:nvSpPr>
            <p:spPr>
              <a:xfrm>
                <a:off x="1102970" y="5954304"/>
                <a:ext cx="1485983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z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A32668-EEA9-4094-91ED-495C9DFEC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970" y="5954304"/>
                <a:ext cx="1485983" cy="523220"/>
              </a:xfrm>
              <a:prstGeom prst="rect">
                <a:avLst/>
              </a:prstGeom>
              <a:blipFill>
                <a:blip r:embed="rId13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row: Down 28">
            <a:extLst>
              <a:ext uri="{FF2B5EF4-FFF2-40B4-BE49-F238E27FC236}">
                <a16:creationId xmlns:a16="http://schemas.microsoft.com/office/drawing/2014/main" id="{D39CB0FB-5668-435C-9BD4-38C2EC9E6E8F}"/>
              </a:ext>
            </a:extLst>
          </p:cNvPr>
          <p:cNvSpPr/>
          <p:nvPr/>
        </p:nvSpPr>
        <p:spPr>
          <a:xfrm rot="10800000">
            <a:off x="1790133" y="5374847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D3CF1E-5A2C-4640-B767-9EB217B00E17}"/>
              </a:ext>
            </a:extLst>
          </p:cNvPr>
          <p:cNvSpPr txBox="1"/>
          <p:nvPr/>
        </p:nvSpPr>
        <p:spPr>
          <a:xfrm>
            <a:off x="2889295" y="5926824"/>
            <a:ext cx="148598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z // y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C49CAB2-60BA-444C-815A-F16BDF19B60B}"/>
              </a:ext>
            </a:extLst>
          </p:cNvPr>
          <p:cNvSpPr/>
          <p:nvPr/>
        </p:nvSpPr>
        <p:spPr>
          <a:xfrm rot="10800000">
            <a:off x="3576458" y="5347367"/>
            <a:ext cx="251791" cy="51934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32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2" grpId="0" animBg="1"/>
      <p:bldP spid="23" grpId="0" animBg="1"/>
      <p:bldP spid="24" grpId="0" animBg="1"/>
      <p:bldP spid="15" grpId="0"/>
      <p:bldP spid="25" grpId="0"/>
      <p:bldP spid="26" grpId="0"/>
      <p:bldP spid="27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5230" y="2213994"/>
            <a:ext cx="1917735" cy="277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组合 33"/>
          <p:cNvGrpSpPr/>
          <p:nvPr/>
        </p:nvGrpSpPr>
        <p:grpSpPr>
          <a:xfrm>
            <a:off x="3474986" y="2370398"/>
            <a:ext cx="1783803" cy="942974"/>
            <a:chOff x="3854928" y="2308225"/>
            <a:chExt cx="1221113" cy="942975"/>
          </a:xfrm>
        </p:grpSpPr>
        <p:sp>
          <p:nvSpPr>
            <p:cNvPr id="35" name="椭圆 34"/>
            <p:cNvSpPr/>
            <p:nvPr/>
          </p:nvSpPr>
          <p:spPr>
            <a:xfrm>
              <a:off x="3854928" y="2308225"/>
              <a:ext cx="1099001" cy="82708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 defTabSz="1219170">
                <a:defRPr/>
              </a:pPr>
              <a:endParaRPr lang="zh-CN" altLang="en-US" sz="135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589700" y="2906713"/>
              <a:ext cx="347386" cy="2603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 defTabSz="1219170">
                <a:defRPr/>
              </a:pPr>
              <a:endParaRPr lang="zh-CN" altLang="en-US" sz="135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918138" y="3132138"/>
              <a:ext cx="157903" cy="11906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 defTabSz="1219170">
                <a:defRPr/>
              </a:pPr>
              <a:endParaRPr lang="zh-CN" altLang="en-US" sz="135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文本框 11"/>
            <p:cNvSpPr txBox="1">
              <a:spLocks noChangeArrowheads="1"/>
            </p:cNvSpPr>
            <p:nvPr/>
          </p:nvSpPr>
          <p:spPr bwMode="auto">
            <a:xfrm>
              <a:off x="4012301" y="2447458"/>
              <a:ext cx="75109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1</a:t>
              </a:r>
              <a:endPara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191514" y="2370398"/>
            <a:ext cx="1516527" cy="998538"/>
            <a:chOff x="7008768" y="2279651"/>
            <a:chExt cx="1345328" cy="1027112"/>
          </a:xfrm>
        </p:grpSpPr>
        <p:sp>
          <p:nvSpPr>
            <p:cNvPr id="40" name="椭圆 39"/>
            <p:cNvSpPr/>
            <p:nvPr/>
          </p:nvSpPr>
          <p:spPr>
            <a:xfrm rot="4500000">
              <a:off x="7142878" y="2145541"/>
              <a:ext cx="828675" cy="10968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 defTabSz="1219170">
                <a:defRPr/>
              </a:pPr>
              <a:endParaRPr lang="zh-CN" altLang="en-US" sz="135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 rot="4500000">
              <a:off x="7115446" y="2863196"/>
              <a:ext cx="260350" cy="3473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 defTabSz="1219170">
                <a:defRPr/>
              </a:pPr>
              <a:endParaRPr lang="zh-CN" altLang="en-US" sz="135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 rot="4500000">
              <a:off x="7048187" y="3167228"/>
              <a:ext cx="119063" cy="1600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 defTabSz="1219170">
                <a:defRPr/>
              </a:pPr>
              <a:endParaRPr lang="zh-CN" altLang="en-US" sz="135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文本框 15"/>
            <p:cNvSpPr txBox="1">
              <a:spLocks noChangeArrowheads="1"/>
            </p:cNvSpPr>
            <p:nvPr/>
          </p:nvSpPr>
          <p:spPr bwMode="auto">
            <a:xfrm>
              <a:off x="7168775" y="2454275"/>
              <a:ext cx="1185321" cy="35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2</a:t>
              </a:r>
              <a:endPara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020979" y="4208727"/>
            <a:ext cx="1656790" cy="777120"/>
            <a:chOff x="6838232" y="4146550"/>
            <a:chExt cx="1275852" cy="900113"/>
          </a:xfrm>
        </p:grpSpPr>
        <p:sp>
          <p:nvSpPr>
            <p:cNvPr id="45" name="椭圆 44"/>
            <p:cNvSpPr/>
            <p:nvPr/>
          </p:nvSpPr>
          <p:spPr>
            <a:xfrm rot="10477999">
              <a:off x="7017189" y="4219575"/>
              <a:ext cx="1096895" cy="82708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 defTabSz="1219170">
                <a:defRPr/>
              </a:pPr>
              <a:endParaRPr lang="zh-CN" altLang="en-US" sz="135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 rot="10477999">
              <a:off x="6994029" y="4213225"/>
              <a:ext cx="347386" cy="26193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 defTabSz="1219170">
                <a:defRPr/>
              </a:pPr>
              <a:endParaRPr lang="zh-CN" altLang="en-US" sz="135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 rot="10477999">
              <a:off x="6838232" y="4146550"/>
              <a:ext cx="157903" cy="1206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anchor="ctr"/>
            <a:lstStyle/>
            <a:p>
              <a:pPr algn="ctr" defTabSz="1219170">
                <a:defRPr/>
              </a:pPr>
              <a:endParaRPr lang="zh-CN" altLang="en-US" sz="135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8" name="文本框 19"/>
            <p:cNvSpPr txBox="1">
              <a:spLocks noChangeArrowheads="1"/>
            </p:cNvSpPr>
            <p:nvPr/>
          </p:nvSpPr>
          <p:spPr bwMode="auto">
            <a:xfrm>
              <a:off x="7183512" y="4405313"/>
              <a:ext cx="786601" cy="382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3</a:t>
              </a:r>
              <a:endParaRPr lang="zh-CN" alt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ectangle 2">
            <a:extLst>
              <a:ext uri="{FF2B5EF4-FFF2-40B4-BE49-F238E27FC236}">
                <a16:creationId xmlns:a16="http://schemas.microsoft.com/office/drawing/2014/main" id="{7EE338AB-0CEB-4CD3-99BB-3234FC49C5D6}"/>
              </a:ext>
            </a:extLst>
          </p:cNvPr>
          <p:cNvSpPr txBox="1">
            <a:spLocks noChangeArrowheads="1"/>
          </p:cNvSpPr>
          <p:nvPr/>
        </p:nvSpPr>
        <p:spPr>
          <a:xfrm>
            <a:off x="2017487" y="877875"/>
            <a:ext cx="8229600" cy="5673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组合 48">
            <a:extLst>
              <a:ext uri="{FF2B5EF4-FFF2-40B4-BE49-F238E27FC236}">
                <a16:creationId xmlns:a16="http://schemas.microsoft.com/office/drawing/2014/main" id="{8E6A341C-69D4-4DE2-8A06-DF7CF374E3D0}"/>
              </a:ext>
            </a:extLst>
          </p:cNvPr>
          <p:cNvGrpSpPr/>
          <p:nvPr/>
        </p:nvGrpSpPr>
        <p:grpSpPr>
          <a:xfrm>
            <a:off x="3903905" y="4338020"/>
            <a:ext cx="1605422" cy="844167"/>
            <a:chOff x="3673755" y="4669389"/>
            <a:chExt cx="1291433" cy="1226681"/>
          </a:xfrm>
          <a:solidFill>
            <a:srgbClr val="EC6063"/>
          </a:solidFill>
        </p:grpSpPr>
        <p:grpSp>
          <p:nvGrpSpPr>
            <p:cNvPr id="65" name="组合 49">
              <a:extLst>
                <a:ext uri="{FF2B5EF4-FFF2-40B4-BE49-F238E27FC236}">
                  <a16:creationId xmlns:a16="http://schemas.microsoft.com/office/drawing/2014/main" id="{281E52AB-9D4B-494D-867C-E96DB7AA28F4}"/>
                </a:ext>
              </a:extLst>
            </p:cNvPr>
            <p:cNvGrpSpPr/>
            <p:nvPr/>
          </p:nvGrpSpPr>
          <p:grpSpPr>
            <a:xfrm rot="16200000">
              <a:off x="3689465" y="4653679"/>
              <a:ext cx="1226681" cy="1258102"/>
              <a:chOff x="8011886" y="2061029"/>
              <a:chExt cx="1226681" cy="1258102"/>
            </a:xfrm>
            <a:grpFill/>
          </p:grpSpPr>
          <p:sp>
            <p:nvSpPr>
              <p:cNvPr id="67" name="椭圆 51">
                <a:extLst>
                  <a:ext uri="{FF2B5EF4-FFF2-40B4-BE49-F238E27FC236}">
                    <a16:creationId xmlns:a16="http://schemas.microsoft.com/office/drawing/2014/main" id="{D74F0DED-66B1-479E-A339-014F357294C5}"/>
                  </a:ext>
                </a:extLst>
              </p:cNvPr>
              <p:cNvSpPr/>
              <p:nvPr/>
            </p:nvSpPr>
            <p:spPr>
              <a:xfrm>
                <a:off x="8011886" y="2061029"/>
                <a:ext cx="1103085" cy="110308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椭圆 52">
                <a:extLst>
                  <a:ext uri="{FF2B5EF4-FFF2-40B4-BE49-F238E27FC236}">
                    <a16:creationId xmlns:a16="http://schemas.microsoft.com/office/drawing/2014/main" id="{52CE5B91-1658-4390-88F7-29D7A1FF6CC1}"/>
                  </a:ext>
                </a:extLst>
              </p:cNvPr>
              <p:cNvSpPr/>
              <p:nvPr/>
            </p:nvSpPr>
            <p:spPr>
              <a:xfrm>
                <a:off x="8750213" y="2859392"/>
                <a:ext cx="348342" cy="34834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椭圆 53">
                <a:extLst>
                  <a:ext uri="{FF2B5EF4-FFF2-40B4-BE49-F238E27FC236}">
                    <a16:creationId xmlns:a16="http://schemas.microsoft.com/office/drawing/2014/main" id="{9FD90024-8855-4412-866D-0F3E4B808EDD}"/>
                  </a:ext>
                </a:extLst>
              </p:cNvPr>
              <p:cNvSpPr/>
              <p:nvPr/>
            </p:nvSpPr>
            <p:spPr>
              <a:xfrm>
                <a:off x="9078910" y="3159474"/>
                <a:ext cx="159657" cy="15965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6" name="文本框 22">
              <a:extLst>
                <a:ext uri="{FF2B5EF4-FFF2-40B4-BE49-F238E27FC236}">
                  <a16:creationId xmlns:a16="http://schemas.microsoft.com/office/drawing/2014/main" id="{FF90B14C-BB0D-424F-8F12-826849F39344}"/>
                </a:ext>
              </a:extLst>
            </p:cNvPr>
            <p:cNvSpPr txBox="1"/>
            <p:nvPr/>
          </p:nvSpPr>
          <p:spPr>
            <a:xfrm>
              <a:off x="3820642" y="5064905"/>
              <a:ext cx="1144546" cy="5870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4</a:t>
              </a:r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68D922-EB88-41DF-B437-9CEAA7BBFD95}"/>
              </a:ext>
            </a:extLst>
          </p:cNvPr>
          <p:cNvSpPr txBox="1"/>
          <p:nvPr/>
        </p:nvSpPr>
        <p:spPr>
          <a:xfrm>
            <a:off x="109806" y="2275572"/>
            <a:ext cx="3339548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C28B7B-88B0-459C-AFC4-C60C24D0FEC2}"/>
              </a:ext>
            </a:extLst>
          </p:cNvPr>
          <p:cNvSpPr txBox="1"/>
          <p:nvPr/>
        </p:nvSpPr>
        <p:spPr>
          <a:xfrm>
            <a:off x="8454493" y="2078744"/>
            <a:ext cx="333954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234D19B-23C0-4783-B6AA-5D1A154297D1}"/>
              </a:ext>
            </a:extLst>
          </p:cNvPr>
          <p:cNvSpPr txBox="1"/>
          <p:nvPr/>
        </p:nvSpPr>
        <p:spPr>
          <a:xfrm>
            <a:off x="8490812" y="4985847"/>
            <a:ext cx="333954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3E9B8E-8E8C-45BC-9DDA-220533287E54}"/>
              </a:ext>
            </a:extLst>
          </p:cNvPr>
          <p:cNvSpPr txBox="1"/>
          <p:nvPr/>
        </p:nvSpPr>
        <p:spPr>
          <a:xfrm>
            <a:off x="97355" y="4985847"/>
            <a:ext cx="333954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 animBg="1"/>
      <p:bldP spid="70" grpId="0" animBg="1"/>
      <p:bldP spid="71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36886ED9-21C9-4AB6-9A67-DDBE13EA3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06" y="4897326"/>
            <a:ext cx="120134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DA59318A-9C51-4B36-94FA-B29246FE5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761608"/>
            <a:ext cx="633413" cy="46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CBE9F61B-4C07-4449-A789-B862A3A1D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362" y="4856733"/>
            <a:ext cx="1058466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33CD6487-5603-47F9-8B88-D7289B23A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4" y="5143500"/>
            <a:ext cx="404813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B26CA65-7E07-42F3-8682-648859BDC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518" y="6376774"/>
            <a:ext cx="547688" cy="36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9AF3E6-AFE0-4CA0-9A21-D44E8A7D62C4}"/>
              </a:ext>
            </a:extLst>
          </p:cNvPr>
          <p:cNvSpPr txBox="1"/>
          <p:nvPr/>
        </p:nvSpPr>
        <p:spPr>
          <a:xfrm>
            <a:off x="3886483" y="877574"/>
            <a:ext cx="564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71FBD-EBB1-4A21-83CE-C944CA27231B}"/>
              </a:ext>
            </a:extLst>
          </p:cNvPr>
          <p:cNvSpPr txBox="1"/>
          <p:nvPr/>
        </p:nvSpPr>
        <p:spPr>
          <a:xfrm>
            <a:off x="3604875" y="2128900"/>
            <a:ext cx="7855654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42, 43, 44, 45, 46 – SGK/98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812DC38B-F67E-4994-BC04-A16981173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2" y="872443"/>
            <a:ext cx="1652588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3862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5 </a:t>
            </a:r>
            <a:r>
              <a:rPr lang="en-US" sz="5400" b="1" dirty="0" err="1">
                <a:solidFill>
                  <a:schemeClr val="bg1"/>
                </a:solidFill>
              </a:rPr>
              <a:t>ngư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dân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đang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gặp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nguy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hiểm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giữa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cơn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bão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5400" b="1" dirty="0">
              <a:solidFill>
                <a:schemeClr val="bg1"/>
              </a:solidFill>
            </a:endParaRPr>
          </a:p>
          <a:p>
            <a:pPr algn="ctr"/>
            <a:r>
              <a:rPr lang="en-US" sz="5400" b="1" dirty="0" err="1">
                <a:solidFill>
                  <a:schemeClr val="bg1"/>
                </a:solidFill>
              </a:rPr>
              <a:t>Hãy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giúp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Đội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cứu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hộ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cứu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các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ngư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dân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bằng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cách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trả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lời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đúng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các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câu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hỏi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  <p:sp>
        <p:nvSpPr>
          <p:cNvPr id="2" name="Thought Bubble: Cloud 1">
            <a:hlinkClick r:id="rId31" action="ppaction://hlinksldjump"/>
            <a:extLst>
              <a:ext uri="{FF2B5EF4-FFF2-40B4-BE49-F238E27FC236}">
                <a16:creationId xmlns:a16="http://schemas.microsoft.com/office/drawing/2014/main" id="{70BBC5CD-15AC-46A5-831E-3EA8758BDF99}"/>
              </a:ext>
            </a:extLst>
          </p:cNvPr>
          <p:cNvSpPr/>
          <p:nvPr/>
        </p:nvSpPr>
        <p:spPr>
          <a:xfrm>
            <a:off x="10118035" y="337188"/>
            <a:ext cx="1401418" cy="368490"/>
          </a:xfrm>
          <a:prstGeom prst="cloudCallout">
            <a:avLst>
              <a:gd name="adj1" fmla="val -11613"/>
              <a:gd name="adj2" fmla="val 585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37" y="345858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2707" y="604271"/>
            <a:ext cx="6026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Nếu a </a:t>
            </a:r>
            <a:r>
              <a:rPr lang="en-US" sz="4800" b="1">
                <a:sym typeface="Symbol" panose="05050102010706020507" pitchFamily="18" charset="2"/>
              </a:rPr>
              <a:t> c và b  c thì…</a:t>
            </a:r>
            <a:endParaRPr lang="en-US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76737" y="4914900"/>
            <a:ext cx="1808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a // b</a:t>
            </a:r>
            <a:endParaRPr lang="en-US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1E9F7-A201-4338-B3CD-73EE59775D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4717" y="1416260"/>
            <a:ext cx="2924583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412" y="261579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9340" y="368919"/>
            <a:ext cx="6475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Nếu a // b và c </a:t>
            </a:r>
            <a:r>
              <a:rPr lang="en-US" sz="4800" b="1">
                <a:sym typeface="Symbol" panose="05050102010706020507" pitchFamily="18" charset="2"/>
              </a:rPr>
              <a:t> a thì … </a:t>
            </a:r>
            <a:endParaRPr lang="en-US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19587" y="4914900"/>
            <a:ext cx="1774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c </a:t>
            </a:r>
            <a:r>
              <a:rPr lang="en-US" sz="5400" b="1">
                <a:sym typeface="Symbol" panose="05050102010706020507" pitchFamily="18" charset="2"/>
              </a:rPr>
              <a:t> b</a:t>
            </a:r>
            <a:r>
              <a:rPr lang="en-US" sz="5400" b="1">
                <a:solidFill>
                  <a:srgbClr val="FFFFFF"/>
                </a:solidFill>
              </a:rPr>
              <a:t> </a:t>
            </a:r>
            <a:endParaRPr lang="en-US" sz="5400" b="1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25701F-1B4A-45DC-B4EA-30974509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4717" y="1416260"/>
            <a:ext cx="2924583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7" y="345858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1344" y="874456"/>
            <a:ext cx="6459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Nếu a // b và a // c thì …</a:t>
            </a:r>
            <a:endParaRPr lang="en-US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62437" y="4914900"/>
            <a:ext cx="17572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b // c</a:t>
            </a:r>
            <a:endParaRPr lang="en-US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52DB7-612E-464A-B634-0C164A8E19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0166" y="1705453"/>
            <a:ext cx="3712786" cy="1713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8394" y="822029"/>
            <a:ext cx="7345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Hai đường thẳng cùng vuông góc với một đường thẳng thứ ba thì chúng …………………… với nhau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9262" y="4914900"/>
            <a:ext cx="308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Song song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183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7327" y="651539"/>
            <a:ext cx="7393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Một đường thẳng vuông góc với một trong hai đường thẳng song song thì nó cũng ……………………. với đường thẳng kia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8637" y="4914900"/>
            <a:ext cx="3097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5400" b="1">
                <a:solidFill>
                  <a:srgbClr val="FFFF00"/>
                </a:solidFill>
              </a:rPr>
              <a:t>vuông góc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358</Words>
  <Application>Microsoft Office PowerPoint</Application>
  <PresentationFormat>Widescreen</PresentationFormat>
  <Paragraphs>62</Paragraphs>
  <Slides>15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#9Slide03 AllRoundGothic</vt:lpstr>
      <vt:lpstr>Arial</vt:lpstr>
      <vt:lpstr>Calibri</vt:lpstr>
      <vt:lpstr>Calibri Light</vt:lpstr>
      <vt:lpstr>Cambria Math</vt:lpstr>
      <vt:lpstr>Times New Roman</vt:lpstr>
      <vt:lpstr>Office Theme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Thuy Duong</dc:creator>
  <cp:lastModifiedBy>Quynh</cp:lastModifiedBy>
  <cp:revision>2</cp:revision>
  <dcterms:created xsi:type="dcterms:W3CDTF">2020-10-13T15:29:48Z</dcterms:created>
  <dcterms:modified xsi:type="dcterms:W3CDTF">2021-10-02T01:45:22Z</dcterms:modified>
</cp:coreProperties>
</file>