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0" r:id="rId2"/>
    <p:sldMasterId id="2147483678" r:id="rId3"/>
    <p:sldMasterId id="2147483692" r:id="rId4"/>
    <p:sldMasterId id="2147483707" r:id="rId5"/>
    <p:sldMasterId id="2147483713" r:id="rId6"/>
    <p:sldMasterId id="2147483725" r:id="rId7"/>
    <p:sldMasterId id="2147483737" r:id="rId8"/>
  </p:sldMasterIdLst>
  <p:notesMasterIdLst>
    <p:notesMasterId r:id="rId18"/>
  </p:notesMasterIdLst>
  <p:sldIdLst>
    <p:sldId id="281" r:id="rId9"/>
    <p:sldId id="256" r:id="rId10"/>
    <p:sldId id="510" r:id="rId11"/>
    <p:sldId id="509" r:id="rId12"/>
    <p:sldId id="508" r:id="rId13"/>
    <p:sldId id="259" r:id="rId14"/>
    <p:sldId id="258" r:id="rId15"/>
    <p:sldId id="257" r:id="rId16"/>
    <p:sldId id="51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A03"/>
    <a:srgbClr val="5BAE96"/>
    <a:srgbClr val="DD5C8D"/>
    <a:srgbClr val="A0C327"/>
    <a:srgbClr val="3467A1"/>
    <a:srgbClr val="ECD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5D3D7-A971-4BAA-B5E4-2A39695512F8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4A405-9C7F-4DE0-AD81-14AC81E24F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0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66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58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14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0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70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97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8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5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1569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62FC2-768A-4560-870C-51E57789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DC108-BE86-4385-AE27-4FD84C9F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2F0CB-B8D1-4120-9A34-AC771E84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1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46F42-998D-4120-8958-CF76BDA3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09F42-082F-42ED-87DA-A82021B1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804E4-BA54-464F-AC66-5AB797DD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04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4A73D-2F85-4A91-BA56-C2DDB2FD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1C34-05ED-45B7-AAE6-44D23726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F25C5-DDED-4CE2-9D36-84D2464D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890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D3E118-C6EE-42C5-96A6-8C2A1ED7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6E9895-33EE-49EF-BE35-8574D7EA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313EBF-C75A-47B0-9E66-F2D8F3A9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10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7248FDC-579E-4C8A-AD9D-87C21D3F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F1D3AE-3448-49D0-9D54-523E3B09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79747-2C40-4FA4-9DAB-A45F141F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2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953BC8-7011-46AD-9836-9796A6A6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BDFD7C-E874-42E1-8F86-8BBD94E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C7A8A2-83D7-4FEA-834F-4834B65B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427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C789CC-FE57-495D-8C27-50F50324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9E82A5-3CE5-4F57-9C1F-3201CB8D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FD510A-A0C5-4FAD-865A-028A44EB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23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1DD9FC-BEE9-466E-B7BE-FEB7C8E2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C31F56-9596-48F8-A693-149D2DB6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8854D3-4BFF-47B9-A768-93F5D1EE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075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19D7F-226F-4894-92B3-49D1B907B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E9C4F2-3D77-4155-B75F-838474C7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FA6F2F-7F58-48E4-B5E2-7025D654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4BE4-0A1E-442C-BDF4-98890ABA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98A1-2858-4CFB-8D7D-F18A6703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FB960-F1BA-4E99-9500-EE29C30B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4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6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0481-5087-4DF9-917A-BE60B26B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E8315-FA72-43A5-B32D-6E6678B7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257C2-FA6D-412D-AFE1-C2747A7D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961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62AE1-7513-4607-B66B-B679680B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C68C4-31B2-473D-8BB0-2F1BA013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24965-5215-4D00-8A2C-529161F6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952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5DA7E7F6-6F75-44EE-8E07-6370F31FB6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6F331306-0FAA-421A-A715-89FFFE7CF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2A059156-130D-4920-89FA-F48C6110E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795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8" name="Freeform 40"/>
          <p:cNvSpPr>
            <a:spLocks/>
          </p:cNvSpPr>
          <p:nvPr/>
        </p:nvSpPr>
        <p:spPr bwMode="hidden">
          <a:xfrm>
            <a:off x="0" y="1828800"/>
            <a:ext cx="12192000" cy="5021263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20000"/>
                </a:schemeClr>
              </a:gs>
              <a:gs pos="5000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>
                  <a:alpha val="20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grpSp>
        <p:nvGrpSpPr>
          <p:cNvPr id="37929" name="Group 41"/>
          <p:cNvGrpSpPr>
            <a:grpSpLocks/>
          </p:cNvGrpSpPr>
          <p:nvPr/>
        </p:nvGrpSpPr>
        <p:grpSpPr bwMode="auto">
          <a:xfrm>
            <a:off x="0" y="4114800"/>
            <a:ext cx="11861800" cy="2743200"/>
            <a:chOff x="0" y="2502"/>
            <a:chExt cx="5604" cy="1728"/>
          </a:xfrm>
        </p:grpSpPr>
        <p:sp>
          <p:nvSpPr>
            <p:cNvPr id="37930" name="AutoShape 42"/>
            <p:cNvSpPr>
              <a:spLocks noChangeAspect="1" noChangeArrowheads="1" noTextEdit="1"/>
            </p:cNvSpPr>
            <p:nvPr/>
          </p:nvSpPr>
          <p:spPr bwMode="ltGray">
            <a:xfrm>
              <a:off x="0" y="2784"/>
              <a:ext cx="5604" cy="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1" name="Freeform 43"/>
            <p:cNvSpPr>
              <a:spLocks/>
            </p:cNvSpPr>
            <p:nvPr/>
          </p:nvSpPr>
          <p:spPr bwMode="ltGray">
            <a:xfrm>
              <a:off x="4" y="2794"/>
              <a:ext cx="5430" cy="1432"/>
            </a:xfrm>
            <a:custGeom>
              <a:avLst/>
              <a:gdLst>
                <a:gd name="T0" fmla="*/ 275 w 2715"/>
                <a:gd name="T1" fmla="*/ 697 h 710"/>
                <a:gd name="T2" fmla="*/ 153 w 2715"/>
                <a:gd name="T3" fmla="*/ 668 h 710"/>
                <a:gd name="T4" fmla="*/ 75 w 2715"/>
                <a:gd name="T5" fmla="*/ 653 h 710"/>
                <a:gd name="T6" fmla="*/ 29 w 2715"/>
                <a:gd name="T7" fmla="*/ 478 h 710"/>
                <a:gd name="T8" fmla="*/ 475 w 2715"/>
                <a:gd name="T9" fmla="*/ 217 h 710"/>
                <a:gd name="T10" fmla="*/ 841 w 2715"/>
                <a:gd name="T11" fmla="*/ 121 h 710"/>
                <a:gd name="T12" fmla="*/ 1078 w 2715"/>
                <a:gd name="T13" fmla="*/ 56 h 710"/>
                <a:gd name="T14" fmla="*/ 1892 w 2715"/>
                <a:gd name="T15" fmla="*/ 76 h 710"/>
                <a:gd name="T16" fmla="*/ 2323 w 2715"/>
                <a:gd name="T17" fmla="*/ 145 h 710"/>
                <a:gd name="T18" fmla="*/ 2519 w 2715"/>
                <a:gd name="T19" fmla="*/ 226 h 710"/>
                <a:gd name="T20" fmla="*/ 2688 w 2715"/>
                <a:gd name="T21" fmla="*/ 333 h 710"/>
                <a:gd name="T22" fmla="*/ 2543 w 2715"/>
                <a:gd name="T23" fmla="*/ 460 h 710"/>
                <a:gd name="T24" fmla="*/ 2539 w 2715"/>
                <a:gd name="T25" fmla="*/ 579 h 710"/>
                <a:gd name="T26" fmla="*/ 2292 w 2715"/>
                <a:gd name="T27" fmla="*/ 673 h 710"/>
                <a:gd name="T28" fmla="*/ 1754 w 2715"/>
                <a:gd name="T29" fmla="*/ 643 h 710"/>
                <a:gd name="T30" fmla="*/ 1506 w 2715"/>
                <a:gd name="T31" fmla="*/ 638 h 710"/>
                <a:gd name="T32" fmla="*/ 1215 w 2715"/>
                <a:gd name="T33" fmla="*/ 684 h 710"/>
                <a:gd name="T34" fmla="*/ 802 w 2715"/>
                <a:gd name="T35" fmla="*/ 626 h 710"/>
                <a:gd name="T36" fmla="*/ 487 w 2715"/>
                <a:gd name="T37" fmla="*/ 627 h 710"/>
                <a:gd name="T38" fmla="*/ 275 w 2715"/>
                <a:gd name="T39" fmla="*/ 697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15" h="710">
                  <a:moveTo>
                    <a:pt x="275" y="697"/>
                  </a:moveTo>
                  <a:cubicBezTo>
                    <a:pt x="233" y="699"/>
                    <a:pt x="193" y="678"/>
                    <a:pt x="153" y="668"/>
                  </a:cubicBezTo>
                  <a:cubicBezTo>
                    <a:pt x="128" y="662"/>
                    <a:pt x="99" y="663"/>
                    <a:pt x="75" y="653"/>
                  </a:cubicBezTo>
                  <a:cubicBezTo>
                    <a:pt x="0" y="621"/>
                    <a:pt x="2" y="543"/>
                    <a:pt x="29" y="478"/>
                  </a:cubicBezTo>
                  <a:cubicBezTo>
                    <a:pt x="91" y="327"/>
                    <a:pt x="334" y="264"/>
                    <a:pt x="475" y="217"/>
                  </a:cubicBezTo>
                  <a:cubicBezTo>
                    <a:pt x="595" y="176"/>
                    <a:pt x="719" y="154"/>
                    <a:pt x="841" y="121"/>
                  </a:cubicBezTo>
                  <a:cubicBezTo>
                    <a:pt x="920" y="100"/>
                    <a:pt x="998" y="73"/>
                    <a:pt x="1078" y="56"/>
                  </a:cubicBezTo>
                  <a:cubicBezTo>
                    <a:pt x="1349" y="0"/>
                    <a:pt x="1621" y="51"/>
                    <a:pt x="1892" y="76"/>
                  </a:cubicBezTo>
                  <a:cubicBezTo>
                    <a:pt x="2033" y="88"/>
                    <a:pt x="2185" y="111"/>
                    <a:pt x="2323" y="145"/>
                  </a:cubicBezTo>
                  <a:cubicBezTo>
                    <a:pt x="2392" y="162"/>
                    <a:pt x="2458" y="190"/>
                    <a:pt x="2519" y="226"/>
                  </a:cubicBezTo>
                  <a:cubicBezTo>
                    <a:pt x="2552" y="246"/>
                    <a:pt x="2673" y="296"/>
                    <a:pt x="2688" y="333"/>
                  </a:cubicBezTo>
                  <a:cubicBezTo>
                    <a:pt x="2715" y="402"/>
                    <a:pt x="2584" y="439"/>
                    <a:pt x="2543" y="460"/>
                  </a:cubicBezTo>
                  <a:cubicBezTo>
                    <a:pt x="2456" y="504"/>
                    <a:pt x="2553" y="513"/>
                    <a:pt x="2539" y="579"/>
                  </a:cubicBezTo>
                  <a:cubicBezTo>
                    <a:pt x="2526" y="638"/>
                    <a:pt x="2334" y="665"/>
                    <a:pt x="2292" y="673"/>
                  </a:cubicBezTo>
                  <a:cubicBezTo>
                    <a:pt x="2110" y="710"/>
                    <a:pt x="1934" y="662"/>
                    <a:pt x="1754" y="643"/>
                  </a:cubicBezTo>
                  <a:cubicBezTo>
                    <a:pt x="1673" y="634"/>
                    <a:pt x="1588" y="634"/>
                    <a:pt x="1506" y="638"/>
                  </a:cubicBezTo>
                  <a:cubicBezTo>
                    <a:pt x="1407" y="644"/>
                    <a:pt x="1314" y="673"/>
                    <a:pt x="1215" y="684"/>
                  </a:cubicBezTo>
                  <a:cubicBezTo>
                    <a:pt x="1071" y="701"/>
                    <a:pt x="946" y="629"/>
                    <a:pt x="802" y="626"/>
                  </a:cubicBezTo>
                  <a:cubicBezTo>
                    <a:pt x="699" y="625"/>
                    <a:pt x="590" y="620"/>
                    <a:pt x="487" y="627"/>
                  </a:cubicBezTo>
                  <a:cubicBezTo>
                    <a:pt x="409" y="632"/>
                    <a:pt x="352" y="692"/>
                    <a:pt x="275" y="69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2">
                    <a:gamma/>
                    <a:shade val="98431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2" name="Freeform 44"/>
            <p:cNvSpPr>
              <a:spLocks/>
            </p:cNvSpPr>
            <p:nvPr/>
          </p:nvSpPr>
          <p:spPr bwMode="ltGray">
            <a:xfrm>
              <a:off x="22" y="2792"/>
              <a:ext cx="5576" cy="768"/>
            </a:xfrm>
            <a:custGeom>
              <a:avLst/>
              <a:gdLst>
                <a:gd name="T0" fmla="*/ 0 w 2788"/>
                <a:gd name="T1" fmla="*/ 381 h 381"/>
                <a:gd name="T2" fmla="*/ 697 w 2788"/>
                <a:gd name="T3" fmla="*/ 102 h 381"/>
                <a:gd name="T4" fmla="*/ 1662 w 2788"/>
                <a:gd name="T5" fmla="*/ 3 h 381"/>
                <a:gd name="T6" fmla="*/ 2231 w 2788"/>
                <a:gd name="T7" fmla="*/ 87 h 381"/>
                <a:gd name="T8" fmla="*/ 2540 w 2788"/>
                <a:gd name="T9" fmla="*/ 162 h 381"/>
                <a:gd name="T10" fmla="*/ 2788 w 2788"/>
                <a:gd name="T11" fmla="*/ 2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8" h="381">
                  <a:moveTo>
                    <a:pt x="0" y="381"/>
                  </a:moveTo>
                  <a:cubicBezTo>
                    <a:pt x="222" y="255"/>
                    <a:pt x="443" y="150"/>
                    <a:pt x="697" y="102"/>
                  </a:cubicBezTo>
                  <a:cubicBezTo>
                    <a:pt x="1008" y="42"/>
                    <a:pt x="1344" y="9"/>
                    <a:pt x="1662" y="3"/>
                  </a:cubicBezTo>
                  <a:cubicBezTo>
                    <a:pt x="1859" y="0"/>
                    <a:pt x="2041" y="48"/>
                    <a:pt x="2231" y="87"/>
                  </a:cubicBezTo>
                  <a:cubicBezTo>
                    <a:pt x="2336" y="108"/>
                    <a:pt x="2438" y="126"/>
                    <a:pt x="2540" y="162"/>
                  </a:cubicBezTo>
                  <a:cubicBezTo>
                    <a:pt x="2605" y="185"/>
                    <a:pt x="2735" y="213"/>
                    <a:pt x="2788" y="261"/>
                  </a:cubicBezTo>
                </a:path>
              </a:pathLst>
            </a:custGeom>
            <a:noFill/>
            <a:ln w="12700" cap="rnd">
              <a:solidFill>
                <a:srgbClr val="503F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7933" name="Group 45"/>
            <p:cNvGrpSpPr>
              <a:grpSpLocks/>
            </p:cNvGrpSpPr>
            <p:nvPr/>
          </p:nvGrpSpPr>
          <p:grpSpPr bwMode="auto">
            <a:xfrm rot="-1365718">
              <a:off x="184" y="3151"/>
              <a:ext cx="228" cy="272"/>
              <a:chOff x="2208" y="3031"/>
              <a:chExt cx="565" cy="674"/>
            </a:xfrm>
          </p:grpSpPr>
          <p:sp>
            <p:nvSpPr>
              <p:cNvPr id="37934" name="Freeform 46"/>
              <p:cNvSpPr>
                <a:spLocks/>
              </p:cNvSpPr>
              <p:nvPr/>
            </p:nvSpPr>
            <p:spPr bwMode="ltGray">
              <a:xfrm>
                <a:off x="2256" y="3072"/>
                <a:ext cx="517" cy="633"/>
              </a:xfrm>
              <a:custGeom>
                <a:avLst/>
                <a:gdLst>
                  <a:gd name="T0" fmla="*/ 179 w 219"/>
                  <a:gd name="T1" fmla="*/ 128 h 268"/>
                  <a:gd name="T2" fmla="*/ 148 w 219"/>
                  <a:gd name="T3" fmla="*/ 38 h 268"/>
                  <a:gd name="T4" fmla="*/ 129 w 219"/>
                  <a:gd name="T5" fmla="*/ 4 h 268"/>
                  <a:gd name="T6" fmla="*/ 108 w 219"/>
                  <a:gd name="T7" fmla="*/ 5 h 268"/>
                  <a:gd name="T8" fmla="*/ 39 w 219"/>
                  <a:gd name="T9" fmla="*/ 14 h 268"/>
                  <a:gd name="T10" fmla="*/ 27 w 219"/>
                  <a:gd name="T11" fmla="*/ 44 h 268"/>
                  <a:gd name="T12" fmla="*/ 22 w 219"/>
                  <a:gd name="T13" fmla="*/ 122 h 268"/>
                  <a:gd name="T14" fmla="*/ 5 w 219"/>
                  <a:gd name="T15" fmla="*/ 237 h 268"/>
                  <a:gd name="T16" fmla="*/ 31 w 219"/>
                  <a:gd name="T17" fmla="*/ 268 h 268"/>
                  <a:gd name="T18" fmla="*/ 66 w 219"/>
                  <a:gd name="T19" fmla="*/ 207 h 268"/>
                  <a:gd name="T20" fmla="*/ 67 w 219"/>
                  <a:gd name="T21" fmla="*/ 194 h 268"/>
                  <a:gd name="T22" fmla="*/ 117 w 219"/>
                  <a:gd name="T23" fmla="*/ 165 h 268"/>
                  <a:gd name="T24" fmla="*/ 94 w 219"/>
                  <a:gd name="T25" fmla="*/ 142 h 268"/>
                  <a:gd name="T26" fmla="*/ 67 w 219"/>
                  <a:gd name="T27" fmla="*/ 150 h 268"/>
                  <a:gd name="T28" fmla="*/ 66 w 219"/>
                  <a:gd name="T29" fmla="*/ 142 h 268"/>
                  <a:gd name="T30" fmla="*/ 79 w 219"/>
                  <a:gd name="T31" fmla="*/ 87 h 268"/>
                  <a:gd name="T32" fmla="*/ 116 w 219"/>
                  <a:gd name="T33" fmla="*/ 92 h 268"/>
                  <a:gd name="T34" fmla="*/ 138 w 219"/>
                  <a:gd name="T35" fmla="*/ 147 h 268"/>
                  <a:gd name="T36" fmla="*/ 162 w 219"/>
                  <a:gd name="T37" fmla="*/ 203 h 268"/>
                  <a:gd name="T38" fmla="*/ 175 w 219"/>
                  <a:gd name="T39" fmla="*/ 242 h 268"/>
                  <a:gd name="T40" fmla="*/ 215 w 219"/>
                  <a:gd name="T41" fmla="*/ 218 h 268"/>
                  <a:gd name="T42" fmla="*/ 179 w 219"/>
                  <a:gd name="T43" fmla="*/ 12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" h="268">
                    <a:moveTo>
                      <a:pt x="179" y="128"/>
                    </a:moveTo>
                    <a:cubicBezTo>
                      <a:pt x="169" y="97"/>
                      <a:pt x="161" y="68"/>
                      <a:pt x="148" y="38"/>
                    </a:cubicBezTo>
                    <a:cubicBezTo>
                      <a:pt x="144" y="30"/>
                      <a:pt x="137" y="8"/>
                      <a:pt x="129" y="4"/>
                    </a:cubicBezTo>
                    <a:cubicBezTo>
                      <a:pt x="120" y="0"/>
                      <a:pt x="118" y="4"/>
                      <a:pt x="108" y="5"/>
                    </a:cubicBezTo>
                    <a:cubicBezTo>
                      <a:pt x="89" y="7"/>
                      <a:pt x="55" y="3"/>
                      <a:pt x="39" y="14"/>
                    </a:cubicBezTo>
                    <a:cubicBezTo>
                      <a:pt x="28" y="21"/>
                      <a:pt x="28" y="32"/>
                      <a:pt x="27" y="44"/>
                    </a:cubicBezTo>
                    <a:cubicBezTo>
                      <a:pt x="25" y="70"/>
                      <a:pt x="25" y="96"/>
                      <a:pt x="22" y="122"/>
                    </a:cubicBezTo>
                    <a:cubicBezTo>
                      <a:pt x="17" y="160"/>
                      <a:pt x="0" y="198"/>
                      <a:pt x="5" y="237"/>
                    </a:cubicBezTo>
                    <a:cubicBezTo>
                      <a:pt x="7" y="253"/>
                      <a:pt x="12" y="268"/>
                      <a:pt x="31" y="268"/>
                    </a:cubicBezTo>
                    <a:cubicBezTo>
                      <a:pt x="69" y="266"/>
                      <a:pt x="67" y="234"/>
                      <a:pt x="66" y="207"/>
                    </a:cubicBezTo>
                    <a:cubicBezTo>
                      <a:pt x="66" y="202"/>
                      <a:pt x="66" y="198"/>
                      <a:pt x="67" y="194"/>
                    </a:cubicBezTo>
                    <a:cubicBezTo>
                      <a:pt x="89" y="192"/>
                      <a:pt x="118" y="183"/>
                      <a:pt x="117" y="165"/>
                    </a:cubicBezTo>
                    <a:cubicBezTo>
                      <a:pt x="116" y="158"/>
                      <a:pt x="100" y="143"/>
                      <a:pt x="94" y="142"/>
                    </a:cubicBezTo>
                    <a:cubicBezTo>
                      <a:pt x="87" y="141"/>
                      <a:pt x="77" y="145"/>
                      <a:pt x="67" y="150"/>
                    </a:cubicBezTo>
                    <a:cubicBezTo>
                      <a:pt x="67" y="147"/>
                      <a:pt x="66" y="145"/>
                      <a:pt x="66" y="142"/>
                    </a:cubicBezTo>
                    <a:cubicBezTo>
                      <a:pt x="64" y="122"/>
                      <a:pt x="61" y="98"/>
                      <a:pt x="79" y="87"/>
                    </a:cubicBezTo>
                    <a:cubicBezTo>
                      <a:pt x="92" y="80"/>
                      <a:pt x="107" y="81"/>
                      <a:pt x="116" y="92"/>
                    </a:cubicBezTo>
                    <a:cubicBezTo>
                      <a:pt x="129" y="106"/>
                      <a:pt x="129" y="130"/>
                      <a:pt x="138" y="147"/>
                    </a:cubicBezTo>
                    <a:cubicBezTo>
                      <a:pt x="147" y="166"/>
                      <a:pt x="155" y="183"/>
                      <a:pt x="162" y="203"/>
                    </a:cubicBezTo>
                    <a:cubicBezTo>
                      <a:pt x="165" y="211"/>
                      <a:pt x="168" y="237"/>
                      <a:pt x="175" y="242"/>
                    </a:cubicBezTo>
                    <a:cubicBezTo>
                      <a:pt x="191" y="254"/>
                      <a:pt x="214" y="231"/>
                      <a:pt x="215" y="218"/>
                    </a:cubicBezTo>
                    <a:cubicBezTo>
                      <a:pt x="219" y="183"/>
                      <a:pt x="188" y="159"/>
                      <a:pt x="179" y="1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35" name="Freeform 47"/>
              <p:cNvSpPr>
                <a:spLocks/>
              </p:cNvSpPr>
              <p:nvPr/>
            </p:nvSpPr>
            <p:spPr bwMode="ltGray">
              <a:xfrm>
                <a:off x="2208" y="3031"/>
                <a:ext cx="518" cy="635"/>
              </a:xfrm>
              <a:custGeom>
                <a:avLst/>
                <a:gdLst>
                  <a:gd name="T0" fmla="*/ 179 w 219"/>
                  <a:gd name="T1" fmla="*/ 128 h 269"/>
                  <a:gd name="T2" fmla="*/ 148 w 219"/>
                  <a:gd name="T3" fmla="*/ 38 h 269"/>
                  <a:gd name="T4" fmla="*/ 129 w 219"/>
                  <a:gd name="T5" fmla="*/ 4 h 269"/>
                  <a:gd name="T6" fmla="*/ 109 w 219"/>
                  <a:gd name="T7" fmla="*/ 5 h 269"/>
                  <a:gd name="T8" fmla="*/ 39 w 219"/>
                  <a:gd name="T9" fmla="*/ 14 h 269"/>
                  <a:gd name="T10" fmla="*/ 27 w 219"/>
                  <a:gd name="T11" fmla="*/ 44 h 269"/>
                  <a:gd name="T12" fmla="*/ 22 w 219"/>
                  <a:gd name="T13" fmla="*/ 122 h 269"/>
                  <a:gd name="T14" fmla="*/ 5 w 219"/>
                  <a:gd name="T15" fmla="*/ 237 h 269"/>
                  <a:gd name="T16" fmla="*/ 31 w 219"/>
                  <a:gd name="T17" fmla="*/ 268 h 269"/>
                  <a:gd name="T18" fmla="*/ 67 w 219"/>
                  <a:gd name="T19" fmla="*/ 207 h 269"/>
                  <a:gd name="T20" fmla="*/ 67 w 219"/>
                  <a:gd name="T21" fmla="*/ 194 h 269"/>
                  <a:gd name="T22" fmla="*/ 117 w 219"/>
                  <a:gd name="T23" fmla="*/ 165 h 269"/>
                  <a:gd name="T24" fmla="*/ 94 w 219"/>
                  <a:gd name="T25" fmla="*/ 142 h 269"/>
                  <a:gd name="T26" fmla="*/ 67 w 219"/>
                  <a:gd name="T27" fmla="*/ 150 h 269"/>
                  <a:gd name="T28" fmla="*/ 66 w 219"/>
                  <a:gd name="T29" fmla="*/ 142 h 269"/>
                  <a:gd name="T30" fmla="*/ 80 w 219"/>
                  <a:gd name="T31" fmla="*/ 88 h 269"/>
                  <a:gd name="T32" fmla="*/ 116 w 219"/>
                  <a:gd name="T33" fmla="*/ 92 h 269"/>
                  <a:gd name="T34" fmla="*/ 138 w 219"/>
                  <a:gd name="T35" fmla="*/ 147 h 269"/>
                  <a:gd name="T36" fmla="*/ 162 w 219"/>
                  <a:gd name="T37" fmla="*/ 203 h 269"/>
                  <a:gd name="T38" fmla="*/ 175 w 219"/>
                  <a:gd name="T39" fmla="*/ 242 h 269"/>
                  <a:gd name="T40" fmla="*/ 215 w 219"/>
                  <a:gd name="T41" fmla="*/ 218 h 269"/>
                  <a:gd name="T42" fmla="*/ 179 w 219"/>
                  <a:gd name="T43" fmla="*/ 12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" h="269">
                    <a:moveTo>
                      <a:pt x="179" y="128"/>
                    </a:moveTo>
                    <a:cubicBezTo>
                      <a:pt x="169" y="97"/>
                      <a:pt x="161" y="68"/>
                      <a:pt x="148" y="38"/>
                    </a:cubicBezTo>
                    <a:cubicBezTo>
                      <a:pt x="144" y="30"/>
                      <a:pt x="137" y="8"/>
                      <a:pt x="129" y="4"/>
                    </a:cubicBezTo>
                    <a:cubicBezTo>
                      <a:pt x="121" y="0"/>
                      <a:pt x="118" y="5"/>
                      <a:pt x="109" y="5"/>
                    </a:cubicBezTo>
                    <a:cubicBezTo>
                      <a:pt x="89" y="7"/>
                      <a:pt x="56" y="3"/>
                      <a:pt x="39" y="14"/>
                    </a:cubicBezTo>
                    <a:cubicBezTo>
                      <a:pt x="28" y="21"/>
                      <a:pt x="28" y="32"/>
                      <a:pt x="27" y="44"/>
                    </a:cubicBezTo>
                    <a:cubicBezTo>
                      <a:pt x="25" y="71"/>
                      <a:pt x="25" y="96"/>
                      <a:pt x="22" y="122"/>
                    </a:cubicBezTo>
                    <a:cubicBezTo>
                      <a:pt x="17" y="160"/>
                      <a:pt x="0" y="198"/>
                      <a:pt x="5" y="237"/>
                    </a:cubicBezTo>
                    <a:cubicBezTo>
                      <a:pt x="7" y="253"/>
                      <a:pt x="13" y="269"/>
                      <a:pt x="31" y="268"/>
                    </a:cubicBezTo>
                    <a:cubicBezTo>
                      <a:pt x="69" y="266"/>
                      <a:pt x="67" y="234"/>
                      <a:pt x="67" y="207"/>
                    </a:cubicBezTo>
                    <a:cubicBezTo>
                      <a:pt x="67" y="203"/>
                      <a:pt x="67" y="198"/>
                      <a:pt x="67" y="194"/>
                    </a:cubicBezTo>
                    <a:cubicBezTo>
                      <a:pt x="89" y="192"/>
                      <a:pt x="118" y="183"/>
                      <a:pt x="117" y="165"/>
                    </a:cubicBezTo>
                    <a:cubicBezTo>
                      <a:pt x="116" y="158"/>
                      <a:pt x="100" y="143"/>
                      <a:pt x="94" y="142"/>
                    </a:cubicBezTo>
                    <a:cubicBezTo>
                      <a:pt x="87" y="141"/>
                      <a:pt x="77" y="146"/>
                      <a:pt x="67" y="150"/>
                    </a:cubicBezTo>
                    <a:cubicBezTo>
                      <a:pt x="67" y="148"/>
                      <a:pt x="67" y="145"/>
                      <a:pt x="66" y="142"/>
                    </a:cubicBezTo>
                    <a:cubicBezTo>
                      <a:pt x="64" y="122"/>
                      <a:pt x="61" y="98"/>
                      <a:pt x="80" y="88"/>
                    </a:cubicBezTo>
                    <a:cubicBezTo>
                      <a:pt x="92" y="80"/>
                      <a:pt x="107" y="81"/>
                      <a:pt x="116" y="92"/>
                    </a:cubicBezTo>
                    <a:cubicBezTo>
                      <a:pt x="129" y="106"/>
                      <a:pt x="129" y="130"/>
                      <a:pt x="138" y="147"/>
                    </a:cubicBezTo>
                    <a:cubicBezTo>
                      <a:pt x="147" y="166"/>
                      <a:pt x="155" y="184"/>
                      <a:pt x="162" y="203"/>
                    </a:cubicBezTo>
                    <a:cubicBezTo>
                      <a:pt x="165" y="211"/>
                      <a:pt x="168" y="237"/>
                      <a:pt x="175" y="242"/>
                    </a:cubicBezTo>
                    <a:cubicBezTo>
                      <a:pt x="192" y="254"/>
                      <a:pt x="214" y="231"/>
                      <a:pt x="215" y="218"/>
                    </a:cubicBezTo>
                    <a:cubicBezTo>
                      <a:pt x="219" y="183"/>
                      <a:pt x="188" y="159"/>
                      <a:pt x="179" y="1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451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36" name="Group 48"/>
            <p:cNvGrpSpPr>
              <a:grpSpLocks/>
            </p:cNvGrpSpPr>
            <p:nvPr/>
          </p:nvGrpSpPr>
          <p:grpSpPr bwMode="auto">
            <a:xfrm rot="-1631738">
              <a:off x="2496" y="2544"/>
              <a:ext cx="256" cy="305"/>
              <a:chOff x="2448" y="1200"/>
              <a:chExt cx="634" cy="757"/>
            </a:xfrm>
          </p:grpSpPr>
          <p:sp>
            <p:nvSpPr>
              <p:cNvPr id="37937" name="Freeform 49"/>
              <p:cNvSpPr>
                <a:spLocks/>
              </p:cNvSpPr>
              <p:nvPr/>
            </p:nvSpPr>
            <p:spPr bwMode="ltGray">
              <a:xfrm>
                <a:off x="2489" y="1281"/>
                <a:ext cx="593" cy="676"/>
              </a:xfrm>
              <a:custGeom>
                <a:avLst/>
                <a:gdLst>
                  <a:gd name="T0" fmla="*/ 93 w 251"/>
                  <a:gd name="T1" fmla="*/ 166 h 286"/>
                  <a:gd name="T2" fmla="*/ 145 w 251"/>
                  <a:gd name="T3" fmla="*/ 213 h 286"/>
                  <a:gd name="T4" fmla="*/ 188 w 251"/>
                  <a:gd name="T5" fmla="*/ 223 h 286"/>
                  <a:gd name="T6" fmla="*/ 187 w 251"/>
                  <a:gd name="T7" fmla="*/ 280 h 286"/>
                  <a:gd name="T8" fmla="*/ 59 w 251"/>
                  <a:gd name="T9" fmla="*/ 257 h 286"/>
                  <a:gd name="T10" fmla="*/ 14 w 251"/>
                  <a:gd name="T11" fmla="*/ 102 h 286"/>
                  <a:gd name="T12" fmla="*/ 251 w 251"/>
                  <a:gd name="T13" fmla="*/ 87 h 286"/>
                  <a:gd name="T14" fmla="*/ 228 w 251"/>
                  <a:gd name="T15" fmla="*/ 145 h 286"/>
                  <a:gd name="T16" fmla="*/ 95 w 251"/>
                  <a:gd name="T17" fmla="*/ 155 h 286"/>
                  <a:gd name="T18" fmla="*/ 93 w 251"/>
                  <a:gd name="T19" fmla="*/ 16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1" h="286">
                    <a:moveTo>
                      <a:pt x="93" y="166"/>
                    </a:moveTo>
                    <a:cubicBezTo>
                      <a:pt x="87" y="204"/>
                      <a:pt x="110" y="209"/>
                      <a:pt x="145" y="213"/>
                    </a:cubicBezTo>
                    <a:cubicBezTo>
                      <a:pt x="168" y="216"/>
                      <a:pt x="173" y="201"/>
                      <a:pt x="188" y="223"/>
                    </a:cubicBezTo>
                    <a:cubicBezTo>
                      <a:pt x="197" y="236"/>
                      <a:pt x="189" y="266"/>
                      <a:pt x="187" y="280"/>
                    </a:cubicBezTo>
                    <a:cubicBezTo>
                      <a:pt x="144" y="281"/>
                      <a:pt x="95" y="286"/>
                      <a:pt x="59" y="257"/>
                    </a:cubicBezTo>
                    <a:cubicBezTo>
                      <a:pt x="16" y="223"/>
                      <a:pt x="0" y="153"/>
                      <a:pt x="14" y="102"/>
                    </a:cubicBezTo>
                    <a:cubicBezTo>
                      <a:pt x="41" y="0"/>
                      <a:pt x="190" y="35"/>
                      <a:pt x="251" y="87"/>
                    </a:cubicBezTo>
                    <a:cubicBezTo>
                      <a:pt x="250" y="108"/>
                      <a:pt x="243" y="129"/>
                      <a:pt x="228" y="145"/>
                    </a:cubicBezTo>
                    <a:cubicBezTo>
                      <a:pt x="209" y="164"/>
                      <a:pt x="127" y="27"/>
                      <a:pt x="95" y="155"/>
                    </a:cubicBezTo>
                    <a:cubicBezTo>
                      <a:pt x="94" y="159"/>
                      <a:pt x="93" y="163"/>
                      <a:pt x="93" y="16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2941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38" name="Freeform 50"/>
              <p:cNvSpPr>
                <a:spLocks/>
              </p:cNvSpPr>
              <p:nvPr/>
            </p:nvSpPr>
            <p:spPr bwMode="ltGray">
              <a:xfrm>
                <a:off x="2448" y="1200"/>
                <a:ext cx="593" cy="676"/>
              </a:xfrm>
              <a:custGeom>
                <a:avLst/>
                <a:gdLst>
                  <a:gd name="T0" fmla="*/ 93 w 251"/>
                  <a:gd name="T1" fmla="*/ 166 h 286"/>
                  <a:gd name="T2" fmla="*/ 146 w 251"/>
                  <a:gd name="T3" fmla="*/ 213 h 286"/>
                  <a:gd name="T4" fmla="*/ 188 w 251"/>
                  <a:gd name="T5" fmla="*/ 223 h 286"/>
                  <a:gd name="T6" fmla="*/ 187 w 251"/>
                  <a:gd name="T7" fmla="*/ 280 h 286"/>
                  <a:gd name="T8" fmla="*/ 59 w 251"/>
                  <a:gd name="T9" fmla="*/ 257 h 286"/>
                  <a:gd name="T10" fmla="*/ 14 w 251"/>
                  <a:gd name="T11" fmla="*/ 102 h 286"/>
                  <a:gd name="T12" fmla="*/ 251 w 251"/>
                  <a:gd name="T13" fmla="*/ 87 h 286"/>
                  <a:gd name="T14" fmla="*/ 228 w 251"/>
                  <a:gd name="T15" fmla="*/ 145 h 286"/>
                  <a:gd name="T16" fmla="*/ 95 w 251"/>
                  <a:gd name="T17" fmla="*/ 155 h 286"/>
                  <a:gd name="T18" fmla="*/ 93 w 251"/>
                  <a:gd name="T19" fmla="*/ 16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1" h="286">
                    <a:moveTo>
                      <a:pt x="93" y="166"/>
                    </a:moveTo>
                    <a:cubicBezTo>
                      <a:pt x="87" y="205"/>
                      <a:pt x="110" y="209"/>
                      <a:pt x="146" y="213"/>
                    </a:cubicBezTo>
                    <a:cubicBezTo>
                      <a:pt x="168" y="216"/>
                      <a:pt x="173" y="201"/>
                      <a:pt x="188" y="223"/>
                    </a:cubicBezTo>
                    <a:cubicBezTo>
                      <a:pt x="197" y="236"/>
                      <a:pt x="189" y="266"/>
                      <a:pt x="187" y="280"/>
                    </a:cubicBezTo>
                    <a:cubicBezTo>
                      <a:pt x="144" y="281"/>
                      <a:pt x="95" y="286"/>
                      <a:pt x="59" y="257"/>
                    </a:cubicBezTo>
                    <a:cubicBezTo>
                      <a:pt x="16" y="223"/>
                      <a:pt x="0" y="153"/>
                      <a:pt x="14" y="102"/>
                    </a:cubicBezTo>
                    <a:cubicBezTo>
                      <a:pt x="41" y="0"/>
                      <a:pt x="190" y="35"/>
                      <a:pt x="251" y="87"/>
                    </a:cubicBezTo>
                    <a:cubicBezTo>
                      <a:pt x="250" y="108"/>
                      <a:pt x="243" y="130"/>
                      <a:pt x="228" y="145"/>
                    </a:cubicBezTo>
                    <a:cubicBezTo>
                      <a:pt x="209" y="164"/>
                      <a:pt x="127" y="28"/>
                      <a:pt x="95" y="155"/>
                    </a:cubicBezTo>
                    <a:cubicBezTo>
                      <a:pt x="94" y="159"/>
                      <a:pt x="93" y="163"/>
                      <a:pt x="93" y="16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39" name="Group 51"/>
            <p:cNvGrpSpPr>
              <a:grpSpLocks/>
            </p:cNvGrpSpPr>
            <p:nvPr/>
          </p:nvGrpSpPr>
          <p:grpSpPr bwMode="auto">
            <a:xfrm>
              <a:off x="1872" y="2627"/>
              <a:ext cx="316" cy="300"/>
              <a:chOff x="3324" y="788"/>
              <a:chExt cx="482" cy="458"/>
            </a:xfrm>
          </p:grpSpPr>
          <p:sp>
            <p:nvSpPr>
              <p:cNvPr id="37940" name="Freeform 52"/>
              <p:cNvSpPr>
                <a:spLocks/>
              </p:cNvSpPr>
              <p:nvPr/>
            </p:nvSpPr>
            <p:spPr bwMode="ltGray">
              <a:xfrm rot="16043336" flipH="1">
                <a:off x="3346" y="802"/>
                <a:ext cx="422" cy="466"/>
              </a:xfrm>
              <a:custGeom>
                <a:avLst/>
                <a:gdLst>
                  <a:gd name="T0" fmla="*/ 1456 w 1623"/>
                  <a:gd name="T1" fmla="*/ 263 h 1792"/>
                  <a:gd name="T2" fmla="*/ 1340 w 1623"/>
                  <a:gd name="T3" fmla="*/ 161 h 1792"/>
                  <a:gd name="T4" fmla="*/ 221 w 1623"/>
                  <a:gd name="T5" fmla="*/ 621 h 1792"/>
                  <a:gd name="T6" fmla="*/ 394 w 1623"/>
                  <a:gd name="T7" fmla="*/ 684 h 1792"/>
                  <a:gd name="T8" fmla="*/ 988 w 1623"/>
                  <a:gd name="T9" fmla="*/ 520 h 1792"/>
                  <a:gd name="T10" fmla="*/ 1035 w 1623"/>
                  <a:gd name="T11" fmla="*/ 690 h 1792"/>
                  <a:gd name="T12" fmla="*/ 1002 w 1623"/>
                  <a:gd name="T13" fmla="*/ 935 h 1792"/>
                  <a:gd name="T14" fmla="*/ 776 w 1623"/>
                  <a:gd name="T15" fmla="*/ 1362 h 1792"/>
                  <a:gd name="T16" fmla="*/ 1456 w 1623"/>
                  <a:gd name="T17" fmla="*/ 26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3" h="1792">
                    <a:moveTo>
                      <a:pt x="1456" y="263"/>
                    </a:moveTo>
                    <a:cubicBezTo>
                      <a:pt x="1432" y="218"/>
                      <a:pt x="1390" y="185"/>
                      <a:pt x="1340" y="161"/>
                    </a:cubicBezTo>
                    <a:cubicBezTo>
                      <a:pt x="967" y="0"/>
                      <a:pt x="0" y="352"/>
                      <a:pt x="221" y="621"/>
                    </a:cubicBezTo>
                    <a:cubicBezTo>
                      <a:pt x="289" y="705"/>
                      <a:pt x="289" y="678"/>
                      <a:pt x="394" y="684"/>
                    </a:cubicBezTo>
                    <a:cubicBezTo>
                      <a:pt x="618" y="693"/>
                      <a:pt x="785" y="532"/>
                      <a:pt x="988" y="520"/>
                    </a:cubicBezTo>
                    <a:cubicBezTo>
                      <a:pt x="1017" y="567"/>
                      <a:pt x="1032" y="624"/>
                      <a:pt x="1035" y="690"/>
                    </a:cubicBezTo>
                    <a:cubicBezTo>
                      <a:pt x="1037" y="759"/>
                      <a:pt x="1045" y="823"/>
                      <a:pt x="1002" y="935"/>
                    </a:cubicBezTo>
                    <a:cubicBezTo>
                      <a:pt x="955" y="1108"/>
                      <a:pt x="862" y="1278"/>
                      <a:pt x="776" y="1362"/>
                    </a:cubicBezTo>
                    <a:cubicBezTo>
                      <a:pt x="1274" y="1792"/>
                      <a:pt x="1623" y="582"/>
                      <a:pt x="1456" y="2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41" name="Freeform 53"/>
              <p:cNvSpPr>
                <a:spLocks/>
              </p:cNvSpPr>
              <p:nvPr/>
            </p:nvSpPr>
            <p:spPr bwMode="ltGray">
              <a:xfrm rot="16043336" flipH="1">
                <a:off x="3362" y="766"/>
                <a:ext cx="422" cy="466"/>
              </a:xfrm>
              <a:custGeom>
                <a:avLst/>
                <a:gdLst>
                  <a:gd name="T0" fmla="*/ 1456 w 1623"/>
                  <a:gd name="T1" fmla="*/ 263 h 1792"/>
                  <a:gd name="T2" fmla="*/ 1340 w 1623"/>
                  <a:gd name="T3" fmla="*/ 161 h 1792"/>
                  <a:gd name="T4" fmla="*/ 221 w 1623"/>
                  <a:gd name="T5" fmla="*/ 621 h 1792"/>
                  <a:gd name="T6" fmla="*/ 394 w 1623"/>
                  <a:gd name="T7" fmla="*/ 684 h 1792"/>
                  <a:gd name="T8" fmla="*/ 988 w 1623"/>
                  <a:gd name="T9" fmla="*/ 520 h 1792"/>
                  <a:gd name="T10" fmla="*/ 1035 w 1623"/>
                  <a:gd name="T11" fmla="*/ 690 h 1792"/>
                  <a:gd name="T12" fmla="*/ 1002 w 1623"/>
                  <a:gd name="T13" fmla="*/ 935 h 1792"/>
                  <a:gd name="T14" fmla="*/ 776 w 1623"/>
                  <a:gd name="T15" fmla="*/ 1362 h 1792"/>
                  <a:gd name="T16" fmla="*/ 1456 w 1623"/>
                  <a:gd name="T17" fmla="*/ 26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3" h="1792">
                    <a:moveTo>
                      <a:pt x="1456" y="263"/>
                    </a:moveTo>
                    <a:cubicBezTo>
                      <a:pt x="1432" y="218"/>
                      <a:pt x="1390" y="185"/>
                      <a:pt x="1340" y="161"/>
                    </a:cubicBezTo>
                    <a:cubicBezTo>
                      <a:pt x="967" y="0"/>
                      <a:pt x="0" y="352"/>
                      <a:pt x="221" y="621"/>
                    </a:cubicBezTo>
                    <a:cubicBezTo>
                      <a:pt x="289" y="705"/>
                      <a:pt x="289" y="678"/>
                      <a:pt x="394" y="684"/>
                    </a:cubicBezTo>
                    <a:cubicBezTo>
                      <a:pt x="618" y="693"/>
                      <a:pt x="785" y="532"/>
                      <a:pt x="988" y="520"/>
                    </a:cubicBezTo>
                    <a:cubicBezTo>
                      <a:pt x="1017" y="567"/>
                      <a:pt x="1032" y="624"/>
                      <a:pt x="1035" y="690"/>
                    </a:cubicBezTo>
                    <a:cubicBezTo>
                      <a:pt x="1037" y="759"/>
                      <a:pt x="1045" y="823"/>
                      <a:pt x="1002" y="935"/>
                    </a:cubicBezTo>
                    <a:cubicBezTo>
                      <a:pt x="955" y="1108"/>
                      <a:pt x="862" y="1278"/>
                      <a:pt x="776" y="1362"/>
                    </a:cubicBezTo>
                    <a:cubicBezTo>
                      <a:pt x="1274" y="1792"/>
                      <a:pt x="1623" y="582"/>
                      <a:pt x="1456" y="2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0784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42" name="Freeform 54"/>
              <p:cNvSpPr>
                <a:spLocks/>
              </p:cNvSpPr>
              <p:nvPr/>
            </p:nvSpPr>
            <p:spPr bwMode="ltGray">
              <a:xfrm rot="122014" flipH="1">
                <a:off x="3451" y="1010"/>
                <a:ext cx="92" cy="79"/>
              </a:xfrm>
              <a:custGeom>
                <a:avLst/>
                <a:gdLst>
                  <a:gd name="T0" fmla="*/ 0 w 238"/>
                  <a:gd name="T1" fmla="*/ 155 h 203"/>
                  <a:gd name="T2" fmla="*/ 138 w 238"/>
                  <a:gd name="T3" fmla="*/ 123 h 203"/>
                  <a:gd name="T4" fmla="*/ 184 w 238"/>
                  <a:gd name="T5" fmla="*/ 37 h 203"/>
                  <a:gd name="T6" fmla="*/ 218 w 238"/>
                  <a:gd name="T7" fmla="*/ 33 h 203"/>
                  <a:gd name="T8" fmla="*/ 208 w 238"/>
                  <a:gd name="T9" fmla="*/ 151 h 203"/>
                  <a:gd name="T10" fmla="*/ 28 w 238"/>
                  <a:gd name="T11" fmla="*/ 183 h 203"/>
                  <a:gd name="T12" fmla="*/ 0 w 238"/>
                  <a:gd name="T13" fmla="*/ 15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203">
                    <a:moveTo>
                      <a:pt x="0" y="155"/>
                    </a:moveTo>
                    <a:cubicBezTo>
                      <a:pt x="46" y="141"/>
                      <a:pt x="92" y="135"/>
                      <a:pt x="138" y="123"/>
                    </a:cubicBezTo>
                    <a:cubicBezTo>
                      <a:pt x="204" y="107"/>
                      <a:pt x="190" y="87"/>
                      <a:pt x="184" y="37"/>
                    </a:cubicBezTo>
                    <a:cubicBezTo>
                      <a:pt x="185" y="0"/>
                      <a:pt x="209" y="9"/>
                      <a:pt x="218" y="33"/>
                    </a:cubicBezTo>
                    <a:cubicBezTo>
                      <a:pt x="234" y="73"/>
                      <a:pt x="238" y="119"/>
                      <a:pt x="208" y="151"/>
                    </a:cubicBezTo>
                    <a:cubicBezTo>
                      <a:pt x="173" y="173"/>
                      <a:pt x="142" y="203"/>
                      <a:pt x="28" y="183"/>
                    </a:cubicBezTo>
                    <a:cubicBezTo>
                      <a:pt x="16" y="177"/>
                      <a:pt x="6" y="169"/>
                      <a:pt x="0" y="155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43" name="Group 55"/>
            <p:cNvGrpSpPr>
              <a:grpSpLocks/>
            </p:cNvGrpSpPr>
            <p:nvPr/>
          </p:nvGrpSpPr>
          <p:grpSpPr bwMode="auto">
            <a:xfrm>
              <a:off x="603" y="2916"/>
              <a:ext cx="290" cy="312"/>
              <a:chOff x="3168" y="432"/>
              <a:chExt cx="455" cy="493"/>
            </a:xfrm>
          </p:grpSpPr>
          <p:sp>
            <p:nvSpPr>
              <p:cNvPr id="37944" name="Freeform 56"/>
              <p:cNvSpPr>
                <a:spLocks/>
              </p:cNvSpPr>
              <p:nvPr/>
            </p:nvSpPr>
            <p:spPr bwMode="ltGray">
              <a:xfrm>
                <a:off x="3201" y="459"/>
                <a:ext cx="422" cy="466"/>
              </a:xfrm>
              <a:custGeom>
                <a:avLst/>
                <a:gdLst>
                  <a:gd name="T0" fmla="*/ 1456 w 1623"/>
                  <a:gd name="T1" fmla="*/ 263 h 1792"/>
                  <a:gd name="T2" fmla="*/ 1340 w 1623"/>
                  <a:gd name="T3" fmla="*/ 161 h 1792"/>
                  <a:gd name="T4" fmla="*/ 221 w 1623"/>
                  <a:gd name="T5" fmla="*/ 621 h 1792"/>
                  <a:gd name="T6" fmla="*/ 394 w 1623"/>
                  <a:gd name="T7" fmla="*/ 684 h 1792"/>
                  <a:gd name="T8" fmla="*/ 988 w 1623"/>
                  <a:gd name="T9" fmla="*/ 520 h 1792"/>
                  <a:gd name="T10" fmla="*/ 1035 w 1623"/>
                  <a:gd name="T11" fmla="*/ 690 h 1792"/>
                  <a:gd name="T12" fmla="*/ 1002 w 1623"/>
                  <a:gd name="T13" fmla="*/ 935 h 1792"/>
                  <a:gd name="T14" fmla="*/ 776 w 1623"/>
                  <a:gd name="T15" fmla="*/ 1362 h 1792"/>
                  <a:gd name="T16" fmla="*/ 1456 w 1623"/>
                  <a:gd name="T17" fmla="*/ 26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3" h="1792">
                    <a:moveTo>
                      <a:pt x="1456" y="263"/>
                    </a:moveTo>
                    <a:cubicBezTo>
                      <a:pt x="1432" y="218"/>
                      <a:pt x="1390" y="185"/>
                      <a:pt x="1340" y="161"/>
                    </a:cubicBezTo>
                    <a:cubicBezTo>
                      <a:pt x="967" y="0"/>
                      <a:pt x="0" y="352"/>
                      <a:pt x="221" y="621"/>
                    </a:cubicBezTo>
                    <a:cubicBezTo>
                      <a:pt x="289" y="705"/>
                      <a:pt x="289" y="678"/>
                      <a:pt x="394" y="684"/>
                    </a:cubicBezTo>
                    <a:cubicBezTo>
                      <a:pt x="618" y="693"/>
                      <a:pt x="785" y="532"/>
                      <a:pt x="988" y="520"/>
                    </a:cubicBezTo>
                    <a:cubicBezTo>
                      <a:pt x="1017" y="567"/>
                      <a:pt x="1032" y="624"/>
                      <a:pt x="1035" y="690"/>
                    </a:cubicBezTo>
                    <a:cubicBezTo>
                      <a:pt x="1037" y="759"/>
                      <a:pt x="1045" y="823"/>
                      <a:pt x="1002" y="935"/>
                    </a:cubicBezTo>
                    <a:cubicBezTo>
                      <a:pt x="955" y="1108"/>
                      <a:pt x="862" y="1278"/>
                      <a:pt x="776" y="1362"/>
                    </a:cubicBezTo>
                    <a:cubicBezTo>
                      <a:pt x="1274" y="1792"/>
                      <a:pt x="1623" y="582"/>
                      <a:pt x="1456" y="2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45" name="Freeform 57"/>
              <p:cNvSpPr>
                <a:spLocks/>
              </p:cNvSpPr>
              <p:nvPr/>
            </p:nvSpPr>
            <p:spPr bwMode="ltGray">
              <a:xfrm>
                <a:off x="3168" y="432"/>
                <a:ext cx="422" cy="466"/>
              </a:xfrm>
              <a:custGeom>
                <a:avLst/>
                <a:gdLst>
                  <a:gd name="T0" fmla="*/ 1456 w 1623"/>
                  <a:gd name="T1" fmla="*/ 263 h 1792"/>
                  <a:gd name="T2" fmla="*/ 1340 w 1623"/>
                  <a:gd name="T3" fmla="*/ 161 h 1792"/>
                  <a:gd name="T4" fmla="*/ 221 w 1623"/>
                  <a:gd name="T5" fmla="*/ 621 h 1792"/>
                  <a:gd name="T6" fmla="*/ 394 w 1623"/>
                  <a:gd name="T7" fmla="*/ 684 h 1792"/>
                  <a:gd name="T8" fmla="*/ 988 w 1623"/>
                  <a:gd name="T9" fmla="*/ 520 h 1792"/>
                  <a:gd name="T10" fmla="*/ 1035 w 1623"/>
                  <a:gd name="T11" fmla="*/ 690 h 1792"/>
                  <a:gd name="T12" fmla="*/ 1002 w 1623"/>
                  <a:gd name="T13" fmla="*/ 935 h 1792"/>
                  <a:gd name="T14" fmla="*/ 776 w 1623"/>
                  <a:gd name="T15" fmla="*/ 1362 h 1792"/>
                  <a:gd name="T16" fmla="*/ 1456 w 1623"/>
                  <a:gd name="T17" fmla="*/ 26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3" h="1792">
                    <a:moveTo>
                      <a:pt x="1456" y="263"/>
                    </a:moveTo>
                    <a:cubicBezTo>
                      <a:pt x="1432" y="218"/>
                      <a:pt x="1390" y="185"/>
                      <a:pt x="1340" y="161"/>
                    </a:cubicBezTo>
                    <a:cubicBezTo>
                      <a:pt x="967" y="0"/>
                      <a:pt x="0" y="352"/>
                      <a:pt x="221" y="621"/>
                    </a:cubicBezTo>
                    <a:cubicBezTo>
                      <a:pt x="289" y="705"/>
                      <a:pt x="289" y="678"/>
                      <a:pt x="394" y="684"/>
                    </a:cubicBezTo>
                    <a:cubicBezTo>
                      <a:pt x="618" y="693"/>
                      <a:pt x="785" y="532"/>
                      <a:pt x="988" y="520"/>
                    </a:cubicBezTo>
                    <a:cubicBezTo>
                      <a:pt x="1017" y="567"/>
                      <a:pt x="1032" y="624"/>
                      <a:pt x="1035" y="690"/>
                    </a:cubicBezTo>
                    <a:cubicBezTo>
                      <a:pt x="1037" y="759"/>
                      <a:pt x="1045" y="823"/>
                      <a:pt x="1002" y="935"/>
                    </a:cubicBezTo>
                    <a:cubicBezTo>
                      <a:pt x="955" y="1108"/>
                      <a:pt x="862" y="1278"/>
                      <a:pt x="776" y="1362"/>
                    </a:cubicBezTo>
                    <a:cubicBezTo>
                      <a:pt x="1274" y="1792"/>
                      <a:pt x="1623" y="582"/>
                      <a:pt x="1456" y="2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46" name="Freeform 58"/>
              <p:cNvSpPr>
                <a:spLocks/>
              </p:cNvSpPr>
              <p:nvPr/>
            </p:nvSpPr>
            <p:spPr bwMode="ltGray">
              <a:xfrm rot="15921321">
                <a:off x="3382" y="547"/>
                <a:ext cx="92" cy="79"/>
              </a:xfrm>
              <a:custGeom>
                <a:avLst/>
                <a:gdLst>
                  <a:gd name="T0" fmla="*/ 0 w 238"/>
                  <a:gd name="T1" fmla="*/ 155 h 203"/>
                  <a:gd name="T2" fmla="*/ 138 w 238"/>
                  <a:gd name="T3" fmla="*/ 123 h 203"/>
                  <a:gd name="T4" fmla="*/ 184 w 238"/>
                  <a:gd name="T5" fmla="*/ 37 h 203"/>
                  <a:gd name="T6" fmla="*/ 218 w 238"/>
                  <a:gd name="T7" fmla="*/ 33 h 203"/>
                  <a:gd name="T8" fmla="*/ 208 w 238"/>
                  <a:gd name="T9" fmla="*/ 151 h 203"/>
                  <a:gd name="T10" fmla="*/ 28 w 238"/>
                  <a:gd name="T11" fmla="*/ 183 h 203"/>
                  <a:gd name="T12" fmla="*/ 0 w 238"/>
                  <a:gd name="T13" fmla="*/ 15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203">
                    <a:moveTo>
                      <a:pt x="0" y="155"/>
                    </a:moveTo>
                    <a:cubicBezTo>
                      <a:pt x="46" y="141"/>
                      <a:pt x="92" y="135"/>
                      <a:pt x="138" y="123"/>
                    </a:cubicBezTo>
                    <a:cubicBezTo>
                      <a:pt x="204" y="107"/>
                      <a:pt x="190" y="87"/>
                      <a:pt x="184" y="37"/>
                    </a:cubicBezTo>
                    <a:cubicBezTo>
                      <a:pt x="185" y="0"/>
                      <a:pt x="209" y="9"/>
                      <a:pt x="218" y="33"/>
                    </a:cubicBezTo>
                    <a:cubicBezTo>
                      <a:pt x="234" y="73"/>
                      <a:pt x="238" y="119"/>
                      <a:pt x="208" y="151"/>
                    </a:cubicBezTo>
                    <a:cubicBezTo>
                      <a:pt x="173" y="173"/>
                      <a:pt x="142" y="203"/>
                      <a:pt x="28" y="183"/>
                    </a:cubicBezTo>
                    <a:cubicBezTo>
                      <a:pt x="16" y="177"/>
                      <a:pt x="6" y="169"/>
                      <a:pt x="0" y="155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47" name="Group 59"/>
            <p:cNvGrpSpPr>
              <a:grpSpLocks/>
            </p:cNvGrpSpPr>
            <p:nvPr/>
          </p:nvGrpSpPr>
          <p:grpSpPr bwMode="auto">
            <a:xfrm rot="-1559867">
              <a:off x="1251" y="2688"/>
              <a:ext cx="244" cy="324"/>
              <a:chOff x="2942" y="357"/>
              <a:chExt cx="752" cy="1001"/>
            </a:xfrm>
          </p:grpSpPr>
          <p:sp>
            <p:nvSpPr>
              <p:cNvPr id="37948" name="Freeform 60"/>
              <p:cNvSpPr>
                <a:spLocks noEditPoints="1"/>
              </p:cNvSpPr>
              <p:nvPr/>
            </p:nvSpPr>
            <p:spPr bwMode="ltGray">
              <a:xfrm>
                <a:off x="2976" y="432"/>
                <a:ext cx="718" cy="926"/>
              </a:xfrm>
              <a:custGeom>
                <a:avLst/>
                <a:gdLst>
                  <a:gd name="T0" fmla="*/ 189 w 304"/>
                  <a:gd name="T1" fmla="*/ 25 h 392"/>
                  <a:gd name="T2" fmla="*/ 77 w 304"/>
                  <a:gd name="T3" fmla="*/ 115 h 392"/>
                  <a:gd name="T4" fmla="*/ 24 w 304"/>
                  <a:gd name="T5" fmla="*/ 243 h 392"/>
                  <a:gd name="T6" fmla="*/ 8 w 304"/>
                  <a:gd name="T7" fmla="*/ 340 h 392"/>
                  <a:gd name="T8" fmla="*/ 101 w 304"/>
                  <a:gd name="T9" fmla="*/ 392 h 392"/>
                  <a:gd name="T10" fmla="*/ 183 w 304"/>
                  <a:gd name="T11" fmla="*/ 372 h 392"/>
                  <a:gd name="T12" fmla="*/ 233 w 304"/>
                  <a:gd name="T13" fmla="*/ 315 h 392"/>
                  <a:gd name="T14" fmla="*/ 177 w 304"/>
                  <a:gd name="T15" fmla="*/ 241 h 392"/>
                  <a:gd name="T16" fmla="*/ 294 w 304"/>
                  <a:gd name="T17" fmla="*/ 154 h 392"/>
                  <a:gd name="T18" fmla="*/ 189 w 304"/>
                  <a:gd name="T19" fmla="*/ 25 h 392"/>
                  <a:gd name="T20" fmla="*/ 137 w 304"/>
                  <a:gd name="T21" fmla="*/ 332 h 392"/>
                  <a:gd name="T22" fmla="*/ 82 w 304"/>
                  <a:gd name="T23" fmla="*/ 306 h 392"/>
                  <a:gd name="T24" fmla="*/ 137 w 304"/>
                  <a:gd name="T25" fmla="*/ 332 h 392"/>
                  <a:gd name="T26" fmla="*/ 133 w 304"/>
                  <a:gd name="T27" fmla="*/ 148 h 392"/>
                  <a:gd name="T28" fmla="*/ 222 w 304"/>
                  <a:gd name="T29" fmla="*/ 134 h 392"/>
                  <a:gd name="T30" fmla="*/ 133 w 304"/>
                  <a:gd name="T31" fmla="*/ 148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4" h="392">
                    <a:moveTo>
                      <a:pt x="189" y="25"/>
                    </a:moveTo>
                    <a:cubicBezTo>
                      <a:pt x="124" y="0"/>
                      <a:pt x="97" y="67"/>
                      <a:pt x="77" y="115"/>
                    </a:cubicBezTo>
                    <a:cubicBezTo>
                      <a:pt x="59" y="158"/>
                      <a:pt x="35" y="198"/>
                      <a:pt x="24" y="243"/>
                    </a:cubicBezTo>
                    <a:cubicBezTo>
                      <a:pt x="18" y="269"/>
                      <a:pt x="0" y="314"/>
                      <a:pt x="8" y="340"/>
                    </a:cubicBezTo>
                    <a:cubicBezTo>
                      <a:pt x="19" y="380"/>
                      <a:pt x="59" y="392"/>
                      <a:pt x="101" y="392"/>
                    </a:cubicBezTo>
                    <a:cubicBezTo>
                      <a:pt x="132" y="391"/>
                      <a:pt x="163" y="383"/>
                      <a:pt x="183" y="372"/>
                    </a:cubicBezTo>
                    <a:cubicBezTo>
                      <a:pt x="206" y="361"/>
                      <a:pt x="231" y="342"/>
                      <a:pt x="233" y="315"/>
                    </a:cubicBezTo>
                    <a:cubicBezTo>
                      <a:pt x="235" y="299"/>
                      <a:pt x="194" y="228"/>
                      <a:pt x="177" y="241"/>
                    </a:cubicBezTo>
                    <a:cubicBezTo>
                      <a:pt x="214" y="214"/>
                      <a:pt x="283" y="213"/>
                      <a:pt x="294" y="154"/>
                    </a:cubicBezTo>
                    <a:cubicBezTo>
                      <a:pt x="304" y="109"/>
                      <a:pt x="229" y="40"/>
                      <a:pt x="189" y="25"/>
                    </a:cubicBezTo>
                    <a:close/>
                    <a:moveTo>
                      <a:pt x="137" y="332"/>
                    </a:moveTo>
                    <a:cubicBezTo>
                      <a:pt x="115" y="347"/>
                      <a:pt x="80" y="336"/>
                      <a:pt x="82" y="306"/>
                    </a:cubicBezTo>
                    <a:cubicBezTo>
                      <a:pt x="86" y="250"/>
                      <a:pt x="192" y="293"/>
                      <a:pt x="137" y="332"/>
                    </a:cubicBezTo>
                    <a:close/>
                    <a:moveTo>
                      <a:pt x="133" y="148"/>
                    </a:moveTo>
                    <a:cubicBezTo>
                      <a:pt x="132" y="97"/>
                      <a:pt x="209" y="86"/>
                      <a:pt x="222" y="134"/>
                    </a:cubicBezTo>
                    <a:cubicBezTo>
                      <a:pt x="238" y="195"/>
                      <a:pt x="134" y="219"/>
                      <a:pt x="133" y="1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49" name="Freeform 61"/>
              <p:cNvSpPr>
                <a:spLocks noEditPoints="1"/>
              </p:cNvSpPr>
              <p:nvPr/>
            </p:nvSpPr>
            <p:spPr bwMode="ltGray">
              <a:xfrm>
                <a:off x="2942" y="357"/>
                <a:ext cx="716" cy="926"/>
              </a:xfrm>
              <a:custGeom>
                <a:avLst/>
                <a:gdLst>
                  <a:gd name="T0" fmla="*/ 189 w 303"/>
                  <a:gd name="T1" fmla="*/ 25 h 392"/>
                  <a:gd name="T2" fmla="*/ 77 w 303"/>
                  <a:gd name="T3" fmla="*/ 115 h 392"/>
                  <a:gd name="T4" fmla="*/ 24 w 303"/>
                  <a:gd name="T5" fmla="*/ 243 h 392"/>
                  <a:gd name="T6" fmla="*/ 7 w 303"/>
                  <a:gd name="T7" fmla="*/ 340 h 392"/>
                  <a:gd name="T8" fmla="*/ 101 w 303"/>
                  <a:gd name="T9" fmla="*/ 391 h 392"/>
                  <a:gd name="T10" fmla="*/ 183 w 303"/>
                  <a:gd name="T11" fmla="*/ 372 h 392"/>
                  <a:gd name="T12" fmla="*/ 233 w 303"/>
                  <a:gd name="T13" fmla="*/ 315 h 392"/>
                  <a:gd name="T14" fmla="*/ 177 w 303"/>
                  <a:gd name="T15" fmla="*/ 241 h 392"/>
                  <a:gd name="T16" fmla="*/ 294 w 303"/>
                  <a:gd name="T17" fmla="*/ 154 h 392"/>
                  <a:gd name="T18" fmla="*/ 189 w 303"/>
                  <a:gd name="T19" fmla="*/ 25 h 392"/>
                  <a:gd name="T20" fmla="*/ 137 w 303"/>
                  <a:gd name="T21" fmla="*/ 332 h 392"/>
                  <a:gd name="T22" fmla="*/ 82 w 303"/>
                  <a:gd name="T23" fmla="*/ 306 h 392"/>
                  <a:gd name="T24" fmla="*/ 137 w 303"/>
                  <a:gd name="T25" fmla="*/ 332 h 392"/>
                  <a:gd name="T26" fmla="*/ 133 w 303"/>
                  <a:gd name="T27" fmla="*/ 147 h 392"/>
                  <a:gd name="T28" fmla="*/ 222 w 303"/>
                  <a:gd name="T29" fmla="*/ 134 h 392"/>
                  <a:gd name="T30" fmla="*/ 133 w 303"/>
                  <a:gd name="T31" fmla="*/ 14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3" h="392">
                    <a:moveTo>
                      <a:pt x="189" y="25"/>
                    </a:moveTo>
                    <a:cubicBezTo>
                      <a:pt x="123" y="0"/>
                      <a:pt x="97" y="67"/>
                      <a:pt x="77" y="115"/>
                    </a:cubicBezTo>
                    <a:cubicBezTo>
                      <a:pt x="59" y="157"/>
                      <a:pt x="34" y="198"/>
                      <a:pt x="24" y="243"/>
                    </a:cubicBezTo>
                    <a:cubicBezTo>
                      <a:pt x="18" y="269"/>
                      <a:pt x="0" y="314"/>
                      <a:pt x="7" y="340"/>
                    </a:cubicBezTo>
                    <a:cubicBezTo>
                      <a:pt x="18" y="380"/>
                      <a:pt x="59" y="392"/>
                      <a:pt x="101" y="391"/>
                    </a:cubicBezTo>
                    <a:cubicBezTo>
                      <a:pt x="131" y="391"/>
                      <a:pt x="163" y="383"/>
                      <a:pt x="183" y="372"/>
                    </a:cubicBezTo>
                    <a:cubicBezTo>
                      <a:pt x="205" y="361"/>
                      <a:pt x="231" y="342"/>
                      <a:pt x="233" y="315"/>
                    </a:cubicBezTo>
                    <a:cubicBezTo>
                      <a:pt x="234" y="299"/>
                      <a:pt x="194" y="228"/>
                      <a:pt x="177" y="241"/>
                    </a:cubicBezTo>
                    <a:cubicBezTo>
                      <a:pt x="214" y="214"/>
                      <a:pt x="282" y="213"/>
                      <a:pt x="294" y="154"/>
                    </a:cubicBezTo>
                    <a:cubicBezTo>
                      <a:pt x="303" y="109"/>
                      <a:pt x="229" y="40"/>
                      <a:pt x="189" y="25"/>
                    </a:cubicBezTo>
                    <a:close/>
                    <a:moveTo>
                      <a:pt x="137" y="332"/>
                    </a:moveTo>
                    <a:cubicBezTo>
                      <a:pt x="115" y="347"/>
                      <a:pt x="80" y="336"/>
                      <a:pt x="82" y="306"/>
                    </a:cubicBezTo>
                    <a:cubicBezTo>
                      <a:pt x="86" y="249"/>
                      <a:pt x="192" y="293"/>
                      <a:pt x="137" y="332"/>
                    </a:cubicBezTo>
                    <a:close/>
                    <a:moveTo>
                      <a:pt x="133" y="147"/>
                    </a:moveTo>
                    <a:cubicBezTo>
                      <a:pt x="132" y="97"/>
                      <a:pt x="209" y="86"/>
                      <a:pt x="222" y="134"/>
                    </a:cubicBezTo>
                    <a:cubicBezTo>
                      <a:pt x="238" y="194"/>
                      <a:pt x="134" y="219"/>
                      <a:pt x="133" y="14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7451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50" name="Group 62"/>
            <p:cNvGrpSpPr>
              <a:grpSpLocks/>
            </p:cNvGrpSpPr>
            <p:nvPr/>
          </p:nvGrpSpPr>
          <p:grpSpPr bwMode="auto">
            <a:xfrm rot="-1127993">
              <a:off x="3083" y="2502"/>
              <a:ext cx="218" cy="296"/>
              <a:chOff x="3072" y="96"/>
              <a:chExt cx="1220" cy="1654"/>
            </a:xfrm>
          </p:grpSpPr>
          <p:grpSp>
            <p:nvGrpSpPr>
              <p:cNvPr id="37951" name="Group 63"/>
              <p:cNvGrpSpPr>
                <a:grpSpLocks/>
              </p:cNvGrpSpPr>
              <p:nvPr/>
            </p:nvGrpSpPr>
            <p:grpSpPr bwMode="auto">
              <a:xfrm>
                <a:off x="3154" y="144"/>
                <a:ext cx="1138" cy="1606"/>
                <a:chOff x="4153" y="-160"/>
                <a:chExt cx="1138" cy="1606"/>
              </a:xfrm>
            </p:grpSpPr>
            <p:sp>
              <p:nvSpPr>
                <p:cNvPr id="37952" name="Freeform 64"/>
                <p:cNvSpPr>
                  <a:spLocks/>
                </p:cNvSpPr>
                <p:nvPr/>
              </p:nvSpPr>
              <p:spPr bwMode="ltGray">
                <a:xfrm>
                  <a:off x="4191" y="-160"/>
                  <a:ext cx="1100" cy="1260"/>
                </a:xfrm>
                <a:custGeom>
                  <a:avLst/>
                  <a:gdLst>
                    <a:gd name="T0" fmla="*/ 361 w 550"/>
                    <a:gd name="T1" fmla="*/ 240 h 629"/>
                    <a:gd name="T2" fmla="*/ 127 w 550"/>
                    <a:gd name="T3" fmla="*/ 326 h 629"/>
                    <a:gd name="T4" fmla="*/ 74 w 550"/>
                    <a:gd name="T5" fmla="*/ 584 h 629"/>
                    <a:gd name="T6" fmla="*/ 169 w 550"/>
                    <a:gd name="T7" fmla="*/ 545 h 629"/>
                    <a:gd name="T8" fmla="*/ 190 w 550"/>
                    <a:gd name="T9" fmla="*/ 399 h 629"/>
                    <a:gd name="T10" fmla="*/ 342 w 550"/>
                    <a:gd name="T11" fmla="*/ 420 h 629"/>
                    <a:gd name="T12" fmla="*/ 472 w 550"/>
                    <a:gd name="T13" fmla="*/ 294 h 629"/>
                    <a:gd name="T14" fmla="*/ 352 w 550"/>
                    <a:gd name="T15" fmla="*/ 38 h 629"/>
                    <a:gd name="T16" fmla="*/ 175 w 550"/>
                    <a:gd name="T17" fmla="*/ 35 h 629"/>
                    <a:gd name="T18" fmla="*/ 85 w 550"/>
                    <a:gd name="T19" fmla="*/ 177 h 629"/>
                    <a:gd name="T20" fmla="*/ 222 w 550"/>
                    <a:gd name="T21" fmla="*/ 213 h 629"/>
                    <a:gd name="T22" fmla="*/ 294 w 550"/>
                    <a:gd name="T23" fmla="*/ 147 h 629"/>
                    <a:gd name="T24" fmla="*/ 361 w 550"/>
                    <a:gd name="T25" fmla="*/ 24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50" h="629">
                      <a:moveTo>
                        <a:pt x="361" y="240"/>
                      </a:moveTo>
                      <a:cubicBezTo>
                        <a:pt x="372" y="345"/>
                        <a:pt x="184" y="311"/>
                        <a:pt x="127" y="326"/>
                      </a:cubicBezTo>
                      <a:cubicBezTo>
                        <a:pt x="53" y="346"/>
                        <a:pt x="0" y="528"/>
                        <a:pt x="74" y="584"/>
                      </a:cubicBezTo>
                      <a:cubicBezTo>
                        <a:pt x="133" y="629"/>
                        <a:pt x="163" y="594"/>
                        <a:pt x="169" y="545"/>
                      </a:cubicBezTo>
                      <a:cubicBezTo>
                        <a:pt x="175" y="500"/>
                        <a:pt x="133" y="426"/>
                        <a:pt x="190" y="399"/>
                      </a:cubicBezTo>
                      <a:cubicBezTo>
                        <a:pt x="238" y="377"/>
                        <a:pt x="287" y="441"/>
                        <a:pt x="342" y="420"/>
                      </a:cubicBezTo>
                      <a:cubicBezTo>
                        <a:pt x="397" y="399"/>
                        <a:pt x="440" y="341"/>
                        <a:pt x="472" y="294"/>
                      </a:cubicBezTo>
                      <a:cubicBezTo>
                        <a:pt x="550" y="180"/>
                        <a:pt x="460" y="80"/>
                        <a:pt x="352" y="38"/>
                      </a:cubicBezTo>
                      <a:cubicBezTo>
                        <a:pt x="287" y="14"/>
                        <a:pt x="236" y="0"/>
                        <a:pt x="175" y="35"/>
                      </a:cubicBezTo>
                      <a:cubicBezTo>
                        <a:pt x="127" y="62"/>
                        <a:pt x="65" y="114"/>
                        <a:pt x="85" y="177"/>
                      </a:cubicBezTo>
                      <a:cubicBezTo>
                        <a:pt x="108" y="248"/>
                        <a:pt x="168" y="218"/>
                        <a:pt x="222" y="213"/>
                      </a:cubicBezTo>
                      <a:cubicBezTo>
                        <a:pt x="229" y="212"/>
                        <a:pt x="232" y="133"/>
                        <a:pt x="294" y="147"/>
                      </a:cubicBezTo>
                      <a:cubicBezTo>
                        <a:pt x="332" y="155"/>
                        <a:pt x="357" y="203"/>
                        <a:pt x="361" y="24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80000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37953" name="Freeform 65"/>
                <p:cNvSpPr>
                  <a:spLocks/>
                </p:cNvSpPr>
                <p:nvPr/>
              </p:nvSpPr>
              <p:spPr bwMode="ltGray">
                <a:xfrm>
                  <a:off x="4153" y="1062"/>
                  <a:ext cx="420" cy="384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82353"/>
                        <a:invGamma/>
                      </a:schemeClr>
                    </a:gs>
                  </a:gsLst>
                  <a:path path="rect">
                    <a:fillToRect l="50000" t="50000" r="50000" b="50000"/>
                  </a:path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grpSp>
            <p:nvGrpSpPr>
              <p:cNvPr id="37954" name="Group 66"/>
              <p:cNvGrpSpPr>
                <a:grpSpLocks/>
              </p:cNvGrpSpPr>
              <p:nvPr/>
            </p:nvGrpSpPr>
            <p:grpSpPr bwMode="auto">
              <a:xfrm>
                <a:off x="3072" y="96"/>
                <a:ext cx="1138" cy="1606"/>
                <a:chOff x="4153" y="-160"/>
                <a:chExt cx="1138" cy="1606"/>
              </a:xfrm>
            </p:grpSpPr>
            <p:sp>
              <p:nvSpPr>
                <p:cNvPr id="37955" name="Freeform 67"/>
                <p:cNvSpPr>
                  <a:spLocks/>
                </p:cNvSpPr>
                <p:nvPr/>
              </p:nvSpPr>
              <p:spPr bwMode="ltGray">
                <a:xfrm>
                  <a:off x="4191" y="-160"/>
                  <a:ext cx="1100" cy="1260"/>
                </a:xfrm>
                <a:custGeom>
                  <a:avLst/>
                  <a:gdLst>
                    <a:gd name="T0" fmla="*/ 361 w 550"/>
                    <a:gd name="T1" fmla="*/ 240 h 629"/>
                    <a:gd name="T2" fmla="*/ 127 w 550"/>
                    <a:gd name="T3" fmla="*/ 326 h 629"/>
                    <a:gd name="T4" fmla="*/ 74 w 550"/>
                    <a:gd name="T5" fmla="*/ 584 h 629"/>
                    <a:gd name="T6" fmla="*/ 169 w 550"/>
                    <a:gd name="T7" fmla="*/ 545 h 629"/>
                    <a:gd name="T8" fmla="*/ 190 w 550"/>
                    <a:gd name="T9" fmla="*/ 399 h 629"/>
                    <a:gd name="T10" fmla="*/ 342 w 550"/>
                    <a:gd name="T11" fmla="*/ 420 h 629"/>
                    <a:gd name="T12" fmla="*/ 472 w 550"/>
                    <a:gd name="T13" fmla="*/ 294 h 629"/>
                    <a:gd name="T14" fmla="*/ 352 w 550"/>
                    <a:gd name="T15" fmla="*/ 38 h 629"/>
                    <a:gd name="T16" fmla="*/ 175 w 550"/>
                    <a:gd name="T17" fmla="*/ 35 h 629"/>
                    <a:gd name="T18" fmla="*/ 85 w 550"/>
                    <a:gd name="T19" fmla="*/ 177 h 629"/>
                    <a:gd name="T20" fmla="*/ 222 w 550"/>
                    <a:gd name="T21" fmla="*/ 213 h 629"/>
                    <a:gd name="T22" fmla="*/ 294 w 550"/>
                    <a:gd name="T23" fmla="*/ 147 h 629"/>
                    <a:gd name="T24" fmla="*/ 361 w 550"/>
                    <a:gd name="T25" fmla="*/ 24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50" h="629">
                      <a:moveTo>
                        <a:pt x="361" y="240"/>
                      </a:moveTo>
                      <a:cubicBezTo>
                        <a:pt x="372" y="345"/>
                        <a:pt x="184" y="311"/>
                        <a:pt x="127" y="326"/>
                      </a:cubicBezTo>
                      <a:cubicBezTo>
                        <a:pt x="53" y="346"/>
                        <a:pt x="0" y="528"/>
                        <a:pt x="74" y="584"/>
                      </a:cubicBezTo>
                      <a:cubicBezTo>
                        <a:pt x="133" y="629"/>
                        <a:pt x="163" y="594"/>
                        <a:pt x="169" y="545"/>
                      </a:cubicBezTo>
                      <a:cubicBezTo>
                        <a:pt x="175" y="500"/>
                        <a:pt x="133" y="426"/>
                        <a:pt x="190" y="399"/>
                      </a:cubicBezTo>
                      <a:cubicBezTo>
                        <a:pt x="238" y="377"/>
                        <a:pt x="287" y="441"/>
                        <a:pt x="342" y="420"/>
                      </a:cubicBezTo>
                      <a:cubicBezTo>
                        <a:pt x="397" y="399"/>
                        <a:pt x="440" y="341"/>
                        <a:pt x="472" y="294"/>
                      </a:cubicBezTo>
                      <a:cubicBezTo>
                        <a:pt x="550" y="180"/>
                        <a:pt x="460" y="80"/>
                        <a:pt x="352" y="38"/>
                      </a:cubicBezTo>
                      <a:cubicBezTo>
                        <a:pt x="287" y="14"/>
                        <a:pt x="236" y="0"/>
                        <a:pt x="175" y="35"/>
                      </a:cubicBezTo>
                      <a:cubicBezTo>
                        <a:pt x="127" y="62"/>
                        <a:pt x="65" y="114"/>
                        <a:pt x="85" y="177"/>
                      </a:cubicBezTo>
                      <a:cubicBezTo>
                        <a:pt x="108" y="248"/>
                        <a:pt x="168" y="218"/>
                        <a:pt x="222" y="213"/>
                      </a:cubicBezTo>
                      <a:cubicBezTo>
                        <a:pt x="229" y="212"/>
                        <a:pt x="232" y="133"/>
                        <a:pt x="294" y="147"/>
                      </a:cubicBezTo>
                      <a:cubicBezTo>
                        <a:pt x="332" y="155"/>
                        <a:pt x="357" y="203"/>
                        <a:pt x="361" y="24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0980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37956" name="Freeform 68"/>
                <p:cNvSpPr>
                  <a:spLocks/>
                </p:cNvSpPr>
                <p:nvPr/>
              </p:nvSpPr>
              <p:spPr bwMode="ltGray">
                <a:xfrm>
                  <a:off x="4153" y="1062"/>
                  <a:ext cx="420" cy="384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37957" name="Freeform 69"/>
              <p:cNvSpPr>
                <a:spLocks/>
              </p:cNvSpPr>
              <p:nvPr/>
            </p:nvSpPr>
            <p:spPr bwMode="ltGray">
              <a:xfrm>
                <a:off x="3343" y="168"/>
                <a:ext cx="260" cy="218"/>
              </a:xfrm>
              <a:custGeom>
                <a:avLst/>
                <a:gdLst>
                  <a:gd name="T0" fmla="*/ 27 w 130"/>
                  <a:gd name="T1" fmla="*/ 96 h 109"/>
                  <a:gd name="T2" fmla="*/ 6 w 130"/>
                  <a:gd name="T3" fmla="*/ 38 h 109"/>
                  <a:gd name="T4" fmla="*/ 48 w 130"/>
                  <a:gd name="T5" fmla="*/ 9 h 109"/>
                  <a:gd name="T6" fmla="*/ 67 w 130"/>
                  <a:gd name="T7" fmla="*/ 0 h 109"/>
                  <a:gd name="T8" fmla="*/ 58 w 130"/>
                  <a:gd name="T9" fmla="*/ 35 h 109"/>
                  <a:gd name="T10" fmla="*/ 130 w 130"/>
                  <a:gd name="T11" fmla="*/ 92 h 109"/>
                  <a:gd name="T12" fmla="*/ 83 w 130"/>
                  <a:gd name="T13" fmla="*/ 109 h 109"/>
                  <a:gd name="T14" fmla="*/ 27 w 130"/>
                  <a:gd name="T15" fmla="*/ 9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09">
                    <a:moveTo>
                      <a:pt x="27" y="96"/>
                    </a:moveTo>
                    <a:cubicBezTo>
                      <a:pt x="3" y="83"/>
                      <a:pt x="0" y="61"/>
                      <a:pt x="6" y="38"/>
                    </a:cubicBezTo>
                    <a:cubicBezTo>
                      <a:pt x="20" y="27"/>
                      <a:pt x="34" y="17"/>
                      <a:pt x="48" y="9"/>
                    </a:cubicBezTo>
                    <a:cubicBezTo>
                      <a:pt x="54" y="6"/>
                      <a:pt x="61" y="3"/>
                      <a:pt x="67" y="0"/>
                    </a:cubicBezTo>
                    <a:cubicBezTo>
                      <a:pt x="62" y="10"/>
                      <a:pt x="59" y="22"/>
                      <a:pt x="58" y="35"/>
                    </a:cubicBezTo>
                    <a:cubicBezTo>
                      <a:pt x="54" y="81"/>
                      <a:pt x="99" y="76"/>
                      <a:pt x="130" y="92"/>
                    </a:cubicBezTo>
                    <a:cubicBezTo>
                      <a:pt x="120" y="104"/>
                      <a:pt x="102" y="109"/>
                      <a:pt x="83" y="109"/>
                    </a:cubicBezTo>
                    <a:cubicBezTo>
                      <a:pt x="62" y="109"/>
                      <a:pt x="41" y="103"/>
                      <a:pt x="27" y="96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58" name="Freeform 70"/>
              <p:cNvSpPr>
                <a:spLocks/>
              </p:cNvSpPr>
              <p:nvPr/>
            </p:nvSpPr>
            <p:spPr bwMode="ltGray">
              <a:xfrm>
                <a:off x="3328" y="1418"/>
                <a:ext cx="114" cy="121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37959" name="Rectangle 71"/>
          <p:cNvSpPr>
            <a:spLocks noChangeArrowheads="1"/>
          </p:cNvSpPr>
          <p:nvPr/>
        </p:nvSpPr>
        <p:spPr bwMode="hidden">
          <a:xfrm flipH="1">
            <a:off x="0" y="3"/>
            <a:ext cx="12192000" cy="2968625"/>
          </a:xfrm>
          <a:prstGeom prst="rect">
            <a:avLst/>
          </a:prstGeom>
          <a:gradFill rotWithShape="1"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sp>
        <p:nvSpPr>
          <p:cNvPr id="37960" name="Rectangle 7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464800" y="6586538"/>
            <a:ext cx="1422400" cy="220662"/>
          </a:xfrm>
        </p:spPr>
        <p:txBody>
          <a:bodyPr/>
          <a:lstStyle>
            <a:lvl1pPr>
              <a:defRPr sz="1417"/>
            </a:lvl1pPr>
          </a:lstStyle>
          <a:p>
            <a:fld id="{D2C114A1-C78A-47AE-B866-A1A9A80D3D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7961" name="Rectangle 7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" y="6586538"/>
            <a:ext cx="2844800" cy="220662"/>
          </a:xfrm>
        </p:spPr>
        <p:txBody>
          <a:bodyPr/>
          <a:lstStyle>
            <a:lvl1pPr>
              <a:defRPr sz="1417"/>
            </a:lvl1pPr>
          </a:lstStyle>
          <a:p>
            <a:fld id="{E37A8D8C-9234-4B23-B863-AC25D75353A3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37962" name="Rectangle 7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352800" y="6586538"/>
            <a:ext cx="3860800" cy="220662"/>
          </a:xfrm>
        </p:spPr>
        <p:txBody>
          <a:bodyPr/>
          <a:lstStyle>
            <a:lvl1pPr>
              <a:defRPr sz="1417"/>
            </a:lvl1pPr>
          </a:lstStyle>
          <a:p>
            <a:endParaRPr lang="en-US"/>
          </a:p>
        </p:txBody>
      </p:sp>
      <p:pic>
        <p:nvPicPr>
          <p:cNvPr id="37963" name="Picture 7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3" r="16740"/>
          <a:stretch>
            <a:fillRect/>
          </a:stretch>
        </p:blipFill>
        <p:spPr bwMode="gray">
          <a:xfrm>
            <a:off x="0" y="4343400"/>
            <a:ext cx="843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4" name="Picture 7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b="51913"/>
          <a:stretch>
            <a:fillRect/>
          </a:stretch>
        </p:blipFill>
        <p:spPr bwMode="ltGray">
          <a:xfrm>
            <a:off x="1320800" y="0"/>
            <a:ext cx="843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65" name="Group 77"/>
          <p:cNvGrpSpPr>
            <a:grpSpLocks/>
          </p:cNvGrpSpPr>
          <p:nvPr/>
        </p:nvGrpSpPr>
        <p:grpSpPr bwMode="auto">
          <a:xfrm>
            <a:off x="11277606" y="1371603"/>
            <a:ext cx="505884" cy="454025"/>
            <a:chOff x="1263" y="3340"/>
            <a:chExt cx="407" cy="488"/>
          </a:xfrm>
        </p:grpSpPr>
        <p:grpSp>
          <p:nvGrpSpPr>
            <p:cNvPr id="37966" name="Group 78"/>
            <p:cNvGrpSpPr>
              <a:grpSpLocks/>
            </p:cNvGrpSpPr>
            <p:nvPr/>
          </p:nvGrpSpPr>
          <p:grpSpPr bwMode="auto">
            <a:xfrm rot="10274154">
              <a:off x="1294" y="3362"/>
              <a:ext cx="376" cy="466"/>
              <a:chOff x="1657" y="2832"/>
              <a:chExt cx="900" cy="1112"/>
            </a:xfrm>
          </p:grpSpPr>
          <p:sp>
            <p:nvSpPr>
              <p:cNvPr id="37967" name="Freeform 79"/>
              <p:cNvSpPr>
                <a:spLocks/>
              </p:cNvSpPr>
              <p:nvPr/>
            </p:nvSpPr>
            <p:spPr bwMode="gray">
              <a:xfrm>
                <a:off x="2016" y="2832"/>
                <a:ext cx="355" cy="421"/>
              </a:xfrm>
              <a:custGeom>
                <a:avLst/>
                <a:gdLst>
                  <a:gd name="T0" fmla="*/ 68 w 150"/>
                  <a:gd name="T1" fmla="*/ 11 h 178"/>
                  <a:gd name="T2" fmla="*/ 3 w 150"/>
                  <a:gd name="T3" fmla="*/ 90 h 178"/>
                  <a:gd name="T4" fmla="*/ 9 w 150"/>
                  <a:gd name="T5" fmla="*/ 46 h 178"/>
                  <a:gd name="T6" fmla="*/ 68 w 150"/>
                  <a:gd name="T7" fmla="*/ 1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178">
                    <a:moveTo>
                      <a:pt x="68" y="11"/>
                    </a:moveTo>
                    <a:cubicBezTo>
                      <a:pt x="150" y="49"/>
                      <a:pt x="28" y="178"/>
                      <a:pt x="3" y="90"/>
                    </a:cubicBezTo>
                    <a:cubicBezTo>
                      <a:pt x="0" y="77"/>
                      <a:pt x="2" y="61"/>
                      <a:pt x="9" y="46"/>
                    </a:cubicBezTo>
                    <a:cubicBezTo>
                      <a:pt x="20" y="20"/>
                      <a:pt x="43" y="0"/>
                      <a:pt x="68" y="1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68" name="Freeform 80"/>
              <p:cNvSpPr>
                <a:spLocks/>
              </p:cNvSpPr>
              <p:nvPr/>
            </p:nvSpPr>
            <p:spPr bwMode="gray">
              <a:xfrm>
                <a:off x="1657" y="3073"/>
                <a:ext cx="900" cy="328"/>
              </a:xfrm>
              <a:custGeom>
                <a:avLst/>
                <a:gdLst>
                  <a:gd name="T0" fmla="*/ 340 w 381"/>
                  <a:gd name="T1" fmla="*/ 80 h 139"/>
                  <a:gd name="T2" fmla="*/ 125 w 381"/>
                  <a:gd name="T3" fmla="*/ 107 h 139"/>
                  <a:gd name="T4" fmla="*/ 23 w 381"/>
                  <a:gd name="T5" fmla="*/ 75 h 139"/>
                  <a:gd name="T6" fmla="*/ 57 w 381"/>
                  <a:gd name="T7" fmla="*/ 15 h 139"/>
                  <a:gd name="T8" fmla="*/ 230 w 381"/>
                  <a:gd name="T9" fmla="*/ 33 h 139"/>
                  <a:gd name="T10" fmla="*/ 340 w 381"/>
                  <a:gd name="T11" fmla="*/ 8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1" h="139">
                    <a:moveTo>
                      <a:pt x="340" y="80"/>
                    </a:moveTo>
                    <a:cubicBezTo>
                      <a:pt x="302" y="139"/>
                      <a:pt x="181" y="120"/>
                      <a:pt x="125" y="107"/>
                    </a:cubicBezTo>
                    <a:cubicBezTo>
                      <a:pt x="105" y="102"/>
                      <a:pt x="36" y="88"/>
                      <a:pt x="23" y="75"/>
                    </a:cubicBezTo>
                    <a:cubicBezTo>
                      <a:pt x="0" y="51"/>
                      <a:pt x="33" y="21"/>
                      <a:pt x="57" y="15"/>
                    </a:cubicBezTo>
                    <a:cubicBezTo>
                      <a:pt x="109" y="0"/>
                      <a:pt x="177" y="29"/>
                      <a:pt x="230" y="33"/>
                    </a:cubicBezTo>
                    <a:cubicBezTo>
                      <a:pt x="261" y="35"/>
                      <a:pt x="381" y="17"/>
                      <a:pt x="340" y="8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69" name="Freeform 81"/>
              <p:cNvSpPr>
                <a:spLocks noEditPoints="1"/>
              </p:cNvSpPr>
              <p:nvPr/>
            </p:nvSpPr>
            <p:spPr bwMode="gray">
              <a:xfrm>
                <a:off x="1670" y="3356"/>
                <a:ext cx="831" cy="58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70" name="Group 82"/>
            <p:cNvGrpSpPr>
              <a:grpSpLocks/>
            </p:cNvGrpSpPr>
            <p:nvPr/>
          </p:nvGrpSpPr>
          <p:grpSpPr bwMode="auto">
            <a:xfrm rot="10274154">
              <a:off x="1263" y="3340"/>
              <a:ext cx="376" cy="464"/>
              <a:chOff x="1339" y="2736"/>
              <a:chExt cx="900" cy="1108"/>
            </a:xfrm>
          </p:grpSpPr>
          <p:sp>
            <p:nvSpPr>
              <p:cNvPr id="37971" name="Freeform 83"/>
              <p:cNvSpPr>
                <a:spLocks/>
              </p:cNvSpPr>
              <p:nvPr/>
            </p:nvSpPr>
            <p:spPr bwMode="gray">
              <a:xfrm>
                <a:off x="1698" y="2736"/>
                <a:ext cx="354" cy="421"/>
              </a:xfrm>
              <a:custGeom>
                <a:avLst/>
                <a:gdLst>
                  <a:gd name="T0" fmla="*/ 68 w 150"/>
                  <a:gd name="T1" fmla="*/ 11 h 178"/>
                  <a:gd name="T2" fmla="*/ 3 w 150"/>
                  <a:gd name="T3" fmla="*/ 90 h 178"/>
                  <a:gd name="T4" fmla="*/ 9 w 150"/>
                  <a:gd name="T5" fmla="*/ 46 h 178"/>
                  <a:gd name="T6" fmla="*/ 68 w 150"/>
                  <a:gd name="T7" fmla="*/ 1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178">
                    <a:moveTo>
                      <a:pt x="68" y="11"/>
                    </a:moveTo>
                    <a:cubicBezTo>
                      <a:pt x="150" y="49"/>
                      <a:pt x="28" y="178"/>
                      <a:pt x="3" y="90"/>
                    </a:cubicBezTo>
                    <a:cubicBezTo>
                      <a:pt x="0" y="78"/>
                      <a:pt x="2" y="61"/>
                      <a:pt x="9" y="46"/>
                    </a:cubicBezTo>
                    <a:cubicBezTo>
                      <a:pt x="20" y="21"/>
                      <a:pt x="43" y="0"/>
                      <a:pt x="68" y="1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72" name="Freeform 84"/>
              <p:cNvSpPr>
                <a:spLocks/>
              </p:cNvSpPr>
              <p:nvPr/>
            </p:nvSpPr>
            <p:spPr bwMode="gray">
              <a:xfrm>
                <a:off x="1339" y="2979"/>
                <a:ext cx="900" cy="326"/>
              </a:xfrm>
              <a:custGeom>
                <a:avLst/>
                <a:gdLst>
                  <a:gd name="T0" fmla="*/ 340 w 381"/>
                  <a:gd name="T1" fmla="*/ 79 h 138"/>
                  <a:gd name="T2" fmla="*/ 125 w 381"/>
                  <a:gd name="T3" fmla="*/ 106 h 138"/>
                  <a:gd name="T4" fmla="*/ 23 w 381"/>
                  <a:gd name="T5" fmla="*/ 74 h 138"/>
                  <a:gd name="T6" fmla="*/ 57 w 381"/>
                  <a:gd name="T7" fmla="*/ 14 h 138"/>
                  <a:gd name="T8" fmla="*/ 230 w 381"/>
                  <a:gd name="T9" fmla="*/ 32 h 138"/>
                  <a:gd name="T10" fmla="*/ 340 w 381"/>
                  <a:gd name="T11" fmla="*/ 7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1" h="138">
                    <a:moveTo>
                      <a:pt x="340" y="79"/>
                    </a:moveTo>
                    <a:cubicBezTo>
                      <a:pt x="302" y="138"/>
                      <a:pt x="181" y="119"/>
                      <a:pt x="125" y="106"/>
                    </a:cubicBezTo>
                    <a:cubicBezTo>
                      <a:pt x="105" y="101"/>
                      <a:pt x="36" y="88"/>
                      <a:pt x="23" y="74"/>
                    </a:cubicBezTo>
                    <a:cubicBezTo>
                      <a:pt x="0" y="50"/>
                      <a:pt x="33" y="20"/>
                      <a:pt x="57" y="14"/>
                    </a:cubicBezTo>
                    <a:cubicBezTo>
                      <a:pt x="109" y="0"/>
                      <a:pt x="177" y="28"/>
                      <a:pt x="230" y="32"/>
                    </a:cubicBezTo>
                    <a:cubicBezTo>
                      <a:pt x="261" y="34"/>
                      <a:pt x="381" y="17"/>
                      <a:pt x="340" y="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73" name="Freeform 85"/>
              <p:cNvSpPr>
                <a:spLocks noEditPoints="1"/>
              </p:cNvSpPr>
              <p:nvPr/>
            </p:nvSpPr>
            <p:spPr bwMode="gray">
              <a:xfrm>
                <a:off x="1344" y="3258"/>
                <a:ext cx="831" cy="586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37974" name="Freeform 86"/>
          <p:cNvSpPr>
            <a:spLocks/>
          </p:cNvSpPr>
          <p:nvPr/>
        </p:nvSpPr>
        <p:spPr bwMode="gray">
          <a:xfrm>
            <a:off x="6155269" y="0"/>
            <a:ext cx="6036733" cy="3287713"/>
          </a:xfrm>
          <a:custGeom>
            <a:avLst/>
            <a:gdLst>
              <a:gd name="T0" fmla="*/ 2651 w 2852"/>
              <a:gd name="T1" fmla="*/ 0 h 2071"/>
              <a:gd name="T2" fmla="*/ 2831 w 2852"/>
              <a:gd name="T3" fmla="*/ 1351 h 2071"/>
              <a:gd name="T4" fmla="*/ 2495 w 2852"/>
              <a:gd name="T5" fmla="*/ 1735 h 2071"/>
              <a:gd name="T6" fmla="*/ 1967 w 2852"/>
              <a:gd name="T7" fmla="*/ 1879 h 2071"/>
              <a:gd name="T8" fmla="*/ 1439 w 2852"/>
              <a:gd name="T9" fmla="*/ 1879 h 2071"/>
              <a:gd name="T10" fmla="*/ 1391 w 2852"/>
              <a:gd name="T11" fmla="*/ 2023 h 2071"/>
              <a:gd name="T12" fmla="*/ 1391 w 2852"/>
              <a:gd name="T13" fmla="*/ 2071 h 2071"/>
              <a:gd name="T14" fmla="*/ 1343 w 2852"/>
              <a:gd name="T15" fmla="*/ 1879 h 2071"/>
              <a:gd name="T16" fmla="*/ 777 w 2852"/>
              <a:gd name="T17" fmla="*/ 1666 h 2071"/>
              <a:gd name="T18" fmla="*/ 239 w 2852"/>
              <a:gd name="T19" fmla="*/ 1207 h 2071"/>
              <a:gd name="T20" fmla="*/ 124 w 2852"/>
              <a:gd name="T21" fmla="*/ 486 h 2071"/>
              <a:gd name="T22" fmla="*/ 763 w 2852"/>
              <a:gd name="T23" fmla="*/ 0 h 2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52" h="2071">
                <a:moveTo>
                  <a:pt x="2651" y="0"/>
                </a:moveTo>
                <a:cubicBezTo>
                  <a:pt x="2852" y="298"/>
                  <a:pt x="2831" y="1351"/>
                  <a:pt x="2831" y="1351"/>
                </a:cubicBezTo>
                <a:cubicBezTo>
                  <a:pt x="2805" y="1640"/>
                  <a:pt x="2639" y="1647"/>
                  <a:pt x="2495" y="1735"/>
                </a:cubicBezTo>
                <a:cubicBezTo>
                  <a:pt x="2351" y="1823"/>
                  <a:pt x="2143" y="1855"/>
                  <a:pt x="1967" y="1879"/>
                </a:cubicBezTo>
                <a:cubicBezTo>
                  <a:pt x="1791" y="1903"/>
                  <a:pt x="1535" y="1855"/>
                  <a:pt x="1439" y="1879"/>
                </a:cubicBezTo>
                <a:lnTo>
                  <a:pt x="1391" y="2023"/>
                </a:lnTo>
                <a:lnTo>
                  <a:pt x="1391" y="2071"/>
                </a:lnTo>
                <a:lnTo>
                  <a:pt x="1343" y="1879"/>
                </a:lnTo>
                <a:cubicBezTo>
                  <a:pt x="1241" y="1811"/>
                  <a:pt x="981" y="1770"/>
                  <a:pt x="777" y="1666"/>
                </a:cubicBezTo>
                <a:cubicBezTo>
                  <a:pt x="573" y="1562"/>
                  <a:pt x="478" y="1408"/>
                  <a:pt x="239" y="1207"/>
                </a:cubicBezTo>
                <a:cubicBezTo>
                  <a:pt x="0" y="1006"/>
                  <a:pt x="76" y="673"/>
                  <a:pt x="124" y="486"/>
                </a:cubicBezTo>
                <a:cubicBezTo>
                  <a:pt x="172" y="299"/>
                  <a:pt x="630" y="101"/>
                  <a:pt x="763" y="0"/>
                </a:cubicBezTo>
              </a:path>
            </a:pathLst>
          </a:custGeom>
          <a:gradFill rotWithShape="1">
            <a:gsLst>
              <a:gs pos="0">
                <a:srgbClr val="F4F6A4">
                  <a:gamma/>
                  <a:tint val="22353"/>
                  <a:invGamma/>
                </a:srgbClr>
              </a:gs>
              <a:gs pos="100000">
                <a:srgbClr val="F4F6A4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grpSp>
        <p:nvGrpSpPr>
          <p:cNvPr id="37975" name="Group 87"/>
          <p:cNvGrpSpPr>
            <a:grpSpLocks/>
          </p:cNvGrpSpPr>
          <p:nvPr/>
        </p:nvGrpSpPr>
        <p:grpSpPr bwMode="auto">
          <a:xfrm rot="-493152">
            <a:off x="9171518" y="2192338"/>
            <a:ext cx="558800" cy="498475"/>
            <a:chOff x="2208" y="3031"/>
            <a:chExt cx="565" cy="674"/>
          </a:xfrm>
        </p:grpSpPr>
        <p:sp>
          <p:nvSpPr>
            <p:cNvPr id="37976" name="Freeform 88"/>
            <p:cNvSpPr>
              <a:spLocks/>
            </p:cNvSpPr>
            <p:nvPr/>
          </p:nvSpPr>
          <p:spPr bwMode="gray">
            <a:xfrm>
              <a:off x="2256" y="3072"/>
              <a:ext cx="517" cy="633"/>
            </a:xfrm>
            <a:custGeom>
              <a:avLst/>
              <a:gdLst>
                <a:gd name="T0" fmla="*/ 179 w 219"/>
                <a:gd name="T1" fmla="*/ 128 h 268"/>
                <a:gd name="T2" fmla="*/ 148 w 219"/>
                <a:gd name="T3" fmla="*/ 38 h 268"/>
                <a:gd name="T4" fmla="*/ 129 w 219"/>
                <a:gd name="T5" fmla="*/ 4 h 268"/>
                <a:gd name="T6" fmla="*/ 108 w 219"/>
                <a:gd name="T7" fmla="*/ 5 h 268"/>
                <a:gd name="T8" fmla="*/ 39 w 219"/>
                <a:gd name="T9" fmla="*/ 14 h 268"/>
                <a:gd name="T10" fmla="*/ 27 w 219"/>
                <a:gd name="T11" fmla="*/ 44 h 268"/>
                <a:gd name="T12" fmla="*/ 22 w 219"/>
                <a:gd name="T13" fmla="*/ 122 h 268"/>
                <a:gd name="T14" fmla="*/ 5 w 219"/>
                <a:gd name="T15" fmla="*/ 237 h 268"/>
                <a:gd name="T16" fmla="*/ 31 w 219"/>
                <a:gd name="T17" fmla="*/ 268 h 268"/>
                <a:gd name="T18" fmla="*/ 66 w 219"/>
                <a:gd name="T19" fmla="*/ 207 h 268"/>
                <a:gd name="T20" fmla="*/ 67 w 219"/>
                <a:gd name="T21" fmla="*/ 194 h 268"/>
                <a:gd name="T22" fmla="*/ 117 w 219"/>
                <a:gd name="T23" fmla="*/ 165 h 268"/>
                <a:gd name="T24" fmla="*/ 94 w 219"/>
                <a:gd name="T25" fmla="*/ 142 h 268"/>
                <a:gd name="T26" fmla="*/ 67 w 219"/>
                <a:gd name="T27" fmla="*/ 150 h 268"/>
                <a:gd name="T28" fmla="*/ 66 w 219"/>
                <a:gd name="T29" fmla="*/ 142 h 268"/>
                <a:gd name="T30" fmla="*/ 79 w 219"/>
                <a:gd name="T31" fmla="*/ 87 h 268"/>
                <a:gd name="T32" fmla="*/ 116 w 219"/>
                <a:gd name="T33" fmla="*/ 92 h 268"/>
                <a:gd name="T34" fmla="*/ 138 w 219"/>
                <a:gd name="T35" fmla="*/ 147 h 268"/>
                <a:gd name="T36" fmla="*/ 162 w 219"/>
                <a:gd name="T37" fmla="*/ 203 h 268"/>
                <a:gd name="T38" fmla="*/ 175 w 219"/>
                <a:gd name="T39" fmla="*/ 242 h 268"/>
                <a:gd name="T40" fmla="*/ 215 w 219"/>
                <a:gd name="T41" fmla="*/ 218 h 268"/>
                <a:gd name="T42" fmla="*/ 179 w 219"/>
                <a:gd name="T43" fmla="*/ 12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68">
                  <a:moveTo>
                    <a:pt x="179" y="128"/>
                  </a:moveTo>
                  <a:cubicBezTo>
                    <a:pt x="169" y="97"/>
                    <a:pt x="161" y="68"/>
                    <a:pt x="148" y="38"/>
                  </a:cubicBezTo>
                  <a:cubicBezTo>
                    <a:pt x="144" y="30"/>
                    <a:pt x="137" y="8"/>
                    <a:pt x="129" y="4"/>
                  </a:cubicBezTo>
                  <a:cubicBezTo>
                    <a:pt x="120" y="0"/>
                    <a:pt x="118" y="4"/>
                    <a:pt x="108" y="5"/>
                  </a:cubicBezTo>
                  <a:cubicBezTo>
                    <a:pt x="89" y="7"/>
                    <a:pt x="55" y="3"/>
                    <a:pt x="39" y="14"/>
                  </a:cubicBezTo>
                  <a:cubicBezTo>
                    <a:pt x="28" y="21"/>
                    <a:pt x="28" y="32"/>
                    <a:pt x="27" y="44"/>
                  </a:cubicBezTo>
                  <a:cubicBezTo>
                    <a:pt x="25" y="70"/>
                    <a:pt x="25" y="96"/>
                    <a:pt x="22" y="122"/>
                  </a:cubicBezTo>
                  <a:cubicBezTo>
                    <a:pt x="17" y="160"/>
                    <a:pt x="0" y="198"/>
                    <a:pt x="5" y="237"/>
                  </a:cubicBezTo>
                  <a:cubicBezTo>
                    <a:pt x="7" y="253"/>
                    <a:pt x="12" y="268"/>
                    <a:pt x="31" y="268"/>
                  </a:cubicBezTo>
                  <a:cubicBezTo>
                    <a:pt x="69" y="266"/>
                    <a:pt x="67" y="234"/>
                    <a:pt x="66" y="207"/>
                  </a:cubicBezTo>
                  <a:cubicBezTo>
                    <a:pt x="66" y="202"/>
                    <a:pt x="66" y="198"/>
                    <a:pt x="67" y="194"/>
                  </a:cubicBezTo>
                  <a:cubicBezTo>
                    <a:pt x="89" y="192"/>
                    <a:pt x="118" y="183"/>
                    <a:pt x="117" y="165"/>
                  </a:cubicBezTo>
                  <a:cubicBezTo>
                    <a:pt x="116" y="158"/>
                    <a:pt x="100" y="143"/>
                    <a:pt x="94" y="142"/>
                  </a:cubicBezTo>
                  <a:cubicBezTo>
                    <a:pt x="87" y="141"/>
                    <a:pt x="77" y="145"/>
                    <a:pt x="67" y="150"/>
                  </a:cubicBezTo>
                  <a:cubicBezTo>
                    <a:pt x="67" y="147"/>
                    <a:pt x="66" y="145"/>
                    <a:pt x="66" y="142"/>
                  </a:cubicBezTo>
                  <a:cubicBezTo>
                    <a:pt x="64" y="122"/>
                    <a:pt x="61" y="98"/>
                    <a:pt x="79" y="87"/>
                  </a:cubicBezTo>
                  <a:cubicBezTo>
                    <a:pt x="92" y="80"/>
                    <a:pt x="107" y="81"/>
                    <a:pt x="116" y="92"/>
                  </a:cubicBezTo>
                  <a:cubicBezTo>
                    <a:pt x="129" y="106"/>
                    <a:pt x="129" y="130"/>
                    <a:pt x="138" y="147"/>
                  </a:cubicBezTo>
                  <a:cubicBezTo>
                    <a:pt x="147" y="166"/>
                    <a:pt x="155" y="183"/>
                    <a:pt x="162" y="203"/>
                  </a:cubicBezTo>
                  <a:cubicBezTo>
                    <a:pt x="165" y="211"/>
                    <a:pt x="168" y="237"/>
                    <a:pt x="175" y="242"/>
                  </a:cubicBezTo>
                  <a:cubicBezTo>
                    <a:pt x="191" y="254"/>
                    <a:pt x="214" y="231"/>
                    <a:pt x="215" y="218"/>
                  </a:cubicBezTo>
                  <a:cubicBezTo>
                    <a:pt x="219" y="183"/>
                    <a:pt x="188" y="159"/>
                    <a:pt x="179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7977" name="Freeform 89"/>
            <p:cNvSpPr>
              <a:spLocks/>
            </p:cNvSpPr>
            <p:nvPr/>
          </p:nvSpPr>
          <p:spPr bwMode="gray">
            <a:xfrm>
              <a:off x="2208" y="3031"/>
              <a:ext cx="518" cy="635"/>
            </a:xfrm>
            <a:custGeom>
              <a:avLst/>
              <a:gdLst>
                <a:gd name="T0" fmla="*/ 179 w 219"/>
                <a:gd name="T1" fmla="*/ 128 h 269"/>
                <a:gd name="T2" fmla="*/ 148 w 219"/>
                <a:gd name="T3" fmla="*/ 38 h 269"/>
                <a:gd name="T4" fmla="*/ 129 w 219"/>
                <a:gd name="T5" fmla="*/ 4 h 269"/>
                <a:gd name="T6" fmla="*/ 109 w 219"/>
                <a:gd name="T7" fmla="*/ 5 h 269"/>
                <a:gd name="T8" fmla="*/ 39 w 219"/>
                <a:gd name="T9" fmla="*/ 14 h 269"/>
                <a:gd name="T10" fmla="*/ 27 w 219"/>
                <a:gd name="T11" fmla="*/ 44 h 269"/>
                <a:gd name="T12" fmla="*/ 22 w 219"/>
                <a:gd name="T13" fmla="*/ 122 h 269"/>
                <a:gd name="T14" fmla="*/ 5 w 219"/>
                <a:gd name="T15" fmla="*/ 237 h 269"/>
                <a:gd name="T16" fmla="*/ 31 w 219"/>
                <a:gd name="T17" fmla="*/ 268 h 269"/>
                <a:gd name="T18" fmla="*/ 67 w 219"/>
                <a:gd name="T19" fmla="*/ 207 h 269"/>
                <a:gd name="T20" fmla="*/ 67 w 219"/>
                <a:gd name="T21" fmla="*/ 194 h 269"/>
                <a:gd name="T22" fmla="*/ 117 w 219"/>
                <a:gd name="T23" fmla="*/ 165 h 269"/>
                <a:gd name="T24" fmla="*/ 94 w 219"/>
                <a:gd name="T25" fmla="*/ 142 h 269"/>
                <a:gd name="T26" fmla="*/ 67 w 219"/>
                <a:gd name="T27" fmla="*/ 150 h 269"/>
                <a:gd name="T28" fmla="*/ 66 w 219"/>
                <a:gd name="T29" fmla="*/ 142 h 269"/>
                <a:gd name="T30" fmla="*/ 80 w 219"/>
                <a:gd name="T31" fmla="*/ 88 h 269"/>
                <a:gd name="T32" fmla="*/ 116 w 219"/>
                <a:gd name="T33" fmla="*/ 92 h 269"/>
                <a:gd name="T34" fmla="*/ 138 w 219"/>
                <a:gd name="T35" fmla="*/ 147 h 269"/>
                <a:gd name="T36" fmla="*/ 162 w 219"/>
                <a:gd name="T37" fmla="*/ 203 h 269"/>
                <a:gd name="T38" fmla="*/ 175 w 219"/>
                <a:gd name="T39" fmla="*/ 242 h 269"/>
                <a:gd name="T40" fmla="*/ 215 w 219"/>
                <a:gd name="T41" fmla="*/ 218 h 269"/>
                <a:gd name="T42" fmla="*/ 179 w 219"/>
                <a:gd name="T43" fmla="*/ 12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69">
                  <a:moveTo>
                    <a:pt x="179" y="128"/>
                  </a:moveTo>
                  <a:cubicBezTo>
                    <a:pt x="169" y="97"/>
                    <a:pt x="161" y="68"/>
                    <a:pt x="148" y="38"/>
                  </a:cubicBezTo>
                  <a:cubicBezTo>
                    <a:pt x="144" y="30"/>
                    <a:pt x="137" y="8"/>
                    <a:pt x="129" y="4"/>
                  </a:cubicBezTo>
                  <a:cubicBezTo>
                    <a:pt x="121" y="0"/>
                    <a:pt x="118" y="5"/>
                    <a:pt x="109" y="5"/>
                  </a:cubicBezTo>
                  <a:cubicBezTo>
                    <a:pt x="89" y="7"/>
                    <a:pt x="56" y="3"/>
                    <a:pt x="39" y="14"/>
                  </a:cubicBezTo>
                  <a:cubicBezTo>
                    <a:pt x="28" y="21"/>
                    <a:pt x="28" y="32"/>
                    <a:pt x="27" y="44"/>
                  </a:cubicBezTo>
                  <a:cubicBezTo>
                    <a:pt x="25" y="71"/>
                    <a:pt x="25" y="96"/>
                    <a:pt x="22" y="122"/>
                  </a:cubicBezTo>
                  <a:cubicBezTo>
                    <a:pt x="17" y="160"/>
                    <a:pt x="0" y="198"/>
                    <a:pt x="5" y="237"/>
                  </a:cubicBezTo>
                  <a:cubicBezTo>
                    <a:pt x="7" y="253"/>
                    <a:pt x="13" y="269"/>
                    <a:pt x="31" y="268"/>
                  </a:cubicBezTo>
                  <a:cubicBezTo>
                    <a:pt x="69" y="266"/>
                    <a:pt x="67" y="234"/>
                    <a:pt x="67" y="207"/>
                  </a:cubicBezTo>
                  <a:cubicBezTo>
                    <a:pt x="67" y="203"/>
                    <a:pt x="67" y="198"/>
                    <a:pt x="67" y="194"/>
                  </a:cubicBezTo>
                  <a:cubicBezTo>
                    <a:pt x="89" y="192"/>
                    <a:pt x="118" y="183"/>
                    <a:pt x="117" y="165"/>
                  </a:cubicBezTo>
                  <a:cubicBezTo>
                    <a:pt x="116" y="158"/>
                    <a:pt x="100" y="143"/>
                    <a:pt x="94" y="142"/>
                  </a:cubicBezTo>
                  <a:cubicBezTo>
                    <a:pt x="87" y="141"/>
                    <a:pt x="77" y="146"/>
                    <a:pt x="67" y="150"/>
                  </a:cubicBezTo>
                  <a:cubicBezTo>
                    <a:pt x="67" y="148"/>
                    <a:pt x="67" y="145"/>
                    <a:pt x="66" y="142"/>
                  </a:cubicBezTo>
                  <a:cubicBezTo>
                    <a:pt x="64" y="122"/>
                    <a:pt x="61" y="98"/>
                    <a:pt x="80" y="88"/>
                  </a:cubicBezTo>
                  <a:cubicBezTo>
                    <a:pt x="92" y="80"/>
                    <a:pt x="107" y="81"/>
                    <a:pt x="116" y="92"/>
                  </a:cubicBezTo>
                  <a:cubicBezTo>
                    <a:pt x="129" y="106"/>
                    <a:pt x="129" y="130"/>
                    <a:pt x="138" y="147"/>
                  </a:cubicBezTo>
                  <a:cubicBezTo>
                    <a:pt x="147" y="166"/>
                    <a:pt x="155" y="184"/>
                    <a:pt x="162" y="203"/>
                  </a:cubicBezTo>
                  <a:cubicBezTo>
                    <a:pt x="165" y="211"/>
                    <a:pt x="168" y="237"/>
                    <a:pt x="175" y="242"/>
                  </a:cubicBezTo>
                  <a:cubicBezTo>
                    <a:pt x="192" y="254"/>
                    <a:pt x="214" y="231"/>
                    <a:pt x="215" y="218"/>
                  </a:cubicBezTo>
                  <a:cubicBezTo>
                    <a:pt x="219" y="183"/>
                    <a:pt x="188" y="159"/>
                    <a:pt x="179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451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7978" name="Group 90"/>
          <p:cNvGrpSpPr>
            <a:grpSpLocks/>
          </p:cNvGrpSpPr>
          <p:nvPr/>
        </p:nvGrpSpPr>
        <p:grpSpPr bwMode="auto">
          <a:xfrm>
            <a:off x="10071100" y="1231900"/>
            <a:ext cx="812800" cy="723900"/>
            <a:chOff x="2448" y="1200"/>
            <a:chExt cx="634" cy="757"/>
          </a:xfrm>
        </p:grpSpPr>
        <p:sp>
          <p:nvSpPr>
            <p:cNvPr id="37979" name="Freeform 91"/>
            <p:cNvSpPr>
              <a:spLocks/>
            </p:cNvSpPr>
            <p:nvPr/>
          </p:nvSpPr>
          <p:spPr bwMode="gray">
            <a:xfrm>
              <a:off x="2489" y="1281"/>
              <a:ext cx="593" cy="676"/>
            </a:xfrm>
            <a:custGeom>
              <a:avLst/>
              <a:gdLst>
                <a:gd name="T0" fmla="*/ 93 w 251"/>
                <a:gd name="T1" fmla="*/ 166 h 286"/>
                <a:gd name="T2" fmla="*/ 145 w 251"/>
                <a:gd name="T3" fmla="*/ 213 h 286"/>
                <a:gd name="T4" fmla="*/ 188 w 251"/>
                <a:gd name="T5" fmla="*/ 223 h 286"/>
                <a:gd name="T6" fmla="*/ 187 w 251"/>
                <a:gd name="T7" fmla="*/ 280 h 286"/>
                <a:gd name="T8" fmla="*/ 59 w 251"/>
                <a:gd name="T9" fmla="*/ 257 h 286"/>
                <a:gd name="T10" fmla="*/ 14 w 251"/>
                <a:gd name="T11" fmla="*/ 102 h 286"/>
                <a:gd name="T12" fmla="*/ 251 w 251"/>
                <a:gd name="T13" fmla="*/ 87 h 286"/>
                <a:gd name="T14" fmla="*/ 228 w 251"/>
                <a:gd name="T15" fmla="*/ 145 h 286"/>
                <a:gd name="T16" fmla="*/ 95 w 251"/>
                <a:gd name="T17" fmla="*/ 155 h 286"/>
                <a:gd name="T18" fmla="*/ 93 w 251"/>
                <a:gd name="T19" fmla="*/ 1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86">
                  <a:moveTo>
                    <a:pt x="93" y="166"/>
                  </a:moveTo>
                  <a:cubicBezTo>
                    <a:pt x="87" y="204"/>
                    <a:pt x="110" y="209"/>
                    <a:pt x="145" y="213"/>
                  </a:cubicBezTo>
                  <a:cubicBezTo>
                    <a:pt x="168" y="216"/>
                    <a:pt x="173" y="201"/>
                    <a:pt x="188" y="223"/>
                  </a:cubicBezTo>
                  <a:cubicBezTo>
                    <a:pt x="197" y="236"/>
                    <a:pt x="189" y="266"/>
                    <a:pt x="187" y="280"/>
                  </a:cubicBezTo>
                  <a:cubicBezTo>
                    <a:pt x="144" y="281"/>
                    <a:pt x="95" y="286"/>
                    <a:pt x="59" y="257"/>
                  </a:cubicBezTo>
                  <a:cubicBezTo>
                    <a:pt x="16" y="223"/>
                    <a:pt x="0" y="153"/>
                    <a:pt x="14" y="102"/>
                  </a:cubicBezTo>
                  <a:cubicBezTo>
                    <a:pt x="41" y="0"/>
                    <a:pt x="190" y="35"/>
                    <a:pt x="251" y="87"/>
                  </a:cubicBezTo>
                  <a:cubicBezTo>
                    <a:pt x="250" y="108"/>
                    <a:pt x="243" y="129"/>
                    <a:pt x="228" y="145"/>
                  </a:cubicBezTo>
                  <a:cubicBezTo>
                    <a:pt x="209" y="164"/>
                    <a:pt x="127" y="27"/>
                    <a:pt x="95" y="155"/>
                  </a:cubicBezTo>
                  <a:cubicBezTo>
                    <a:pt x="94" y="159"/>
                    <a:pt x="93" y="163"/>
                    <a:pt x="93" y="16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7980" name="Freeform 92"/>
            <p:cNvSpPr>
              <a:spLocks/>
            </p:cNvSpPr>
            <p:nvPr/>
          </p:nvSpPr>
          <p:spPr bwMode="gray">
            <a:xfrm>
              <a:off x="2448" y="1200"/>
              <a:ext cx="593" cy="676"/>
            </a:xfrm>
            <a:custGeom>
              <a:avLst/>
              <a:gdLst>
                <a:gd name="T0" fmla="*/ 93 w 251"/>
                <a:gd name="T1" fmla="*/ 166 h 286"/>
                <a:gd name="T2" fmla="*/ 146 w 251"/>
                <a:gd name="T3" fmla="*/ 213 h 286"/>
                <a:gd name="T4" fmla="*/ 188 w 251"/>
                <a:gd name="T5" fmla="*/ 223 h 286"/>
                <a:gd name="T6" fmla="*/ 187 w 251"/>
                <a:gd name="T7" fmla="*/ 280 h 286"/>
                <a:gd name="T8" fmla="*/ 59 w 251"/>
                <a:gd name="T9" fmla="*/ 257 h 286"/>
                <a:gd name="T10" fmla="*/ 14 w 251"/>
                <a:gd name="T11" fmla="*/ 102 h 286"/>
                <a:gd name="T12" fmla="*/ 251 w 251"/>
                <a:gd name="T13" fmla="*/ 87 h 286"/>
                <a:gd name="T14" fmla="*/ 228 w 251"/>
                <a:gd name="T15" fmla="*/ 145 h 286"/>
                <a:gd name="T16" fmla="*/ 95 w 251"/>
                <a:gd name="T17" fmla="*/ 155 h 286"/>
                <a:gd name="T18" fmla="*/ 93 w 251"/>
                <a:gd name="T19" fmla="*/ 1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86">
                  <a:moveTo>
                    <a:pt x="93" y="166"/>
                  </a:moveTo>
                  <a:cubicBezTo>
                    <a:pt x="87" y="205"/>
                    <a:pt x="110" y="209"/>
                    <a:pt x="146" y="213"/>
                  </a:cubicBezTo>
                  <a:cubicBezTo>
                    <a:pt x="168" y="216"/>
                    <a:pt x="173" y="201"/>
                    <a:pt x="188" y="223"/>
                  </a:cubicBezTo>
                  <a:cubicBezTo>
                    <a:pt x="197" y="236"/>
                    <a:pt x="189" y="266"/>
                    <a:pt x="187" y="280"/>
                  </a:cubicBezTo>
                  <a:cubicBezTo>
                    <a:pt x="144" y="281"/>
                    <a:pt x="95" y="286"/>
                    <a:pt x="59" y="257"/>
                  </a:cubicBezTo>
                  <a:cubicBezTo>
                    <a:pt x="16" y="223"/>
                    <a:pt x="0" y="153"/>
                    <a:pt x="14" y="102"/>
                  </a:cubicBezTo>
                  <a:cubicBezTo>
                    <a:pt x="41" y="0"/>
                    <a:pt x="190" y="35"/>
                    <a:pt x="251" y="87"/>
                  </a:cubicBezTo>
                  <a:cubicBezTo>
                    <a:pt x="250" y="108"/>
                    <a:pt x="243" y="130"/>
                    <a:pt x="228" y="145"/>
                  </a:cubicBezTo>
                  <a:cubicBezTo>
                    <a:pt x="209" y="164"/>
                    <a:pt x="127" y="28"/>
                    <a:pt x="95" y="155"/>
                  </a:cubicBezTo>
                  <a:cubicBezTo>
                    <a:pt x="94" y="159"/>
                    <a:pt x="93" y="163"/>
                    <a:pt x="93" y="16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078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7981" name="Group 93"/>
          <p:cNvGrpSpPr>
            <a:grpSpLocks/>
          </p:cNvGrpSpPr>
          <p:nvPr/>
        </p:nvGrpSpPr>
        <p:grpSpPr bwMode="auto">
          <a:xfrm>
            <a:off x="9027588" y="1042988"/>
            <a:ext cx="833967" cy="752475"/>
            <a:chOff x="1596" y="2784"/>
            <a:chExt cx="961" cy="1160"/>
          </a:xfrm>
        </p:grpSpPr>
        <p:grpSp>
          <p:nvGrpSpPr>
            <p:cNvPr id="37982" name="Group 94"/>
            <p:cNvGrpSpPr>
              <a:grpSpLocks/>
            </p:cNvGrpSpPr>
            <p:nvPr/>
          </p:nvGrpSpPr>
          <p:grpSpPr bwMode="auto">
            <a:xfrm>
              <a:off x="1657" y="2832"/>
              <a:ext cx="900" cy="1112"/>
              <a:chOff x="1657" y="2832"/>
              <a:chExt cx="900" cy="1112"/>
            </a:xfrm>
          </p:grpSpPr>
          <p:sp>
            <p:nvSpPr>
              <p:cNvPr id="37983" name="Freeform 95"/>
              <p:cNvSpPr>
                <a:spLocks/>
              </p:cNvSpPr>
              <p:nvPr/>
            </p:nvSpPr>
            <p:spPr bwMode="gray">
              <a:xfrm>
                <a:off x="2016" y="2832"/>
                <a:ext cx="355" cy="421"/>
              </a:xfrm>
              <a:custGeom>
                <a:avLst/>
                <a:gdLst>
                  <a:gd name="T0" fmla="*/ 68 w 150"/>
                  <a:gd name="T1" fmla="*/ 11 h 178"/>
                  <a:gd name="T2" fmla="*/ 3 w 150"/>
                  <a:gd name="T3" fmla="*/ 90 h 178"/>
                  <a:gd name="T4" fmla="*/ 9 w 150"/>
                  <a:gd name="T5" fmla="*/ 46 h 178"/>
                  <a:gd name="T6" fmla="*/ 68 w 150"/>
                  <a:gd name="T7" fmla="*/ 1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178">
                    <a:moveTo>
                      <a:pt x="68" y="11"/>
                    </a:moveTo>
                    <a:cubicBezTo>
                      <a:pt x="150" y="49"/>
                      <a:pt x="28" y="178"/>
                      <a:pt x="3" y="90"/>
                    </a:cubicBezTo>
                    <a:cubicBezTo>
                      <a:pt x="0" y="77"/>
                      <a:pt x="2" y="61"/>
                      <a:pt x="9" y="46"/>
                    </a:cubicBezTo>
                    <a:cubicBezTo>
                      <a:pt x="20" y="20"/>
                      <a:pt x="43" y="0"/>
                      <a:pt x="68" y="1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9BAD4"/>
                  </a:gs>
                  <a:gs pos="100000">
                    <a:srgbClr val="B9BAD4">
                      <a:gamma/>
                      <a:shade val="70196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84" name="Freeform 96"/>
              <p:cNvSpPr>
                <a:spLocks/>
              </p:cNvSpPr>
              <p:nvPr/>
            </p:nvSpPr>
            <p:spPr bwMode="gray">
              <a:xfrm>
                <a:off x="1657" y="3073"/>
                <a:ext cx="900" cy="328"/>
              </a:xfrm>
              <a:custGeom>
                <a:avLst/>
                <a:gdLst>
                  <a:gd name="T0" fmla="*/ 340 w 381"/>
                  <a:gd name="T1" fmla="*/ 80 h 139"/>
                  <a:gd name="T2" fmla="*/ 125 w 381"/>
                  <a:gd name="T3" fmla="*/ 107 h 139"/>
                  <a:gd name="T4" fmla="*/ 23 w 381"/>
                  <a:gd name="T5" fmla="*/ 75 h 139"/>
                  <a:gd name="T6" fmla="*/ 57 w 381"/>
                  <a:gd name="T7" fmla="*/ 15 h 139"/>
                  <a:gd name="T8" fmla="*/ 230 w 381"/>
                  <a:gd name="T9" fmla="*/ 33 h 139"/>
                  <a:gd name="T10" fmla="*/ 340 w 381"/>
                  <a:gd name="T11" fmla="*/ 8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1" h="139">
                    <a:moveTo>
                      <a:pt x="340" y="80"/>
                    </a:moveTo>
                    <a:cubicBezTo>
                      <a:pt x="302" y="139"/>
                      <a:pt x="181" y="120"/>
                      <a:pt x="125" y="107"/>
                    </a:cubicBezTo>
                    <a:cubicBezTo>
                      <a:pt x="105" y="102"/>
                      <a:pt x="36" y="88"/>
                      <a:pt x="23" y="75"/>
                    </a:cubicBezTo>
                    <a:cubicBezTo>
                      <a:pt x="0" y="51"/>
                      <a:pt x="33" y="21"/>
                      <a:pt x="57" y="15"/>
                    </a:cubicBezTo>
                    <a:cubicBezTo>
                      <a:pt x="109" y="0"/>
                      <a:pt x="177" y="29"/>
                      <a:pt x="230" y="33"/>
                    </a:cubicBezTo>
                    <a:cubicBezTo>
                      <a:pt x="261" y="35"/>
                      <a:pt x="381" y="17"/>
                      <a:pt x="340" y="8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9BAD4"/>
                  </a:gs>
                  <a:gs pos="100000">
                    <a:srgbClr val="B9BAD4">
                      <a:gamma/>
                      <a:shade val="70196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85" name="Freeform 97"/>
              <p:cNvSpPr>
                <a:spLocks noEditPoints="1"/>
              </p:cNvSpPr>
              <p:nvPr/>
            </p:nvSpPr>
            <p:spPr bwMode="gray">
              <a:xfrm>
                <a:off x="1670" y="3356"/>
                <a:ext cx="831" cy="58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9BAD4"/>
                  </a:gs>
                  <a:gs pos="100000">
                    <a:srgbClr val="B9BAD4">
                      <a:gamma/>
                      <a:shade val="70196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86" name="Group 98"/>
            <p:cNvGrpSpPr>
              <a:grpSpLocks/>
            </p:cNvGrpSpPr>
            <p:nvPr/>
          </p:nvGrpSpPr>
          <p:grpSpPr bwMode="auto">
            <a:xfrm>
              <a:off x="1596" y="2784"/>
              <a:ext cx="900" cy="1108"/>
              <a:chOff x="1339" y="2736"/>
              <a:chExt cx="900" cy="1108"/>
            </a:xfrm>
          </p:grpSpPr>
          <p:sp>
            <p:nvSpPr>
              <p:cNvPr id="37987" name="Freeform 99"/>
              <p:cNvSpPr>
                <a:spLocks/>
              </p:cNvSpPr>
              <p:nvPr/>
            </p:nvSpPr>
            <p:spPr bwMode="gray">
              <a:xfrm>
                <a:off x="1698" y="2736"/>
                <a:ext cx="354" cy="421"/>
              </a:xfrm>
              <a:custGeom>
                <a:avLst/>
                <a:gdLst>
                  <a:gd name="T0" fmla="*/ 68 w 150"/>
                  <a:gd name="T1" fmla="*/ 11 h 178"/>
                  <a:gd name="T2" fmla="*/ 3 w 150"/>
                  <a:gd name="T3" fmla="*/ 90 h 178"/>
                  <a:gd name="T4" fmla="*/ 9 w 150"/>
                  <a:gd name="T5" fmla="*/ 46 h 178"/>
                  <a:gd name="T6" fmla="*/ 68 w 150"/>
                  <a:gd name="T7" fmla="*/ 1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178">
                    <a:moveTo>
                      <a:pt x="68" y="11"/>
                    </a:moveTo>
                    <a:cubicBezTo>
                      <a:pt x="150" y="49"/>
                      <a:pt x="28" y="178"/>
                      <a:pt x="3" y="90"/>
                    </a:cubicBezTo>
                    <a:cubicBezTo>
                      <a:pt x="0" y="78"/>
                      <a:pt x="2" y="61"/>
                      <a:pt x="9" y="46"/>
                    </a:cubicBezTo>
                    <a:cubicBezTo>
                      <a:pt x="20" y="21"/>
                      <a:pt x="43" y="0"/>
                      <a:pt x="68" y="1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7451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88" name="Freeform 100"/>
              <p:cNvSpPr>
                <a:spLocks/>
              </p:cNvSpPr>
              <p:nvPr/>
            </p:nvSpPr>
            <p:spPr bwMode="gray">
              <a:xfrm>
                <a:off x="1339" y="2979"/>
                <a:ext cx="900" cy="326"/>
              </a:xfrm>
              <a:custGeom>
                <a:avLst/>
                <a:gdLst>
                  <a:gd name="T0" fmla="*/ 340 w 381"/>
                  <a:gd name="T1" fmla="*/ 79 h 138"/>
                  <a:gd name="T2" fmla="*/ 125 w 381"/>
                  <a:gd name="T3" fmla="*/ 106 h 138"/>
                  <a:gd name="T4" fmla="*/ 23 w 381"/>
                  <a:gd name="T5" fmla="*/ 74 h 138"/>
                  <a:gd name="T6" fmla="*/ 57 w 381"/>
                  <a:gd name="T7" fmla="*/ 14 h 138"/>
                  <a:gd name="T8" fmla="*/ 230 w 381"/>
                  <a:gd name="T9" fmla="*/ 32 h 138"/>
                  <a:gd name="T10" fmla="*/ 340 w 381"/>
                  <a:gd name="T11" fmla="*/ 7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1" h="138">
                    <a:moveTo>
                      <a:pt x="340" y="79"/>
                    </a:moveTo>
                    <a:cubicBezTo>
                      <a:pt x="302" y="138"/>
                      <a:pt x="181" y="119"/>
                      <a:pt x="125" y="106"/>
                    </a:cubicBezTo>
                    <a:cubicBezTo>
                      <a:pt x="105" y="101"/>
                      <a:pt x="36" y="88"/>
                      <a:pt x="23" y="74"/>
                    </a:cubicBezTo>
                    <a:cubicBezTo>
                      <a:pt x="0" y="50"/>
                      <a:pt x="33" y="20"/>
                      <a:pt x="57" y="14"/>
                    </a:cubicBezTo>
                    <a:cubicBezTo>
                      <a:pt x="109" y="0"/>
                      <a:pt x="177" y="28"/>
                      <a:pt x="230" y="32"/>
                    </a:cubicBezTo>
                    <a:cubicBezTo>
                      <a:pt x="261" y="34"/>
                      <a:pt x="381" y="17"/>
                      <a:pt x="340" y="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7451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89" name="Freeform 101"/>
              <p:cNvSpPr>
                <a:spLocks noEditPoints="1"/>
              </p:cNvSpPr>
              <p:nvPr/>
            </p:nvSpPr>
            <p:spPr bwMode="gray">
              <a:xfrm>
                <a:off x="1344" y="3258"/>
                <a:ext cx="831" cy="586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7451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37990" name="Group 102"/>
          <p:cNvGrpSpPr>
            <a:grpSpLocks/>
          </p:cNvGrpSpPr>
          <p:nvPr/>
        </p:nvGrpSpPr>
        <p:grpSpPr bwMode="auto">
          <a:xfrm rot="-1391610">
            <a:off x="11203522" y="1752600"/>
            <a:ext cx="988484" cy="1008063"/>
            <a:chOff x="3072" y="96"/>
            <a:chExt cx="1220" cy="1654"/>
          </a:xfrm>
        </p:grpSpPr>
        <p:grpSp>
          <p:nvGrpSpPr>
            <p:cNvPr id="37991" name="Group 103"/>
            <p:cNvGrpSpPr>
              <a:grpSpLocks/>
            </p:cNvGrpSpPr>
            <p:nvPr/>
          </p:nvGrpSpPr>
          <p:grpSpPr bwMode="auto">
            <a:xfrm>
              <a:off x="3154" y="144"/>
              <a:ext cx="1138" cy="1606"/>
              <a:chOff x="4153" y="-160"/>
              <a:chExt cx="1138" cy="1606"/>
            </a:xfrm>
          </p:grpSpPr>
          <p:sp>
            <p:nvSpPr>
              <p:cNvPr id="37992" name="Freeform 104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93" name="Freeform 105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7994" name="Group 106"/>
            <p:cNvGrpSpPr>
              <a:grpSpLocks/>
            </p:cNvGrpSpPr>
            <p:nvPr/>
          </p:nvGrpSpPr>
          <p:grpSpPr bwMode="auto">
            <a:xfrm>
              <a:off x="3072" y="96"/>
              <a:ext cx="1138" cy="1606"/>
              <a:chOff x="4153" y="-160"/>
              <a:chExt cx="1138" cy="1606"/>
            </a:xfrm>
          </p:grpSpPr>
          <p:sp>
            <p:nvSpPr>
              <p:cNvPr id="37995" name="Freeform 107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0980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996" name="Freeform 108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997" name="Freeform 109"/>
            <p:cNvSpPr>
              <a:spLocks/>
            </p:cNvSpPr>
            <p:nvPr/>
          </p:nvSpPr>
          <p:spPr bwMode="gray">
            <a:xfrm>
              <a:off x="3343" y="168"/>
              <a:ext cx="260" cy="21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8" name="Freeform 110"/>
            <p:cNvSpPr>
              <a:spLocks/>
            </p:cNvSpPr>
            <p:nvPr/>
          </p:nvSpPr>
          <p:spPr bwMode="gray">
            <a:xfrm>
              <a:off x="3328" y="1418"/>
              <a:ext cx="114" cy="121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7999" name="Group 111"/>
          <p:cNvGrpSpPr>
            <a:grpSpLocks/>
          </p:cNvGrpSpPr>
          <p:nvPr/>
        </p:nvGrpSpPr>
        <p:grpSpPr bwMode="auto">
          <a:xfrm>
            <a:off x="10676468" y="293688"/>
            <a:ext cx="1079500" cy="895350"/>
            <a:chOff x="4409" y="3220"/>
            <a:chExt cx="1136" cy="1256"/>
          </a:xfrm>
        </p:grpSpPr>
        <p:sp>
          <p:nvSpPr>
            <p:cNvPr id="38000" name="Freeform 112"/>
            <p:cNvSpPr>
              <a:spLocks/>
            </p:cNvSpPr>
            <p:nvPr/>
          </p:nvSpPr>
          <p:spPr bwMode="gray">
            <a:xfrm>
              <a:off x="4457" y="3274"/>
              <a:ext cx="1088" cy="1202"/>
            </a:xfrm>
            <a:custGeom>
              <a:avLst/>
              <a:gdLst>
                <a:gd name="T0" fmla="*/ 488 w 544"/>
                <a:gd name="T1" fmla="*/ 88 h 600"/>
                <a:gd name="T2" fmla="*/ 449 w 544"/>
                <a:gd name="T3" fmla="*/ 54 h 600"/>
                <a:gd name="T4" fmla="*/ 74 w 544"/>
                <a:gd name="T5" fmla="*/ 208 h 600"/>
                <a:gd name="T6" fmla="*/ 132 w 544"/>
                <a:gd name="T7" fmla="*/ 229 h 600"/>
                <a:gd name="T8" fmla="*/ 331 w 544"/>
                <a:gd name="T9" fmla="*/ 174 h 600"/>
                <a:gd name="T10" fmla="*/ 347 w 544"/>
                <a:gd name="T11" fmla="*/ 231 h 600"/>
                <a:gd name="T12" fmla="*/ 174 w 544"/>
                <a:gd name="T13" fmla="*/ 310 h 600"/>
                <a:gd name="T14" fmla="*/ 336 w 544"/>
                <a:gd name="T15" fmla="*/ 313 h 600"/>
                <a:gd name="T16" fmla="*/ 260 w 544"/>
                <a:gd name="T17" fmla="*/ 456 h 600"/>
                <a:gd name="T18" fmla="*/ 488 w 544"/>
                <a:gd name="T19" fmla="*/ 8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4" h="600">
                  <a:moveTo>
                    <a:pt x="488" y="88"/>
                  </a:moveTo>
                  <a:cubicBezTo>
                    <a:pt x="480" y="73"/>
                    <a:pt x="466" y="62"/>
                    <a:pt x="449" y="54"/>
                  </a:cubicBezTo>
                  <a:cubicBezTo>
                    <a:pt x="324" y="0"/>
                    <a:pt x="0" y="118"/>
                    <a:pt x="74" y="208"/>
                  </a:cubicBezTo>
                  <a:cubicBezTo>
                    <a:pt x="97" y="236"/>
                    <a:pt x="97" y="227"/>
                    <a:pt x="132" y="229"/>
                  </a:cubicBezTo>
                  <a:cubicBezTo>
                    <a:pt x="207" y="232"/>
                    <a:pt x="263" y="178"/>
                    <a:pt x="331" y="174"/>
                  </a:cubicBezTo>
                  <a:cubicBezTo>
                    <a:pt x="341" y="190"/>
                    <a:pt x="346" y="209"/>
                    <a:pt x="347" y="231"/>
                  </a:cubicBezTo>
                  <a:cubicBezTo>
                    <a:pt x="277" y="238"/>
                    <a:pt x="155" y="255"/>
                    <a:pt x="174" y="310"/>
                  </a:cubicBezTo>
                  <a:cubicBezTo>
                    <a:pt x="190" y="355"/>
                    <a:pt x="276" y="335"/>
                    <a:pt x="336" y="313"/>
                  </a:cubicBezTo>
                  <a:cubicBezTo>
                    <a:pt x="320" y="371"/>
                    <a:pt x="289" y="428"/>
                    <a:pt x="260" y="456"/>
                  </a:cubicBezTo>
                  <a:cubicBezTo>
                    <a:pt x="427" y="600"/>
                    <a:pt x="544" y="195"/>
                    <a:pt x="488" y="8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38001" name="Group 113"/>
            <p:cNvGrpSpPr>
              <a:grpSpLocks/>
            </p:cNvGrpSpPr>
            <p:nvPr/>
          </p:nvGrpSpPr>
          <p:grpSpPr bwMode="auto">
            <a:xfrm>
              <a:off x="4409" y="3220"/>
              <a:ext cx="1088" cy="1202"/>
              <a:chOff x="4409" y="3220"/>
              <a:chExt cx="1088" cy="1202"/>
            </a:xfrm>
          </p:grpSpPr>
          <p:sp>
            <p:nvSpPr>
              <p:cNvPr id="38002" name="Freeform 114"/>
              <p:cNvSpPr>
                <a:spLocks/>
              </p:cNvSpPr>
              <p:nvPr/>
            </p:nvSpPr>
            <p:spPr bwMode="gray">
              <a:xfrm>
                <a:off x="4409" y="3220"/>
                <a:ext cx="1088" cy="1202"/>
              </a:xfrm>
              <a:custGeom>
                <a:avLst/>
                <a:gdLst>
                  <a:gd name="T0" fmla="*/ 488 w 544"/>
                  <a:gd name="T1" fmla="*/ 88 h 600"/>
                  <a:gd name="T2" fmla="*/ 449 w 544"/>
                  <a:gd name="T3" fmla="*/ 54 h 600"/>
                  <a:gd name="T4" fmla="*/ 74 w 544"/>
                  <a:gd name="T5" fmla="*/ 208 h 600"/>
                  <a:gd name="T6" fmla="*/ 132 w 544"/>
                  <a:gd name="T7" fmla="*/ 229 h 600"/>
                  <a:gd name="T8" fmla="*/ 331 w 544"/>
                  <a:gd name="T9" fmla="*/ 174 h 600"/>
                  <a:gd name="T10" fmla="*/ 347 w 544"/>
                  <a:gd name="T11" fmla="*/ 231 h 600"/>
                  <a:gd name="T12" fmla="*/ 174 w 544"/>
                  <a:gd name="T13" fmla="*/ 310 h 600"/>
                  <a:gd name="T14" fmla="*/ 336 w 544"/>
                  <a:gd name="T15" fmla="*/ 313 h 600"/>
                  <a:gd name="T16" fmla="*/ 260 w 544"/>
                  <a:gd name="T17" fmla="*/ 456 h 600"/>
                  <a:gd name="T18" fmla="*/ 488 w 544"/>
                  <a:gd name="T19" fmla="*/ 88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4" h="600">
                    <a:moveTo>
                      <a:pt x="488" y="88"/>
                    </a:moveTo>
                    <a:cubicBezTo>
                      <a:pt x="480" y="73"/>
                      <a:pt x="466" y="62"/>
                      <a:pt x="449" y="54"/>
                    </a:cubicBezTo>
                    <a:cubicBezTo>
                      <a:pt x="324" y="0"/>
                      <a:pt x="0" y="118"/>
                      <a:pt x="74" y="208"/>
                    </a:cubicBezTo>
                    <a:cubicBezTo>
                      <a:pt x="97" y="236"/>
                      <a:pt x="97" y="227"/>
                      <a:pt x="132" y="229"/>
                    </a:cubicBezTo>
                    <a:cubicBezTo>
                      <a:pt x="207" y="232"/>
                      <a:pt x="263" y="178"/>
                      <a:pt x="331" y="174"/>
                    </a:cubicBezTo>
                    <a:cubicBezTo>
                      <a:pt x="341" y="190"/>
                      <a:pt x="346" y="209"/>
                      <a:pt x="347" y="231"/>
                    </a:cubicBezTo>
                    <a:cubicBezTo>
                      <a:pt x="277" y="238"/>
                      <a:pt x="155" y="255"/>
                      <a:pt x="174" y="310"/>
                    </a:cubicBezTo>
                    <a:cubicBezTo>
                      <a:pt x="190" y="355"/>
                      <a:pt x="276" y="335"/>
                      <a:pt x="336" y="313"/>
                    </a:cubicBezTo>
                    <a:cubicBezTo>
                      <a:pt x="320" y="371"/>
                      <a:pt x="289" y="428"/>
                      <a:pt x="260" y="456"/>
                    </a:cubicBezTo>
                    <a:cubicBezTo>
                      <a:pt x="427" y="600"/>
                      <a:pt x="544" y="195"/>
                      <a:pt x="488" y="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0784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003" name="Freeform 115"/>
              <p:cNvSpPr>
                <a:spLocks/>
              </p:cNvSpPr>
              <p:nvPr/>
            </p:nvSpPr>
            <p:spPr bwMode="gray">
              <a:xfrm>
                <a:off x="4942" y="3573"/>
                <a:ext cx="238" cy="203"/>
              </a:xfrm>
              <a:custGeom>
                <a:avLst/>
                <a:gdLst>
                  <a:gd name="T0" fmla="*/ 0 w 238"/>
                  <a:gd name="T1" fmla="*/ 155 h 203"/>
                  <a:gd name="T2" fmla="*/ 138 w 238"/>
                  <a:gd name="T3" fmla="*/ 123 h 203"/>
                  <a:gd name="T4" fmla="*/ 184 w 238"/>
                  <a:gd name="T5" fmla="*/ 37 h 203"/>
                  <a:gd name="T6" fmla="*/ 218 w 238"/>
                  <a:gd name="T7" fmla="*/ 33 h 203"/>
                  <a:gd name="T8" fmla="*/ 208 w 238"/>
                  <a:gd name="T9" fmla="*/ 151 h 203"/>
                  <a:gd name="T10" fmla="*/ 28 w 238"/>
                  <a:gd name="T11" fmla="*/ 183 h 203"/>
                  <a:gd name="T12" fmla="*/ 0 w 238"/>
                  <a:gd name="T13" fmla="*/ 15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203">
                    <a:moveTo>
                      <a:pt x="0" y="155"/>
                    </a:moveTo>
                    <a:cubicBezTo>
                      <a:pt x="46" y="141"/>
                      <a:pt x="92" y="135"/>
                      <a:pt x="138" y="123"/>
                    </a:cubicBezTo>
                    <a:cubicBezTo>
                      <a:pt x="204" y="107"/>
                      <a:pt x="190" y="87"/>
                      <a:pt x="184" y="37"/>
                    </a:cubicBezTo>
                    <a:cubicBezTo>
                      <a:pt x="185" y="0"/>
                      <a:pt x="209" y="9"/>
                      <a:pt x="218" y="33"/>
                    </a:cubicBezTo>
                    <a:cubicBezTo>
                      <a:pt x="234" y="73"/>
                      <a:pt x="238" y="119"/>
                      <a:pt x="208" y="151"/>
                    </a:cubicBezTo>
                    <a:cubicBezTo>
                      <a:pt x="173" y="173"/>
                      <a:pt x="142" y="203"/>
                      <a:pt x="28" y="183"/>
                    </a:cubicBezTo>
                    <a:cubicBezTo>
                      <a:pt x="16" y="177"/>
                      <a:pt x="6" y="169"/>
                      <a:pt x="0" y="155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38004" name="Group 116"/>
          <p:cNvGrpSpPr>
            <a:grpSpLocks/>
          </p:cNvGrpSpPr>
          <p:nvPr/>
        </p:nvGrpSpPr>
        <p:grpSpPr bwMode="auto">
          <a:xfrm rot="-2904760">
            <a:off x="8135940" y="547688"/>
            <a:ext cx="644525" cy="1168400"/>
            <a:chOff x="3072" y="96"/>
            <a:chExt cx="1220" cy="1654"/>
          </a:xfrm>
        </p:grpSpPr>
        <p:grpSp>
          <p:nvGrpSpPr>
            <p:cNvPr id="38005" name="Group 117"/>
            <p:cNvGrpSpPr>
              <a:grpSpLocks/>
            </p:cNvGrpSpPr>
            <p:nvPr/>
          </p:nvGrpSpPr>
          <p:grpSpPr bwMode="auto">
            <a:xfrm>
              <a:off x="3154" y="144"/>
              <a:ext cx="1138" cy="1606"/>
              <a:chOff x="4153" y="-160"/>
              <a:chExt cx="1138" cy="1606"/>
            </a:xfrm>
          </p:grpSpPr>
          <p:sp>
            <p:nvSpPr>
              <p:cNvPr id="38006" name="Freeform 118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007" name="Freeform 119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8008" name="Group 120"/>
            <p:cNvGrpSpPr>
              <a:grpSpLocks/>
            </p:cNvGrpSpPr>
            <p:nvPr/>
          </p:nvGrpSpPr>
          <p:grpSpPr bwMode="auto">
            <a:xfrm>
              <a:off x="3072" y="96"/>
              <a:ext cx="1138" cy="1606"/>
              <a:chOff x="4153" y="-160"/>
              <a:chExt cx="1138" cy="1606"/>
            </a:xfrm>
          </p:grpSpPr>
          <p:sp>
            <p:nvSpPr>
              <p:cNvPr id="38009" name="Freeform 121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010" name="Freeform 122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8011" name="Freeform 123"/>
            <p:cNvSpPr>
              <a:spLocks/>
            </p:cNvSpPr>
            <p:nvPr/>
          </p:nvSpPr>
          <p:spPr bwMode="gray">
            <a:xfrm>
              <a:off x="3343" y="168"/>
              <a:ext cx="260" cy="21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2" name="Freeform 124"/>
            <p:cNvSpPr>
              <a:spLocks/>
            </p:cNvSpPr>
            <p:nvPr/>
          </p:nvSpPr>
          <p:spPr bwMode="gray">
            <a:xfrm>
              <a:off x="3328" y="1418"/>
              <a:ext cx="114" cy="121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8013" name="Group 125"/>
          <p:cNvGrpSpPr>
            <a:grpSpLocks/>
          </p:cNvGrpSpPr>
          <p:nvPr/>
        </p:nvGrpSpPr>
        <p:grpSpPr bwMode="auto">
          <a:xfrm>
            <a:off x="6299200" y="3"/>
            <a:ext cx="1473200" cy="1196975"/>
            <a:chOff x="3168" y="432"/>
            <a:chExt cx="455" cy="493"/>
          </a:xfrm>
        </p:grpSpPr>
        <p:sp>
          <p:nvSpPr>
            <p:cNvPr id="38014" name="Freeform 126"/>
            <p:cNvSpPr>
              <a:spLocks/>
            </p:cNvSpPr>
            <p:nvPr/>
          </p:nvSpPr>
          <p:spPr bwMode="gray">
            <a:xfrm>
              <a:off x="3201" y="459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015" name="Freeform 127"/>
            <p:cNvSpPr>
              <a:spLocks/>
            </p:cNvSpPr>
            <p:nvPr/>
          </p:nvSpPr>
          <p:spPr bwMode="gray">
            <a:xfrm>
              <a:off x="3168" y="432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078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016" name="Freeform 128"/>
            <p:cNvSpPr>
              <a:spLocks/>
            </p:cNvSpPr>
            <p:nvPr/>
          </p:nvSpPr>
          <p:spPr bwMode="gray">
            <a:xfrm rot="15921321">
              <a:off x="3382" y="547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8017" name="Group 129"/>
          <p:cNvGrpSpPr>
            <a:grpSpLocks/>
          </p:cNvGrpSpPr>
          <p:nvPr/>
        </p:nvGrpSpPr>
        <p:grpSpPr bwMode="auto">
          <a:xfrm>
            <a:off x="9110135" y="79378"/>
            <a:ext cx="1198033" cy="854075"/>
            <a:chOff x="3324" y="788"/>
            <a:chExt cx="482" cy="458"/>
          </a:xfrm>
        </p:grpSpPr>
        <p:sp>
          <p:nvSpPr>
            <p:cNvPr id="38018" name="Freeform 130"/>
            <p:cNvSpPr>
              <a:spLocks/>
            </p:cNvSpPr>
            <p:nvPr/>
          </p:nvSpPr>
          <p:spPr bwMode="gray">
            <a:xfrm rot="16043336" flipH="1">
              <a:off x="3346" y="802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019" name="Freeform 131"/>
            <p:cNvSpPr>
              <a:spLocks/>
            </p:cNvSpPr>
            <p:nvPr/>
          </p:nvSpPr>
          <p:spPr bwMode="gray">
            <a:xfrm rot="16043336" flipH="1">
              <a:off x="3362" y="766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0784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020" name="Freeform 132"/>
            <p:cNvSpPr>
              <a:spLocks/>
            </p:cNvSpPr>
            <p:nvPr/>
          </p:nvSpPr>
          <p:spPr bwMode="gray">
            <a:xfrm rot="122014" flipH="1">
              <a:off x="3451" y="1010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021" name="Rectangle 13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819400"/>
            <a:ext cx="7620000" cy="609600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Tx/>
              <a:buNone/>
              <a:defRPr sz="2833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grpSp>
        <p:nvGrpSpPr>
          <p:cNvPr id="38022" name="Group 134"/>
          <p:cNvGrpSpPr>
            <a:grpSpLocks/>
          </p:cNvGrpSpPr>
          <p:nvPr/>
        </p:nvGrpSpPr>
        <p:grpSpPr bwMode="auto">
          <a:xfrm>
            <a:off x="7524755" y="1481138"/>
            <a:ext cx="715433" cy="714375"/>
            <a:chOff x="2942" y="357"/>
            <a:chExt cx="752" cy="1001"/>
          </a:xfrm>
        </p:grpSpPr>
        <p:sp>
          <p:nvSpPr>
            <p:cNvPr id="38023" name="Freeform 135"/>
            <p:cNvSpPr>
              <a:spLocks noEditPoints="1"/>
            </p:cNvSpPr>
            <p:nvPr/>
          </p:nvSpPr>
          <p:spPr bwMode="gray">
            <a:xfrm>
              <a:off x="2976" y="432"/>
              <a:ext cx="718" cy="926"/>
            </a:xfrm>
            <a:custGeom>
              <a:avLst/>
              <a:gdLst>
                <a:gd name="T0" fmla="*/ 189 w 304"/>
                <a:gd name="T1" fmla="*/ 25 h 392"/>
                <a:gd name="T2" fmla="*/ 77 w 304"/>
                <a:gd name="T3" fmla="*/ 115 h 392"/>
                <a:gd name="T4" fmla="*/ 24 w 304"/>
                <a:gd name="T5" fmla="*/ 243 h 392"/>
                <a:gd name="T6" fmla="*/ 8 w 304"/>
                <a:gd name="T7" fmla="*/ 340 h 392"/>
                <a:gd name="T8" fmla="*/ 101 w 304"/>
                <a:gd name="T9" fmla="*/ 392 h 392"/>
                <a:gd name="T10" fmla="*/ 183 w 304"/>
                <a:gd name="T11" fmla="*/ 372 h 392"/>
                <a:gd name="T12" fmla="*/ 233 w 304"/>
                <a:gd name="T13" fmla="*/ 315 h 392"/>
                <a:gd name="T14" fmla="*/ 177 w 304"/>
                <a:gd name="T15" fmla="*/ 241 h 392"/>
                <a:gd name="T16" fmla="*/ 294 w 304"/>
                <a:gd name="T17" fmla="*/ 154 h 392"/>
                <a:gd name="T18" fmla="*/ 189 w 304"/>
                <a:gd name="T19" fmla="*/ 25 h 392"/>
                <a:gd name="T20" fmla="*/ 137 w 304"/>
                <a:gd name="T21" fmla="*/ 332 h 392"/>
                <a:gd name="T22" fmla="*/ 82 w 304"/>
                <a:gd name="T23" fmla="*/ 306 h 392"/>
                <a:gd name="T24" fmla="*/ 137 w 304"/>
                <a:gd name="T25" fmla="*/ 332 h 392"/>
                <a:gd name="T26" fmla="*/ 133 w 304"/>
                <a:gd name="T27" fmla="*/ 148 h 392"/>
                <a:gd name="T28" fmla="*/ 222 w 304"/>
                <a:gd name="T29" fmla="*/ 134 h 392"/>
                <a:gd name="T30" fmla="*/ 133 w 304"/>
                <a:gd name="T31" fmla="*/ 14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4" h="392">
                  <a:moveTo>
                    <a:pt x="189" y="25"/>
                  </a:moveTo>
                  <a:cubicBezTo>
                    <a:pt x="124" y="0"/>
                    <a:pt x="97" y="67"/>
                    <a:pt x="77" y="115"/>
                  </a:cubicBezTo>
                  <a:cubicBezTo>
                    <a:pt x="59" y="158"/>
                    <a:pt x="35" y="198"/>
                    <a:pt x="24" y="243"/>
                  </a:cubicBezTo>
                  <a:cubicBezTo>
                    <a:pt x="18" y="269"/>
                    <a:pt x="0" y="314"/>
                    <a:pt x="8" y="340"/>
                  </a:cubicBezTo>
                  <a:cubicBezTo>
                    <a:pt x="19" y="380"/>
                    <a:pt x="59" y="392"/>
                    <a:pt x="101" y="392"/>
                  </a:cubicBezTo>
                  <a:cubicBezTo>
                    <a:pt x="132" y="391"/>
                    <a:pt x="163" y="383"/>
                    <a:pt x="183" y="372"/>
                  </a:cubicBezTo>
                  <a:cubicBezTo>
                    <a:pt x="206" y="361"/>
                    <a:pt x="231" y="342"/>
                    <a:pt x="233" y="315"/>
                  </a:cubicBezTo>
                  <a:cubicBezTo>
                    <a:pt x="235" y="299"/>
                    <a:pt x="194" y="228"/>
                    <a:pt x="177" y="241"/>
                  </a:cubicBezTo>
                  <a:cubicBezTo>
                    <a:pt x="214" y="214"/>
                    <a:pt x="283" y="213"/>
                    <a:pt x="294" y="154"/>
                  </a:cubicBezTo>
                  <a:cubicBezTo>
                    <a:pt x="304" y="109"/>
                    <a:pt x="229" y="40"/>
                    <a:pt x="189" y="25"/>
                  </a:cubicBezTo>
                  <a:close/>
                  <a:moveTo>
                    <a:pt x="137" y="332"/>
                  </a:moveTo>
                  <a:cubicBezTo>
                    <a:pt x="115" y="347"/>
                    <a:pt x="80" y="336"/>
                    <a:pt x="82" y="306"/>
                  </a:cubicBezTo>
                  <a:cubicBezTo>
                    <a:pt x="86" y="250"/>
                    <a:pt x="192" y="293"/>
                    <a:pt x="137" y="332"/>
                  </a:cubicBezTo>
                  <a:close/>
                  <a:moveTo>
                    <a:pt x="133" y="148"/>
                  </a:moveTo>
                  <a:cubicBezTo>
                    <a:pt x="132" y="97"/>
                    <a:pt x="209" y="86"/>
                    <a:pt x="222" y="134"/>
                  </a:cubicBezTo>
                  <a:cubicBezTo>
                    <a:pt x="238" y="195"/>
                    <a:pt x="134" y="219"/>
                    <a:pt x="133" y="14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024" name="Freeform 136"/>
            <p:cNvSpPr>
              <a:spLocks noEditPoints="1"/>
            </p:cNvSpPr>
            <p:nvPr/>
          </p:nvSpPr>
          <p:spPr bwMode="gray">
            <a:xfrm>
              <a:off x="2942" y="357"/>
              <a:ext cx="716" cy="926"/>
            </a:xfrm>
            <a:custGeom>
              <a:avLst/>
              <a:gdLst>
                <a:gd name="T0" fmla="*/ 189 w 303"/>
                <a:gd name="T1" fmla="*/ 25 h 392"/>
                <a:gd name="T2" fmla="*/ 77 w 303"/>
                <a:gd name="T3" fmla="*/ 115 h 392"/>
                <a:gd name="T4" fmla="*/ 24 w 303"/>
                <a:gd name="T5" fmla="*/ 243 h 392"/>
                <a:gd name="T6" fmla="*/ 7 w 303"/>
                <a:gd name="T7" fmla="*/ 340 h 392"/>
                <a:gd name="T8" fmla="*/ 101 w 303"/>
                <a:gd name="T9" fmla="*/ 391 h 392"/>
                <a:gd name="T10" fmla="*/ 183 w 303"/>
                <a:gd name="T11" fmla="*/ 372 h 392"/>
                <a:gd name="T12" fmla="*/ 233 w 303"/>
                <a:gd name="T13" fmla="*/ 315 h 392"/>
                <a:gd name="T14" fmla="*/ 177 w 303"/>
                <a:gd name="T15" fmla="*/ 241 h 392"/>
                <a:gd name="T16" fmla="*/ 294 w 303"/>
                <a:gd name="T17" fmla="*/ 154 h 392"/>
                <a:gd name="T18" fmla="*/ 189 w 303"/>
                <a:gd name="T19" fmla="*/ 25 h 392"/>
                <a:gd name="T20" fmla="*/ 137 w 303"/>
                <a:gd name="T21" fmla="*/ 332 h 392"/>
                <a:gd name="T22" fmla="*/ 82 w 303"/>
                <a:gd name="T23" fmla="*/ 306 h 392"/>
                <a:gd name="T24" fmla="*/ 137 w 303"/>
                <a:gd name="T25" fmla="*/ 332 h 392"/>
                <a:gd name="T26" fmla="*/ 133 w 303"/>
                <a:gd name="T27" fmla="*/ 147 h 392"/>
                <a:gd name="T28" fmla="*/ 222 w 303"/>
                <a:gd name="T29" fmla="*/ 134 h 392"/>
                <a:gd name="T30" fmla="*/ 133 w 303"/>
                <a:gd name="T31" fmla="*/ 14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392">
                  <a:moveTo>
                    <a:pt x="189" y="25"/>
                  </a:moveTo>
                  <a:cubicBezTo>
                    <a:pt x="123" y="0"/>
                    <a:pt x="97" y="67"/>
                    <a:pt x="77" y="115"/>
                  </a:cubicBezTo>
                  <a:cubicBezTo>
                    <a:pt x="59" y="157"/>
                    <a:pt x="34" y="198"/>
                    <a:pt x="24" y="243"/>
                  </a:cubicBezTo>
                  <a:cubicBezTo>
                    <a:pt x="18" y="269"/>
                    <a:pt x="0" y="314"/>
                    <a:pt x="7" y="340"/>
                  </a:cubicBezTo>
                  <a:cubicBezTo>
                    <a:pt x="18" y="380"/>
                    <a:pt x="59" y="392"/>
                    <a:pt x="101" y="391"/>
                  </a:cubicBezTo>
                  <a:cubicBezTo>
                    <a:pt x="131" y="391"/>
                    <a:pt x="163" y="383"/>
                    <a:pt x="183" y="372"/>
                  </a:cubicBezTo>
                  <a:cubicBezTo>
                    <a:pt x="205" y="361"/>
                    <a:pt x="231" y="342"/>
                    <a:pt x="233" y="315"/>
                  </a:cubicBezTo>
                  <a:cubicBezTo>
                    <a:pt x="234" y="299"/>
                    <a:pt x="194" y="228"/>
                    <a:pt x="177" y="241"/>
                  </a:cubicBezTo>
                  <a:cubicBezTo>
                    <a:pt x="214" y="214"/>
                    <a:pt x="282" y="213"/>
                    <a:pt x="294" y="154"/>
                  </a:cubicBezTo>
                  <a:cubicBezTo>
                    <a:pt x="303" y="109"/>
                    <a:pt x="229" y="40"/>
                    <a:pt x="189" y="25"/>
                  </a:cubicBezTo>
                  <a:close/>
                  <a:moveTo>
                    <a:pt x="137" y="332"/>
                  </a:moveTo>
                  <a:cubicBezTo>
                    <a:pt x="115" y="347"/>
                    <a:pt x="80" y="336"/>
                    <a:pt x="82" y="306"/>
                  </a:cubicBezTo>
                  <a:cubicBezTo>
                    <a:pt x="86" y="249"/>
                    <a:pt x="192" y="293"/>
                    <a:pt x="137" y="332"/>
                  </a:cubicBezTo>
                  <a:close/>
                  <a:moveTo>
                    <a:pt x="133" y="147"/>
                  </a:moveTo>
                  <a:cubicBezTo>
                    <a:pt x="132" y="97"/>
                    <a:pt x="209" y="86"/>
                    <a:pt x="222" y="134"/>
                  </a:cubicBezTo>
                  <a:cubicBezTo>
                    <a:pt x="238" y="194"/>
                    <a:pt x="134" y="219"/>
                    <a:pt x="133" y="14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7451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025" name="Rectangle 137"/>
          <p:cNvSpPr>
            <a:spLocks noGrp="1" noChangeArrowheads="1"/>
          </p:cNvSpPr>
          <p:nvPr>
            <p:ph type="ctrTitle"/>
          </p:nvPr>
        </p:nvSpPr>
        <p:spPr>
          <a:xfrm>
            <a:off x="609600" y="1524003"/>
            <a:ext cx="7721600" cy="147002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defRPr sz="5083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8026" name="Picture 13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008313"/>
            <a:ext cx="67056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102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565BD-0202-4C06-89CF-BBD17B09E5C7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E0F53-2047-4CB3-902F-3073F99FB7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32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/>
            </a:lvl1pPr>
            <a:lvl2pPr marL="544089" indent="0">
              <a:buNone/>
              <a:defRPr sz="2167"/>
            </a:lvl2pPr>
            <a:lvl3pPr marL="1088180" indent="0">
              <a:buNone/>
              <a:defRPr sz="1917"/>
            </a:lvl3pPr>
            <a:lvl4pPr marL="1632271" indent="0">
              <a:buNone/>
              <a:defRPr sz="1667"/>
            </a:lvl4pPr>
            <a:lvl5pPr marL="2176361" indent="0">
              <a:buNone/>
              <a:defRPr sz="1667"/>
            </a:lvl5pPr>
            <a:lvl6pPr marL="2720448" indent="0">
              <a:buNone/>
              <a:defRPr sz="1667"/>
            </a:lvl6pPr>
            <a:lvl7pPr marL="3264539" indent="0">
              <a:buNone/>
              <a:defRPr sz="1667"/>
            </a:lvl7pPr>
            <a:lvl8pPr marL="3808628" indent="0">
              <a:buNone/>
              <a:defRPr sz="1667"/>
            </a:lvl8pPr>
            <a:lvl9pPr marL="4352722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59713-291C-4DF1-B810-2342B7BD72B5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26882-673E-4C22-8E70-77C85AA539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8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BF4DA-7320-44A5-9AD0-25D3C4491E61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A5BF9-D6D4-45FC-9143-B7A87EFDB8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98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089" indent="0">
              <a:buNone/>
              <a:defRPr sz="2417" b="1"/>
            </a:lvl2pPr>
            <a:lvl3pPr marL="1088180" indent="0">
              <a:buNone/>
              <a:defRPr sz="2167" b="1"/>
            </a:lvl3pPr>
            <a:lvl4pPr marL="1632271" indent="0">
              <a:buNone/>
              <a:defRPr sz="1917" b="1"/>
            </a:lvl4pPr>
            <a:lvl5pPr marL="2176361" indent="0">
              <a:buNone/>
              <a:defRPr sz="1917" b="1"/>
            </a:lvl5pPr>
            <a:lvl6pPr marL="2720448" indent="0">
              <a:buNone/>
              <a:defRPr sz="1917" b="1"/>
            </a:lvl6pPr>
            <a:lvl7pPr marL="3264539" indent="0">
              <a:buNone/>
              <a:defRPr sz="1917" b="1"/>
            </a:lvl7pPr>
            <a:lvl8pPr marL="3808628" indent="0">
              <a:buNone/>
              <a:defRPr sz="1917" b="1"/>
            </a:lvl8pPr>
            <a:lvl9pPr marL="435272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089" indent="0">
              <a:buNone/>
              <a:defRPr sz="2417" b="1"/>
            </a:lvl2pPr>
            <a:lvl3pPr marL="1088180" indent="0">
              <a:buNone/>
              <a:defRPr sz="2167" b="1"/>
            </a:lvl3pPr>
            <a:lvl4pPr marL="1632271" indent="0">
              <a:buNone/>
              <a:defRPr sz="1917" b="1"/>
            </a:lvl4pPr>
            <a:lvl5pPr marL="2176361" indent="0">
              <a:buNone/>
              <a:defRPr sz="1917" b="1"/>
            </a:lvl5pPr>
            <a:lvl6pPr marL="2720448" indent="0">
              <a:buNone/>
              <a:defRPr sz="1917" b="1"/>
            </a:lvl6pPr>
            <a:lvl7pPr marL="3264539" indent="0">
              <a:buNone/>
              <a:defRPr sz="1917" b="1"/>
            </a:lvl7pPr>
            <a:lvl8pPr marL="3808628" indent="0">
              <a:buNone/>
              <a:defRPr sz="1917" b="1"/>
            </a:lvl8pPr>
            <a:lvl9pPr marL="435272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67AC3-11AD-4C45-B222-E58D48AE7E0C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8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6777F-2819-4EA0-AD91-20A38BBE76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31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F207C-991C-4B2E-AA83-2B9EA5D70B06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B2A9E-D789-4B4D-A72F-F6CD7799A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4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C93BD-8333-4E55-85AE-3E880CA50068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3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9BDA9-FA0B-4339-8904-27A50EBE5F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089" indent="0">
              <a:buNone/>
              <a:defRPr sz="1417"/>
            </a:lvl2pPr>
            <a:lvl3pPr marL="1088180" indent="0">
              <a:buNone/>
              <a:defRPr sz="1167"/>
            </a:lvl3pPr>
            <a:lvl4pPr marL="1632271" indent="0">
              <a:buNone/>
              <a:defRPr sz="1083"/>
            </a:lvl4pPr>
            <a:lvl5pPr marL="2176361" indent="0">
              <a:buNone/>
              <a:defRPr sz="1083"/>
            </a:lvl5pPr>
            <a:lvl6pPr marL="2720448" indent="0">
              <a:buNone/>
              <a:defRPr sz="1083"/>
            </a:lvl6pPr>
            <a:lvl7pPr marL="3264539" indent="0">
              <a:buNone/>
              <a:defRPr sz="1083"/>
            </a:lvl7pPr>
            <a:lvl8pPr marL="3808628" indent="0">
              <a:buNone/>
              <a:defRPr sz="1083"/>
            </a:lvl8pPr>
            <a:lvl9pPr marL="435272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9D31B-7622-4FF8-A3BC-6D635DDEEC97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8291-C993-4A0C-A52A-F4CE6816FC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0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089" indent="0">
              <a:buNone/>
              <a:defRPr sz="3333"/>
            </a:lvl2pPr>
            <a:lvl3pPr marL="1088180" indent="0">
              <a:buNone/>
              <a:defRPr sz="2833"/>
            </a:lvl3pPr>
            <a:lvl4pPr marL="1632271" indent="0">
              <a:buNone/>
              <a:defRPr sz="2417"/>
            </a:lvl4pPr>
            <a:lvl5pPr marL="2176361" indent="0">
              <a:buNone/>
              <a:defRPr sz="2417"/>
            </a:lvl5pPr>
            <a:lvl6pPr marL="2720448" indent="0">
              <a:buNone/>
              <a:defRPr sz="2417"/>
            </a:lvl6pPr>
            <a:lvl7pPr marL="3264539" indent="0">
              <a:buNone/>
              <a:defRPr sz="2417"/>
            </a:lvl7pPr>
            <a:lvl8pPr marL="3808628" indent="0">
              <a:buNone/>
              <a:defRPr sz="2417"/>
            </a:lvl8pPr>
            <a:lvl9pPr marL="4352722" indent="0">
              <a:buNone/>
              <a:defRPr sz="241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089" indent="0">
              <a:buNone/>
              <a:defRPr sz="1417"/>
            </a:lvl2pPr>
            <a:lvl3pPr marL="1088180" indent="0">
              <a:buNone/>
              <a:defRPr sz="1167"/>
            </a:lvl3pPr>
            <a:lvl4pPr marL="1632271" indent="0">
              <a:buNone/>
              <a:defRPr sz="1083"/>
            </a:lvl4pPr>
            <a:lvl5pPr marL="2176361" indent="0">
              <a:buNone/>
              <a:defRPr sz="1083"/>
            </a:lvl5pPr>
            <a:lvl6pPr marL="2720448" indent="0">
              <a:buNone/>
              <a:defRPr sz="1083"/>
            </a:lvl6pPr>
            <a:lvl7pPr marL="3264539" indent="0">
              <a:buNone/>
              <a:defRPr sz="1083"/>
            </a:lvl7pPr>
            <a:lvl8pPr marL="3808628" indent="0">
              <a:buNone/>
              <a:defRPr sz="1083"/>
            </a:lvl8pPr>
            <a:lvl9pPr marL="435272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AFA3E-3DB0-480E-9389-B7B74443B4B7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8A306-C6F9-4C19-905E-89F9929ED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50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BF56A-157F-406D-8603-2C0DE697C7C4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A9276-D667-49CE-BDC1-5917E49A5B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5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5973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FF22E-140F-4229-83F6-618F5D2A890A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45DFB-EDC6-4B69-A1CE-9CBCF9915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95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52403"/>
            <a:ext cx="985520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447800"/>
            <a:ext cx="10363200" cy="4678363"/>
          </a:xfrm>
        </p:spPr>
        <p:txBody>
          <a:bodyPr/>
          <a:lstStyle/>
          <a:p>
            <a:pPr lvl="0"/>
            <a:r>
              <a:rPr lang="en-US" noProof="0"/>
              <a:t>Click icon to add SmartArt graphic</a:t>
            </a:r>
          </a:p>
        </p:txBody>
      </p:sp>
      <p:sp>
        <p:nvSpPr>
          <p:cNvPr id="4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E0D5E-71FD-4D67-91AE-C83625A8A19B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F5CCB-877A-4325-9525-C6A3022278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2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4766" y="5"/>
            <a:ext cx="12179300" cy="1654099"/>
          </a:xfrm>
          <a:custGeom>
            <a:avLst/>
            <a:gdLst>
              <a:gd name="connsiteX0" fmla="*/ 0 w 12179300"/>
              <a:gd name="connsiteY0" fmla="*/ 0 h 1654099"/>
              <a:gd name="connsiteX1" fmla="*/ 12179300 w 12179300"/>
              <a:gd name="connsiteY1" fmla="*/ 0 h 1654099"/>
              <a:gd name="connsiteX2" fmla="*/ 12179300 w 12179300"/>
              <a:gd name="connsiteY2" fmla="*/ 977241 h 1654099"/>
              <a:gd name="connsiteX3" fmla="*/ 12172548 w 12179300"/>
              <a:gd name="connsiteY3" fmla="*/ 981720 h 1654099"/>
              <a:gd name="connsiteX4" fmla="*/ 10229565 w 12179300"/>
              <a:gd name="connsiteY4" fmla="*/ 1654099 h 1654099"/>
              <a:gd name="connsiteX5" fmla="*/ 5849206 w 12179300"/>
              <a:gd name="connsiteY5" fmla="*/ 890573 h 1654099"/>
              <a:gd name="connsiteX6" fmla="*/ 3380493 w 12179300"/>
              <a:gd name="connsiteY6" fmla="*/ 1040892 h 1654099"/>
              <a:gd name="connsiteX7" fmla="*/ 3378112 w 12179300"/>
              <a:gd name="connsiteY7" fmla="*/ 1040892 h 1654099"/>
              <a:gd name="connsiteX8" fmla="*/ 2461570 w 12179300"/>
              <a:gd name="connsiteY8" fmla="*/ 630497 h 1654099"/>
              <a:gd name="connsiteX9" fmla="*/ 3999 w 12179300"/>
              <a:gd name="connsiteY9" fmla="*/ 143370 h 1654099"/>
              <a:gd name="connsiteX10" fmla="*/ 0 w 12179300"/>
              <a:gd name="connsiteY10" fmla="*/ 145721 h 165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79300" h="1654099">
                <a:moveTo>
                  <a:pt x="0" y="0"/>
                </a:moveTo>
                <a:lnTo>
                  <a:pt x="12179300" y="0"/>
                </a:lnTo>
                <a:lnTo>
                  <a:pt x="12179300" y="977241"/>
                </a:lnTo>
                <a:lnTo>
                  <a:pt x="12172548" y="981720"/>
                </a:lnTo>
                <a:cubicBezTo>
                  <a:pt x="12058698" y="1056429"/>
                  <a:pt x="11120069" y="1654099"/>
                  <a:pt x="10229565" y="1654099"/>
                </a:cubicBezTo>
                <a:cubicBezTo>
                  <a:pt x="7715620" y="1654099"/>
                  <a:pt x="7715620" y="890573"/>
                  <a:pt x="5849206" y="890573"/>
                </a:cubicBezTo>
                <a:cubicBezTo>
                  <a:pt x="4773161" y="890573"/>
                  <a:pt x="4356551" y="1327214"/>
                  <a:pt x="3380493" y="1040892"/>
                </a:cubicBezTo>
                <a:cubicBezTo>
                  <a:pt x="3378112" y="1040892"/>
                  <a:pt x="3378112" y="1040892"/>
                  <a:pt x="3378112" y="1040892"/>
                </a:cubicBezTo>
                <a:cubicBezTo>
                  <a:pt x="3121004" y="964539"/>
                  <a:pt x="2821045" y="833308"/>
                  <a:pt x="2461570" y="630497"/>
                </a:cubicBezTo>
                <a:cubicBezTo>
                  <a:pt x="845718" y="-270971"/>
                  <a:pt x="91913" y="94202"/>
                  <a:pt x="3999" y="143370"/>
                </a:cubicBezTo>
                <a:lnTo>
                  <a:pt x="0" y="14572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3349379" y="2"/>
            <a:ext cx="8834687" cy="1407617"/>
          </a:xfrm>
          <a:custGeom>
            <a:avLst/>
            <a:gdLst>
              <a:gd name="connsiteX0" fmla="*/ 0 w 8834687"/>
              <a:gd name="connsiteY0" fmla="*/ 0 h 1407617"/>
              <a:gd name="connsiteX1" fmla="*/ 8834687 w 8834687"/>
              <a:gd name="connsiteY1" fmla="*/ 0 h 1407617"/>
              <a:gd name="connsiteX2" fmla="*/ 8834687 w 8834687"/>
              <a:gd name="connsiteY2" fmla="*/ 894865 h 1407617"/>
              <a:gd name="connsiteX3" fmla="*/ 8589133 w 8834687"/>
              <a:gd name="connsiteY3" fmla="*/ 988130 h 1407617"/>
              <a:gd name="connsiteX4" fmla="*/ 4263964 w 8834687"/>
              <a:gd name="connsiteY4" fmla="*/ 587625 h 1407617"/>
              <a:gd name="connsiteX5" fmla="*/ 3009396 w 8834687"/>
              <a:gd name="connsiteY5" fmla="*/ 313214 h 1407617"/>
              <a:gd name="connsiteX6" fmla="*/ 2776099 w 8834687"/>
              <a:gd name="connsiteY6" fmla="*/ 372869 h 1407617"/>
              <a:gd name="connsiteX7" fmla="*/ 1052555 w 8834687"/>
              <a:gd name="connsiteY7" fmla="*/ 425365 h 1407617"/>
              <a:gd name="connsiteX8" fmla="*/ 176203 w 8834687"/>
              <a:gd name="connsiteY8" fmla="*/ 88317 h 140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4687" h="1407617">
                <a:moveTo>
                  <a:pt x="0" y="0"/>
                </a:moveTo>
                <a:lnTo>
                  <a:pt x="8834687" y="0"/>
                </a:lnTo>
                <a:lnTo>
                  <a:pt x="8834687" y="894865"/>
                </a:lnTo>
                <a:lnTo>
                  <a:pt x="8589133" y="988130"/>
                </a:lnTo>
                <a:cubicBezTo>
                  <a:pt x="6053714" y="1913479"/>
                  <a:pt x="5089581" y="1091556"/>
                  <a:pt x="4263964" y="587625"/>
                </a:cubicBezTo>
                <a:cubicBezTo>
                  <a:pt x="3866407" y="346621"/>
                  <a:pt x="3502177" y="177202"/>
                  <a:pt x="3009396" y="313214"/>
                </a:cubicBezTo>
                <a:cubicBezTo>
                  <a:pt x="2928456" y="334690"/>
                  <a:pt x="2852277" y="353779"/>
                  <a:pt x="2776099" y="372869"/>
                </a:cubicBezTo>
                <a:cubicBezTo>
                  <a:pt x="2090490" y="539901"/>
                  <a:pt x="1590567" y="563763"/>
                  <a:pt x="1052555" y="425365"/>
                </a:cubicBezTo>
                <a:cubicBezTo>
                  <a:pt x="779978" y="354973"/>
                  <a:pt x="497284" y="243419"/>
                  <a:pt x="176203" y="8831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764" y="0"/>
            <a:ext cx="8881375" cy="1494738"/>
          </a:xfrm>
          <a:custGeom>
            <a:avLst/>
            <a:gdLst>
              <a:gd name="connsiteX0" fmla="*/ 0 w 8881375"/>
              <a:gd name="connsiteY0" fmla="*/ 0 h 1494738"/>
              <a:gd name="connsiteX1" fmla="*/ 8881375 w 8881375"/>
              <a:gd name="connsiteY1" fmla="*/ 0 h 1494738"/>
              <a:gd name="connsiteX2" fmla="*/ 8742469 w 8881375"/>
              <a:gd name="connsiteY2" fmla="*/ 103955 h 1494738"/>
              <a:gd name="connsiteX3" fmla="*/ 7608492 w 8881375"/>
              <a:gd name="connsiteY3" fmla="*/ 590966 h 1494738"/>
              <a:gd name="connsiteX4" fmla="*/ 6120598 w 8881375"/>
              <a:gd name="connsiteY4" fmla="*/ 373762 h 1494738"/>
              <a:gd name="connsiteX5" fmla="*/ 6089650 w 8881375"/>
              <a:gd name="connsiteY5" fmla="*/ 364214 h 1494738"/>
              <a:gd name="connsiteX6" fmla="*/ 4397022 w 8881375"/>
              <a:gd name="connsiteY6" fmla="*/ 428660 h 1494738"/>
              <a:gd name="connsiteX7" fmla="*/ 3380493 w 8881375"/>
              <a:gd name="connsiteY7" fmla="*/ 1042083 h 1494738"/>
              <a:gd name="connsiteX8" fmla="*/ 3378112 w 8881375"/>
              <a:gd name="connsiteY8" fmla="*/ 1042083 h 1494738"/>
              <a:gd name="connsiteX9" fmla="*/ 309366 w 8881375"/>
              <a:gd name="connsiteY9" fmla="*/ 1307668 h 1494738"/>
              <a:gd name="connsiteX10" fmla="*/ 0 w 8881375"/>
              <a:gd name="connsiteY10" fmla="*/ 1222411 h 14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81375" h="1494738">
                <a:moveTo>
                  <a:pt x="0" y="0"/>
                </a:moveTo>
                <a:lnTo>
                  <a:pt x="8881375" y="0"/>
                </a:lnTo>
                <a:lnTo>
                  <a:pt x="8742469" y="103955"/>
                </a:lnTo>
                <a:cubicBezTo>
                  <a:pt x="8417829" y="334884"/>
                  <a:pt x="8062076" y="528908"/>
                  <a:pt x="7608492" y="590966"/>
                </a:cubicBezTo>
                <a:cubicBezTo>
                  <a:pt x="7206165" y="643477"/>
                  <a:pt x="6725278" y="595740"/>
                  <a:pt x="6120598" y="373762"/>
                </a:cubicBezTo>
                <a:cubicBezTo>
                  <a:pt x="6111075" y="371375"/>
                  <a:pt x="6099172" y="366601"/>
                  <a:pt x="6089650" y="364214"/>
                </a:cubicBezTo>
                <a:cubicBezTo>
                  <a:pt x="5354036" y="89725"/>
                  <a:pt x="4856483" y="194747"/>
                  <a:pt x="4397022" y="428660"/>
                </a:cubicBezTo>
                <a:cubicBezTo>
                  <a:pt x="4066114" y="598127"/>
                  <a:pt x="3751871" y="832039"/>
                  <a:pt x="3380493" y="1042083"/>
                </a:cubicBezTo>
                <a:cubicBezTo>
                  <a:pt x="3378112" y="1042083"/>
                  <a:pt x="3378112" y="1042083"/>
                  <a:pt x="3378112" y="1042083"/>
                </a:cubicBezTo>
                <a:cubicBezTo>
                  <a:pt x="2704097" y="1418014"/>
                  <a:pt x="1835492" y="1695347"/>
                  <a:pt x="309366" y="1307668"/>
                </a:cubicBezTo>
                <a:lnTo>
                  <a:pt x="0" y="12224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  <a:noAutofit/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334755" y="182563"/>
            <a:ext cx="411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accent6"/>
                </a:solidFill>
                <a:latin typeface="Milkshake" panose="0200050500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3F3F3F"/>
                </a:solidFill>
                <a:latin typeface="Lobster 1.3" panose="02000506000000020003" pitchFamily="50" charset="0"/>
              </a:rPr>
              <a:t> 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9114045" y="182563"/>
            <a:ext cx="27432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75" dirty="0">
                <a:solidFill>
                  <a:srgbClr val="3F3F3F"/>
                </a:solidFill>
              </a:rPr>
              <a:t>Page </a:t>
            </a:r>
            <a:fld id="{2D15BCA4-C052-446D-9D80-B0564EC35A96}" type="slidenum">
              <a:rPr lang="en-US" sz="875" smtClean="0">
                <a:solidFill>
                  <a:srgbClr val="3F3F3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75" dirty="0">
              <a:solidFill>
                <a:srgbClr val="3F3F3F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815996" y="2959336"/>
            <a:ext cx="2695885" cy="931706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457113" indent="0" algn="r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just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815996" y="2652724"/>
            <a:ext cx="2695885" cy="306612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17" b="1">
                <a:solidFill>
                  <a:schemeClr val="bg2"/>
                </a:solidFill>
                <a:latin typeface="+mj-lt"/>
              </a:defRPr>
            </a:lvl1pPr>
            <a:lvl2pPr marL="457113" indent="0" algn="l">
              <a:lnSpc>
                <a:spcPct val="10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l">
              <a:lnSpc>
                <a:spcPct val="10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8906419" y="2959336"/>
            <a:ext cx="2695885" cy="931706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457113" indent="0" algn="l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just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8906419" y="2652724"/>
            <a:ext cx="2695885" cy="30661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17" b="1">
                <a:solidFill>
                  <a:schemeClr val="bg2"/>
                </a:solidFill>
                <a:latin typeface="+mj-lt"/>
              </a:defRPr>
            </a:lvl1pPr>
            <a:lvl2pPr marL="457113" indent="0" algn="l">
              <a:lnSpc>
                <a:spcPct val="10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l">
              <a:lnSpc>
                <a:spcPct val="10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815996" y="5129360"/>
            <a:ext cx="2695885" cy="931706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457113" indent="0" algn="r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just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/>
          </p:nvPr>
        </p:nvSpPr>
        <p:spPr>
          <a:xfrm>
            <a:off x="815996" y="4822748"/>
            <a:ext cx="2695885" cy="306612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17" b="1">
                <a:solidFill>
                  <a:schemeClr val="bg2"/>
                </a:solidFill>
                <a:latin typeface="+mj-lt"/>
              </a:defRPr>
            </a:lvl1pPr>
            <a:lvl2pPr marL="457113" indent="0" algn="l">
              <a:lnSpc>
                <a:spcPct val="10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l">
              <a:lnSpc>
                <a:spcPct val="10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23"/>
          </p:nvPr>
        </p:nvSpPr>
        <p:spPr>
          <a:xfrm>
            <a:off x="8906419" y="5129360"/>
            <a:ext cx="2695885" cy="931706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457113" indent="0" algn="l">
              <a:lnSpc>
                <a:spcPct val="15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just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8906419" y="4822748"/>
            <a:ext cx="2695885" cy="30661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17" b="1">
                <a:solidFill>
                  <a:schemeClr val="bg2"/>
                </a:solidFill>
                <a:latin typeface="+mj-lt"/>
              </a:defRPr>
            </a:lvl1pPr>
            <a:lvl2pPr marL="457113" indent="0" algn="l">
              <a:lnSpc>
                <a:spcPct val="100000"/>
              </a:lnSpc>
              <a:buNone/>
              <a:defRPr sz="1083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 marL="914228" indent="0" algn="l">
              <a:lnSpc>
                <a:spcPct val="10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 marL="1371339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 marL="1828452" indent="0" algn="l">
              <a:lnSpc>
                <a:spcPct val="150000"/>
              </a:lnSpc>
              <a:buNone/>
              <a:defRPr sz="917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5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944858" y="2157985"/>
            <a:ext cx="4528582" cy="4119866"/>
          </a:xfrm>
          <a:pattFill prst="pct10">
            <a:fgClr>
              <a:schemeClr val="accent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altLang="zh-CN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227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51" y="-3173"/>
            <a:ext cx="12176125" cy="6854825"/>
          </a:xfrm>
          <a:prstGeom prst="rect">
            <a:avLst/>
          </a:prstGeom>
          <a:solidFill>
            <a:srgbClr val="C0E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6351" y="-3175"/>
            <a:ext cx="12176125" cy="6864350"/>
          </a:xfrm>
          <a:custGeom>
            <a:avLst/>
            <a:gdLst>
              <a:gd name="T0" fmla="*/ 1182 w 5120"/>
              <a:gd name="T1" fmla="*/ 1 h 2884"/>
              <a:gd name="T2" fmla="*/ 1729 w 5120"/>
              <a:gd name="T3" fmla="*/ 874 h 2884"/>
              <a:gd name="T4" fmla="*/ 2035 w 5120"/>
              <a:gd name="T5" fmla="*/ 1503 h 2884"/>
              <a:gd name="T6" fmla="*/ 2671 w 5120"/>
              <a:gd name="T7" fmla="*/ 1875 h 2884"/>
              <a:gd name="T8" fmla="*/ 3187 w 5120"/>
              <a:gd name="T9" fmla="*/ 2415 h 2884"/>
              <a:gd name="T10" fmla="*/ 4464 w 5120"/>
              <a:gd name="T11" fmla="*/ 2333 h 2884"/>
              <a:gd name="T12" fmla="*/ 5120 w 5120"/>
              <a:gd name="T13" fmla="*/ 2241 h 2884"/>
              <a:gd name="T14" fmla="*/ 5120 w 5120"/>
              <a:gd name="T15" fmla="*/ 2884 h 2884"/>
              <a:gd name="T16" fmla="*/ 0 w 5120"/>
              <a:gd name="T17" fmla="*/ 2884 h 2884"/>
              <a:gd name="T18" fmla="*/ 0 w 5120"/>
              <a:gd name="T19" fmla="*/ 0 h 2884"/>
              <a:gd name="T20" fmla="*/ 1182 w 5120"/>
              <a:gd name="T21" fmla="*/ 1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20" h="2884">
                <a:moveTo>
                  <a:pt x="1182" y="1"/>
                </a:moveTo>
                <a:cubicBezTo>
                  <a:pt x="1182" y="1"/>
                  <a:pt x="1909" y="58"/>
                  <a:pt x="1729" y="874"/>
                </a:cubicBezTo>
                <a:cubicBezTo>
                  <a:pt x="1549" y="1690"/>
                  <a:pt x="1633" y="1641"/>
                  <a:pt x="2035" y="1503"/>
                </a:cubicBezTo>
                <a:cubicBezTo>
                  <a:pt x="2437" y="1365"/>
                  <a:pt x="2609" y="1459"/>
                  <a:pt x="2671" y="1875"/>
                </a:cubicBezTo>
                <a:cubicBezTo>
                  <a:pt x="2733" y="2292"/>
                  <a:pt x="2809" y="2547"/>
                  <a:pt x="3187" y="2415"/>
                </a:cubicBezTo>
                <a:cubicBezTo>
                  <a:pt x="3565" y="2283"/>
                  <a:pt x="4125" y="1854"/>
                  <a:pt x="4464" y="2333"/>
                </a:cubicBezTo>
                <a:cubicBezTo>
                  <a:pt x="4820" y="2837"/>
                  <a:pt x="5120" y="2241"/>
                  <a:pt x="5120" y="2241"/>
                </a:cubicBezTo>
                <a:cubicBezTo>
                  <a:pt x="5120" y="2884"/>
                  <a:pt x="5120" y="2884"/>
                  <a:pt x="5120" y="2884"/>
                </a:cubicBezTo>
                <a:cubicBezTo>
                  <a:pt x="0" y="2884"/>
                  <a:pt x="0" y="2884"/>
                  <a:pt x="0" y="2884"/>
                </a:cubicBezTo>
                <a:cubicBezTo>
                  <a:pt x="0" y="0"/>
                  <a:pt x="0" y="0"/>
                  <a:pt x="0" y="0"/>
                </a:cubicBezTo>
                <a:lnTo>
                  <a:pt x="1182" y="1"/>
                </a:lnTo>
                <a:close/>
              </a:path>
            </a:pathLst>
          </a:custGeom>
          <a:solidFill>
            <a:srgbClr val="99D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351" y="-3173"/>
            <a:ext cx="12176125" cy="7153275"/>
          </a:xfrm>
          <a:custGeom>
            <a:avLst/>
            <a:gdLst>
              <a:gd name="T0" fmla="*/ 5120 w 5120"/>
              <a:gd name="T1" fmla="*/ 2789 h 3005"/>
              <a:gd name="T2" fmla="*/ 3917 w 5120"/>
              <a:gd name="T3" fmla="*/ 2285 h 3005"/>
              <a:gd name="T4" fmla="*/ 2853 w 5120"/>
              <a:gd name="T5" fmla="*/ 2621 h 3005"/>
              <a:gd name="T6" fmla="*/ 2242 w 5120"/>
              <a:gd name="T7" fmla="*/ 1801 h 3005"/>
              <a:gd name="T8" fmla="*/ 1810 w 5120"/>
              <a:gd name="T9" fmla="*/ 1064 h 3005"/>
              <a:gd name="T10" fmla="*/ 1006 w 5120"/>
              <a:gd name="T11" fmla="*/ 432 h 3005"/>
              <a:gd name="T12" fmla="*/ 566 w 5120"/>
              <a:gd name="T13" fmla="*/ 0 h 3005"/>
              <a:gd name="T14" fmla="*/ 0 w 5120"/>
              <a:gd name="T15" fmla="*/ 0 h 3005"/>
              <a:gd name="T16" fmla="*/ 0 w 5120"/>
              <a:gd name="T17" fmla="*/ 2884 h 3005"/>
              <a:gd name="T18" fmla="*/ 5120 w 5120"/>
              <a:gd name="T19" fmla="*/ 2884 h 3005"/>
              <a:gd name="T20" fmla="*/ 5120 w 5120"/>
              <a:gd name="T21" fmla="*/ 2789 h 3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20" h="3005">
                <a:moveTo>
                  <a:pt x="5120" y="2789"/>
                </a:moveTo>
                <a:cubicBezTo>
                  <a:pt x="5120" y="2789"/>
                  <a:pt x="4424" y="2180"/>
                  <a:pt x="3917" y="2285"/>
                </a:cubicBezTo>
                <a:cubicBezTo>
                  <a:pt x="3447" y="2382"/>
                  <a:pt x="3137" y="3005"/>
                  <a:pt x="2853" y="2621"/>
                </a:cubicBezTo>
                <a:cubicBezTo>
                  <a:pt x="2569" y="2237"/>
                  <a:pt x="2954" y="1813"/>
                  <a:pt x="2242" y="1801"/>
                </a:cubicBezTo>
                <a:cubicBezTo>
                  <a:pt x="1530" y="1789"/>
                  <a:pt x="1651" y="1603"/>
                  <a:pt x="1810" y="1064"/>
                </a:cubicBezTo>
                <a:cubicBezTo>
                  <a:pt x="1930" y="656"/>
                  <a:pt x="1728" y="316"/>
                  <a:pt x="1006" y="432"/>
                </a:cubicBezTo>
                <a:cubicBezTo>
                  <a:pt x="761" y="472"/>
                  <a:pt x="566" y="0"/>
                  <a:pt x="56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884"/>
                  <a:pt x="0" y="2884"/>
                  <a:pt x="0" y="2884"/>
                </a:cubicBezTo>
                <a:cubicBezTo>
                  <a:pt x="5120" y="2884"/>
                  <a:pt x="5120" y="2884"/>
                  <a:pt x="5120" y="2884"/>
                </a:cubicBezTo>
                <a:lnTo>
                  <a:pt x="5120" y="2789"/>
                </a:lnTo>
                <a:close/>
              </a:path>
            </a:pathLst>
          </a:custGeom>
          <a:solidFill>
            <a:srgbClr val="78C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7497766" y="-3175"/>
            <a:ext cx="4684713" cy="5143500"/>
          </a:xfrm>
          <a:custGeom>
            <a:avLst/>
            <a:gdLst>
              <a:gd name="T0" fmla="*/ 303 w 1970"/>
              <a:gd name="T1" fmla="*/ 0 h 2161"/>
              <a:gd name="T2" fmla="*/ 27 w 1970"/>
              <a:gd name="T3" fmla="*/ 361 h 2161"/>
              <a:gd name="T4" fmla="*/ 247 w 1970"/>
              <a:gd name="T5" fmla="*/ 803 h 2161"/>
              <a:gd name="T6" fmla="*/ 612 w 1970"/>
              <a:gd name="T7" fmla="*/ 1432 h 2161"/>
              <a:gd name="T8" fmla="*/ 1347 w 1970"/>
              <a:gd name="T9" fmla="*/ 1634 h 2161"/>
              <a:gd name="T10" fmla="*/ 1970 w 1970"/>
              <a:gd name="T11" fmla="*/ 2161 h 2161"/>
              <a:gd name="T12" fmla="*/ 1970 w 1970"/>
              <a:gd name="T13" fmla="*/ 0 h 2161"/>
              <a:gd name="T14" fmla="*/ 303 w 1970"/>
              <a:gd name="T15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0" h="2161">
                <a:moveTo>
                  <a:pt x="303" y="0"/>
                </a:moveTo>
                <a:cubicBezTo>
                  <a:pt x="303" y="0"/>
                  <a:pt x="54" y="125"/>
                  <a:pt x="27" y="361"/>
                </a:cubicBezTo>
                <a:cubicBezTo>
                  <a:pt x="0" y="597"/>
                  <a:pt x="160" y="630"/>
                  <a:pt x="247" y="803"/>
                </a:cubicBezTo>
                <a:cubicBezTo>
                  <a:pt x="333" y="976"/>
                  <a:pt x="293" y="1385"/>
                  <a:pt x="612" y="1432"/>
                </a:cubicBezTo>
                <a:cubicBezTo>
                  <a:pt x="932" y="1478"/>
                  <a:pt x="1131" y="1319"/>
                  <a:pt x="1347" y="1634"/>
                </a:cubicBezTo>
                <a:cubicBezTo>
                  <a:pt x="1563" y="1950"/>
                  <a:pt x="1735" y="2159"/>
                  <a:pt x="1970" y="2161"/>
                </a:cubicBezTo>
                <a:cubicBezTo>
                  <a:pt x="1970" y="0"/>
                  <a:pt x="1970" y="0"/>
                  <a:pt x="1970" y="0"/>
                </a:cubicBezTo>
                <a:lnTo>
                  <a:pt x="303" y="0"/>
                </a:lnTo>
                <a:close/>
              </a:path>
            </a:pathLst>
          </a:custGeom>
          <a:solidFill>
            <a:srgbClr val="99D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algn="l" defTabSz="914228" fontAlgn="auto">
              <a:spcBef>
                <a:spcPts val="0"/>
              </a:spcBef>
              <a:spcAft>
                <a:spcPts val="0"/>
              </a:spcAft>
            </a:pPr>
            <a:endParaRPr lang="en-US" sz="1750" dirty="0">
              <a:solidFill>
                <a:srgbClr val="5F5F5F"/>
              </a:solidFill>
              <a:latin typeface="等线"/>
            </a:endParaRP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334755" y="182563"/>
            <a:ext cx="411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accent6"/>
                </a:solidFill>
                <a:latin typeface="Milkshake" panose="0200050500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F9FAFC"/>
                </a:solidFill>
                <a:latin typeface="Lobster 1.3" panose="02000506000000020003" pitchFamily="50" charset="0"/>
              </a:rPr>
              <a:t>Grande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9114045" y="182563"/>
            <a:ext cx="27432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75" dirty="0">
                <a:solidFill>
                  <a:srgbClr val="F9FAFC"/>
                </a:solidFill>
              </a:rPr>
              <a:t>Page </a:t>
            </a:r>
            <a:fld id="{2D15BCA4-C052-446D-9D80-B0564EC35A96}" type="slidenum">
              <a:rPr lang="en-US" sz="875" smtClean="0">
                <a:solidFill>
                  <a:srgbClr val="F9FAFC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75" dirty="0">
              <a:solidFill>
                <a:srgbClr val="F9F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534269"/>
      </p:ext>
    </p:extLst>
  </p:cSld>
  <p:clrMapOvr>
    <a:masterClrMapping/>
  </p:clrMapOvr>
  <p:transition spd="med" advClick="0" advTm="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406F-76C2-4B69-A355-EB3BAB0D5089}" type="datetimeFigureOut">
              <a:rPr lang="en-US" smtClean="0"/>
              <a:pPr/>
              <a:t>2021-10-01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9FE7-0FC8-456F-B428-50A396FD89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533411" y="357607"/>
            <a:ext cx="2394787" cy="3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88" tIns="43344" rIns="86688" bIns="43344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379256714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3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1248" cy="6857579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6"/>
          </a:p>
        </p:txBody>
      </p:sp>
    </p:spTree>
    <p:extLst>
      <p:ext uri="{BB962C8B-B14F-4D97-AF65-F5344CB8AC3E}">
        <p14:creationId xmlns:p14="http://schemas.microsoft.com/office/powerpoint/2010/main" val="3784076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F207C-991C-4B2E-AA83-2B9EA5D70B06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B2A9E-D789-4B4D-A72F-F6CD7799A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99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21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08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236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113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98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33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121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8DDA32-BC5D-4127-B6BF-ABCEFEDD55C5}"/>
              </a:ext>
            </a:extLst>
          </p:cNvPr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706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3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72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86015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811649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439333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50534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51273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07C-991C-4B2E-AA83-2B9EA5D70B06}" type="datetimeFigureOut">
              <a:rPr lang="en-US" smtClean="0"/>
              <a:pPr/>
              <a:t>2021-10-01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2A9E-D789-4B4D-A72F-F6CD7799A5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7147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81824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54760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1686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572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3792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87239"/>
      </p:ext>
    </p:extLst>
  </p:cSld>
  <p:clrMapOvr>
    <a:masterClrMapping/>
  </p:clrMapOvr>
  <p:transition spd="med" advClick="0" advTm="0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533411" y="357607"/>
            <a:ext cx="2394787" cy="3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88" tIns="43344" rIns="86688" bIns="43344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315906994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1248" cy="6857579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6"/>
          </a:p>
        </p:txBody>
      </p:sp>
    </p:spTree>
    <p:extLst>
      <p:ext uri="{BB962C8B-B14F-4D97-AF65-F5344CB8AC3E}">
        <p14:creationId xmlns:p14="http://schemas.microsoft.com/office/powerpoint/2010/main" val="208770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889322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1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4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CF18C2B-2F63-4AF5-86D1-834F403D9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752DDD-BD09-43AF-8205-E0E7B8BE2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294F-0AF8-4337-99B0-465777DDFF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E04B5-EF17-4D2B-BB33-AD9C68965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20D3-BF6A-448F-8D69-72E45E235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59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ChangeArrowheads="1"/>
          </p:cNvSpPr>
          <p:nvPr/>
        </p:nvSpPr>
        <p:spPr bwMode="hidden">
          <a:xfrm>
            <a:off x="4233" y="0"/>
            <a:ext cx="12192000" cy="1828800"/>
          </a:xfrm>
          <a:prstGeom prst="rect">
            <a:avLst/>
          </a:prstGeom>
          <a:gradFill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pic>
        <p:nvPicPr>
          <p:cNvPr id="3113" name="Picture 41" descr="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2"/>
          <a:stretch>
            <a:fillRect/>
          </a:stretch>
        </p:blipFill>
        <p:spPr bwMode="auto">
          <a:xfrm>
            <a:off x="0" y="3"/>
            <a:ext cx="52832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Freeform 42"/>
          <p:cNvSpPr>
            <a:spLocks/>
          </p:cNvSpPr>
          <p:nvPr/>
        </p:nvSpPr>
        <p:spPr bwMode="gray">
          <a:xfrm>
            <a:off x="2" y="0"/>
            <a:ext cx="1231900" cy="795338"/>
          </a:xfrm>
          <a:custGeom>
            <a:avLst/>
            <a:gdLst>
              <a:gd name="T0" fmla="*/ 6 w 670"/>
              <a:gd name="T1" fmla="*/ 0 h 577"/>
              <a:gd name="T2" fmla="*/ 13 w 670"/>
              <a:gd name="T3" fmla="*/ 407 h 577"/>
              <a:gd name="T4" fmla="*/ 86 w 670"/>
              <a:gd name="T5" fmla="*/ 523 h 577"/>
              <a:gd name="T6" fmla="*/ 201 w 670"/>
              <a:gd name="T7" fmla="*/ 566 h 577"/>
              <a:gd name="T8" fmla="*/ 317 w 670"/>
              <a:gd name="T9" fmla="*/ 566 h 577"/>
              <a:gd name="T10" fmla="*/ 461 w 670"/>
              <a:gd name="T11" fmla="*/ 502 h 577"/>
              <a:gd name="T12" fmla="*/ 650 w 670"/>
              <a:gd name="T13" fmla="*/ 452 h 577"/>
              <a:gd name="T14" fmla="*/ 579 w 670"/>
              <a:gd name="T15" fmla="*/ 364 h 577"/>
              <a:gd name="T16" fmla="*/ 604 w 670"/>
              <a:gd name="T17" fmla="*/ 146 h 577"/>
              <a:gd name="T18" fmla="*/ 464 w 670"/>
              <a:gd name="T1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0" h="577">
                <a:moveTo>
                  <a:pt x="6" y="0"/>
                </a:moveTo>
                <a:cubicBezTo>
                  <a:pt x="6" y="90"/>
                  <a:pt x="0" y="320"/>
                  <a:pt x="13" y="407"/>
                </a:cubicBezTo>
                <a:cubicBezTo>
                  <a:pt x="26" y="494"/>
                  <a:pt x="55" y="496"/>
                  <a:pt x="86" y="523"/>
                </a:cubicBezTo>
                <a:cubicBezTo>
                  <a:pt x="117" y="549"/>
                  <a:pt x="163" y="559"/>
                  <a:pt x="201" y="566"/>
                </a:cubicBezTo>
                <a:cubicBezTo>
                  <a:pt x="240" y="573"/>
                  <a:pt x="274" y="577"/>
                  <a:pt x="317" y="566"/>
                </a:cubicBezTo>
                <a:lnTo>
                  <a:pt x="461" y="502"/>
                </a:lnTo>
                <a:cubicBezTo>
                  <a:pt x="497" y="478"/>
                  <a:pt x="630" y="475"/>
                  <a:pt x="650" y="452"/>
                </a:cubicBezTo>
                <a:cubicBezTo>
                  <a:pt x="670" y="429"/>
                  <a:pt x="587" y="415"/>
                  <a:pt x="579" y="364"/>
                </a:cubicBezTo>
                <a:cubicBezTo>
                  <a:pt x="631" y="303"/>
                  <a:pt x="614" y="203"/>
                  <a:pt x="604" y="146"/>
                </a:cubicBezTo>
                <a:cubicBezTo>
                  <a:pt x="593" y="90"/>
                  <a:pt x="493" y="30"/>
                  <a:pt x="464" y="0"/>
                </a:cubicBezTo>
              </a:path>
            </a:pathLst>
          </a:custGeom>
          <a:gradFill rotWithShape="1">
            <a:gsLst>
              <a:gs pos="0">
                <a:srgbClr val="F4F6A4">
                  <a:gamma/>
                  <a:tint val="22353"/>
                  <a:invGamma/>
                </a:srgbClr>
              </a:gs>
              <a:gs pos="100000">
                <a:srgbClr val="F4F6A4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sp>
        <p:nvSpPr>
          <p:cNvPr id="3115" name="Freeform 43"/>
          <p:cNvSpPr>
            <a:spLocks/>
          </p:cNvSpPr>
          <p:nvPr/>
        </p:nvSpPr>
        <p:spPr bwMode="hidden">
          <a:xfrm flipH="1">
            <a:off x="0" y="1447800"/>
            <a:ext cx="12192000" cy="5403850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10001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21" tIns="54412" rIns="108821" bIns="54412" anchor="ctr"/>
          <a:lstStyle/>
          <a:p>
            <a:endParaRPr lang="vi-VN"/>
          </a:p>
        </p:txBody>
      </p:sp>
      <p:sp>
        <p:nvSpPr>
          <p:cNvPr id="3116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103632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585" tIns="65294" rIns="130585" bIns="65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117" name="Group 45"/>
          <p:cNvGrpSpPr>
            <a:grpSpLocks/>
          </p:cNvGrpSpPr>
          <p:nvPr/>
        </p:nvGrpSpPr>
        <p:grpSpPr bwMode="auto">
          <a:xfrm rot="-1365718">
            <a:off x="203200" y="304803"/>
            <a:ext cx="397933" cy="346075"/>
            <a:chOff x="2208" y="3031"/>
            <a:chExt cx="565" cy="674"/>
          </a:xfrm>
        </p:grpSpPr>
        <p:sp>
          <p:nvSpPr>
            <p:cNvPr id="3118" name="Freeform 46"/>
            <p:cNvSpPr>
              <a:spLocks/>
            </p:cNvSpPr>
            <p:nvPr/>
          </p:nvSpPr>
          <p:spPr bwMode="gray">
            <a:xfrm>
              <a:off x="2256" y="3072"/>
              <a:ext cx="517" cy="633"/>
            </a:xfrm>
            <a:custGeom>
              <a:avLst/>
              <a:gdLst>
                <a:gd name="T0" fmla="*/ 179 w 219"/>
                <a:gd name="T1" fmla="*/ 128 h 268"/>
                <a:gd name="T2" fmla="*/ 148 w 219"/>
                <a:gd name="T3" fmla="*/ 38 h 268"/>
                <a:gd name="T4" fmla="*/ 129 w 219"/>
                <a:gd name="T5" fmla="*/ 4 h 268"/>
                <a:gd name="T6" fmla="*/ 108 w 219"/>
                <a:gd name="T7" fmla="*/ 5 h 268"/>
                <a:gd name="T8" fmla="*/ 39 w 219"/>
                <a:gd name="T9" fmla="*/ 14 h 268"/>
                <a:gd name="T10" fmla="*/ 27 w 219"/>
                <a:gd name="T11" fmla="*/ 44 h 268"/>
                <a:gd name="T12" fmla="*/ 22 w 219"/>
                <a:gd name="T13" fmla="*/ 122 h 268"/>
                <a:gd name="T14" fmla="*/ 5 w 219"/>
                <a:gd name="T15" fmla="*/ 237 h 268"/>
                <a:gd name="T16" fmla="*/ 31 w 219"/>
                <a:gd name="T17" fmla="*/ 268 h 268"/>
                <a:gd name="T18" fmla="*/ 66 w 219"/>
                <a:gd name="T19" fmla="*/ 207 h 268"/>
                <a:gd name="T20" fmla="*/ 67 w 219"/>
                <a:gd name="T21" fmla="*/ 194 h 268"/>
                <a:gd name="T22" fmla="*/ 117 w 219"/>
                <a:gd name="T23" fmla="*/ 165 h 268"/>
                <a:gd name="T24" fmla="*/ 94 w 219"/>
                <a:gd name="T25" fmla="*/ 142 h 268"/>
                <a:gd name="T26" fmla="*/ 67 w 219"/>
                <a:gd name="T27" fmla="*/ 150 h 268"/>
                <a:gd name="T28" fmla="*/ 66 w 219"/>
                <a:gd name="T29" fmla="*/ 142 h 268"/>
                <a:gd name="T30" fmla="*/ 79 w 219"/>
                <a:gd name="T31" fmla="*/ 87 h 268"/>
                <a:gd name="T32" fmla="*/ 116 w 219"/>
                <a:gd name="T33" fmla="*/ 92 h 268"/>
                <a:gd name="T34" fmla="*/ 138 w 219"/>
                <a:gd name="T35" fmla="*/ 147 h 268"/>
                <a:gd name="T36" fmla="*/ 162 w 219"/>
                <a:gd name="T37" fmla="*/ 203 h 268"/>
                <a:gd name="T38" fmla="*/ 175 w 219"/>
                <a:gd name="T39" fmla="*/ 242 h 268"/>
                <a:gd name="T40" fmla="*/ 215 w 219"/>
                <a:gd name="T41" fmla="*/ 218 h 268"/>
                <a:gd name="T42" fmla="*/ 179 w 219"/>
                <a:gd name="T43" fmla="*/ 12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68">
                  <a:moveTo>
                    <a:pt x="179" y="128"/>
                  </a:moveTo>
                  <a:cubicBezTo>
                    <a:pt x="169" y="97"/>
                    <a:pt x="161" y="68"/>
                    <a:pt x="148" y="38"/>
                  </a:cubicBezTo>
                  <a:cubicBezTo>
                    <a:pt x="144" y="30"/>
                    <a:pt x="137" y="8"/>
                    <a:pt x="129" y="4"/>
                  </a:cubicBezTo>
                  <a:cubicBezTo>
                    <a:pt x="120" y="0"/>
                    <a:pt x="118" y="4"/>
                    <a:pt x="108" y="5"/>
                  </a:cubicBezTo>
                  <a:cubicBezTo>
                    <a:pt x="89" y="7"/>
                    <a:pt x="55" y="3"/>
                    <a:pt x="39" y="14"/>
                  </a:cubicBezTo>
                  <a:cubicBezTo>
                    <a:pt x="28" y="21"/>
                    <a:pt x="28" y="32"/>
                    <a:pt x="27" y="44"/>
                  </a:cubicBezTo>
                  <a:cubicBezTo>
                    <a:pt x="25" y="70"/>
                    <a:pt x="25" y="96"/>
                    <a:pt x="22" y="122"/>
                  </a:cubicBezTo>
                  <a:cubicBezTo>
                    <a:pt x="17" y="160"/>
                    <a:pt x="0" y="198"/>
                    <a:pt x="5" y="237"/>
                  </a:cubicBezTo>
                  <a:cubicBezTo>
                    <a:pt x="7" y="253"/>
                    <a:pt x="12" y="268"/>
                    <a:pt x="31" y="268"/>
                  </a:cubicBezTo>
                  <a:cubicBezTo>
                    <a:pt x="69" y="266"/>
                    <a:pt x="67" y="234"/>
                    <a:pt x="66" y="207"/>
                  </a:cubicBezTo>
                  <a:cubicBezTo>
                    <a:pt x="66" y="202"/>
                    <a:pt x="66" y="198"/>
                    <a:pt x="67" y="194"/>
                  </a:cubicBezTo>
                  <a:cubicBezTo>
                    <a:pt x="89" y="192"/>
                    <a:pt x="118" y="183"/>
                    <a:pt x="117" y="165"/>
                  </a:cubicBezTo>
                  <a:cubicBezTo>
                    <a:pt x="116" y="158"/>
                    <a:pt x="100" y="143"/>
                    <a:pt x="94" y="142"/>
                  </a:cubicBezTo>
                  <a:cubicBezTo>
                    <a:pt x="87" y="141"/>
                    <a:pt x="77" y="145"/>
                    <a:pt x="67" y="150"/>
                  </a:cubicBezTo>
                  <a:cubicBezTo>
                    <a:pt x="67" y="147"/>
                    <a:pt x="66" y="145"/>
                    <a:pt x="66" y="142"/>
                  </a:cubicBezTo>
                  <a:cubicBezTo>
                    <a:pt x="64" y="122"/>
                    <a:pt x="61" y="98"/>
                    <a:pt x="79" y="87"/>
                  </a:cubicBezTo>
                  <a:cubicBezTo>
                    <a:pt x="92" y="80"/>
                    <a:pt x="107" y="81"/>
                    <a:pt x="116" y="92"/>
                  </a:cubicBezTo>
                  <a:cubicBezTo>
                    <a:pt x="129" y="106"/>
                    <a:pt x="129" y="130"/>
                    <a:pt x="138" y="147"/>
                  </a:cubicBezTo>
                  <a:cubicBezTo>
                    <a:pt x="147" y="166"/>
                    <a:pt x="155" y="183"/>
                    <a:pt x="162" y="203"/>
                  </a:cubicBezTo>
                  <a:cubicBezTo>
                    <a:pt x="165" y="211"/>
                    <a:pt x="168" y="237"/>
                    <a:pt x="175" y="242"/>
                  </a:cubicBezTo>
                  <a:cubicBezTo>
                    <a:pt x="191" y="254"/>
                    <a:pt x="214" y="231"/>
                    <a:pt x="215" y="218"/>
                  </a:cubicBezTo>
                  <a:cubicBezTo>
                    <a:pt x="219" y="183"/>
                    <a:pt x="188" y="159"/>
                    <a:pt x="179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19" name="Freeform 47"/>
            <p:cNvSpPr>
              <a:spLocks/>
            </p:cNvSpPr>
            <p:nvPr/>
          </p:nvSpPr>
          <p:spPr bwMode="gray">
            <a:xfrm>
              <a:off x="2208" y="3031"/>
              <a:ext cx="518" cy="635"/>
            </a:xfrm>
            <a:custGeom>
              <a:avLst/>
              <a:gdLst>
                <a:gd name="T0" fmla="*/ 179 w 219"/>
                <a:gd name="T1" fmla="*/ 128 h 269"/>
                <a:gd name="T2" fmla="*/ 148 w 219"/>
                <a:gd name="T3" fmla="*/ 38 h 269"/>
                <a:gd name="T4" fmla="*/ 129 w 219"/>
                <a:gd name="T5" fmla="*/ 4 h 269"/>
                <a:gd name="T6" fmla="*/ 109 w 219"/>
                <a:gd name="T7" fmla="*/ 5 h 269"/>
                <a:gd name="T8" fmla="*/ 39 w 219"/>
                <a:gd name="T9" fmla="*/ 14 h 269"/>
                <a:gd name="T10" fmla="*/ 27 w 219"/>
                <a:gd name="T11" fmla="*/ 44 h 269"/>
                <a:gd name="T12" fmla="*/ 22 w 219"/>
                <a:gd name="T13" fmla="*/ 122 h 269"/>
                <a:gd name="T14" fmla="*/ 5 w 219"/>
                <a:gd name="T15" fmla="*/ 237 h 269"/>
                <a:gd name="T16" fmla="*/ 31 w 219"/>
                <a:gd name="T17" fmla="*/ 268 h 269"/>
                <a:gd name="T18" fmla="*/ 67 w 219"/>
                <a:gd name="T19" fmla="*/ 207 h 269"/>
                <a:gd name="T20" fmla="*/ 67 w 219"/>
                <a:gd name="T21" fmla="*/ 194 h 269"/>
                <a:gd name="T22" fmla="*/ 117 w 219"/>
                <a:gd name="T23" fmla="*/ 165 h 269"/>
                <a:gd name="T24" fmla="*/ 94 w 219"/>
                <a:gd name="T25" fmla="*/ 142 h 269"/>
                <a:gd name="T26" fmla="*/ 67 w 219"/>
                <a:gd name="T27" fmla="*/ 150 h 269"/>
                <a:gd name="T28" fmla="*/ 66 w 219"/>
                <a:gd name="T29" fmla="*/ 142 h 269"/>
                <a:gd name="T30" fmla="*/ 80 w 219"/>
                <a:gd name="T31" fmla="*/ 88 h 269"/>
                <a:gd name="T32" fmla="*/ 116 w 219"/>
                <a:gd name="T33" fmla="*/ 92 h 269"/>
                <a:gd name="T34" fmla="*/ 138 w 219"/>
                <a:gd name="T35" fmla="*/ 147 h 269"/>
                <a:gd name="T36" fmla="*/ 162 w 219"/>
                <a:gd name="T37" fmla="*/ 203 h 269"/>
                <a:gd name="T38" fmla="*/ 175 w 219"/>
                <a:gd name="T39" fmla="*/ 242 h 269"/>
                <a:gd name="T40" fmla="*/ 215 w 219"/>
                <a:gd name="T41" fmla="*/ 218 h 269"/>
                <a:gd name="T42" fmla="*/ 179 w 219"/>
                <a:gd name="T43" fmla="*/ 12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69">
                  <a:moveTo>
                    <a:pt x="179" y="128"/>
                  </a:moveTo>
                  <a:cubicBezTo>
                    <a:pt x="169" y="97"/>
                    <a:pt x="161" y="68"/>
                    <a:pt x="148" y="38"/>
                  </a:cubicBezTo>
                  <a:cubicBezTo>
                    <a:pt x="144" y="30"/>
                    <a:pt x="137" y="8"/>
                    <a:pt x="129" y="4"/>
                  </a:cubicBezTo>
                  <a:cubicBezTo>
                    <a:pt x="121" y="0"/>
                    <a:pt x="118" y="5"/>
                    <a:pt x="109" y="5"/>
                  </a:cubicBezTo>
                  <a:cubicBezTo>
                    <a:pt x="89" y="7"/>
                    <a:pt x="56" y="3"/>
                    <a:pt x="39" y="14"/>
                  </a:cubicBezTo>
                  <a:cubicBezTo>
                    <a:pt x="28" y="21"/>
                    <a:pt x="28" y="32"/>
                    <a:pt x="27" y="44"/>
                  </a:cubicBezTo>
                  <a:cubicBezTo>
                    <a:pt x="25" y="71"/>
                    <a:pt x="25" y="96"/>
                    <a:pt x="22" y="122"/>
                  </a:cubicBezTo>
                  <a:cubicBezTo>
                    <a:pt x="17" y="160"/>
                    <a:pt x="0" y="198"/>
                    <a:pt x="5" y="237"/>
                  </a:cubicBezTo>
                  <a:cubicBezTo>
                    <a:pt x="7" y="253"/>
                    <a:pt x="13" y="269"/>
                    <a:pt x="31" y="268"/>
                  </a:cubicBezTo>
                  <a:cubicBezTo>
                    <a:pt x="69" y="266"/>
                    <a:pt x="67" y="234"/>
                    <a:pt x="67" y="207"/>
                  </a:cubicBezTo>
                  <a:cubicBezTo>
                    <a:pt x="67" y="203"/>
                    <a:pt x="67" y="198"/>
                    <a:pt x="67" y="194"/>
                  </a:cubicBezTo>
                  <a:cubicBezTo>
                    <a:pt x="89" y="192"/>
                    <a:pt x="118" y="183"/>
                    <a:pt x="117" y="165"/>
                  </a:cubicBezTo>
                  <a:cubicBezTo>
                    <a:pt x="116" y="158"/>
                    <a:pt x="100" y="143"/>
                    <a:pt x="94" y="142"/>
                  </a:cubicBezTo>
                  <a:cubicBezTo>
                    <a:pt x="87" y="141"/>
                    <a:pt x="77" y="146"/>
                    <a:pt x="67" y="150"/>
                  </a:cubicBezTo>
                  <a:cubicBezTo>
                    <a:pt x="67" y="148"/>
                    <a:pt x="67" y="145"/>
                    <a:pt x="66" y="142"/>
                  </a:cubicBezTo>
                  <a:cubicBezTo>
                    <a:pt x="64" y="122"/>
                    <a:pt x="61" y="98"/>
                    <a:pt x="80" y="88"/>
                  </a:cubicBezTo>
                  <a:cubicBezTo>
                    <a:pt x="92" y="80"/>
                    <a:pt x="107" y="81"/>
                    <a:pt x="116" y="92"/>
                  </a:cubicBezTo>
                  <a:cubicBezTo>
                    <a:pt x="129" y="106"/>
                    <a:pt x="129" y="130"/>
                    <a:pt x="138" y="147"/>
                  </a:cubicBezTo>
                  <a:cubicBezTo>
                    <a:pt x="147" y="166"/>
                    <a:pt x="155" y="184"/>
                    <a:pt x="162" y="203"/>
                  </a:cubicBezTo>
                  <a:cubicBezTo>
                    <a:pt x="165" y="211"/>
                    <a:pt x="168" y="237"/>
                    <a:pt x="175" y="242"/>
                  </a:cubicBezTo>
                  <a:cubicBezTo>
                    <a:pt x="192" y="254"/>
                    <a:pt x="214" y="231"/>
                    <a:pt x="215" y="218"/>
                  </a:cubicBezTo>
                  <a:cubicBezTo>
                    <a:pt x="219" y="183"/>
                    <a:pt x="188" y="159"/>
                    <a:pt x="179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451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20" name="Group 48"/>
          <p:cNvGrpSpPr>
            <a:grpSpLocks/>
          </p:cNvGrpSpPr>
          <p:nvPr/>
        </p:nvGrpSpPr>
        <p:grpSpPr bwMode="auto">
          <a:xfrm>
            <a:off x="359835" y="76203"/>
            <a:ext cx="512233" cy="415925"/>
            <a:chOff x="3168" y="432"/>
            <a:chExt cx="455" cy="493"/>
          </a:xfrm>
        </p:grpSpPr>
        <p:sp>
          <p:nvSpPr>
            <p:cNvPr id="3121" name="Freeform 49"/>
            <p:cNvSpPr>
              <a:spLocks/>
            </p:cNvSpPr>
            <p:nvPr/>
          </p:nvSpPr>
          <p:spPr bwMode="gray">
            <a:xfrm>
              <a:off x="3201" y="459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22" name="Freeform 50"/>
            <p:cNvSpPr>
              <a:spLocks/>
            </p:cNvSpPr>
            <p:nvPr/>
          </p:nvSpPr>
          <p:spPr bwMode="gray">
            <a:xfrm>
              <a:off x="3168" y="432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078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gray">
            <a:xfrm rot="15921321">
              <a:off x="3382" y="547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124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152403"/>
            <a:ext cx="9855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585" tIns="65294" rIns="130585" bIns="652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5" name="AutoShape 53"/>
          <p:cNvSpPr>
            <a:spLocks noChangeAspect="1" noChangeArrowheads="1" noTextEdit="1"/>
          </p:cNvSpPr>
          <p:nvPr/>
        </p:nvSpPr>
        <p:spPr bwMode="gray">
          <a:xfrm>
            <a:off x="8839200" y="6208713"/>
            <a:ext cx="3352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21" tIns="54412" rIns="108821" bIns="54412"/>
          <a:lstStyle/>
          <a:p>
            <a:endParaRPr lang="vi-VN"/>
          </a:p>
        </p:txBody>
      </p:sp>
      <p:sp>
        <p:nvSpPr>
          <p:cNvPr id="3126" name="Freeform 54"/>
          <p:cNvSpPr>
            <a:spLocks/>
          </p:cNvSpPr>
          <p:nvPr/>
        </p:nvSpPr>
        <p:spPr bwMode="ltGray">
          <a:xfrm>
            <a:off x="8841322" y="6477000"/>
            <a:ext cx="3249084" cy="379413"/>
          </a:xfrm>
          <a:custGeom>
            <a:avLst/>
            <a:gdLst>
              <a:gd name="T0" fmla="*/ 275 w 2715"/>
              <a:gd name="T1" fmla="*/ 697 h 710"/>
              <a:gd name="T2" fmla="*/ 153 w 2715"/>
              <a:gd name="T3" fmla="*/ 668 h 710"/>
              <a:gd name="T4" fmla="*/ 75 w 2715"/>
              <a:gd name="T5" fmla="*/ 653 h 710"/>
              <a:gd name="T6" fmla="*/ 29 w 2715"/>
              <a:gd name="T7" fmla="*/ 478 h 710"/>
              <a:gd name="T8" fmla="*/ 475 w 2715"/>
              <a:gd name="T9" fmla="*/ 217 h 710"/>
              <a:gd name="T10" fmla="*/ 841 w 2715"/>
              <a:gd name="T11" fmla="*/ 121 h 710"/>
              <a:gd name="T12" fmla="*/ 1078 w 2715"/>
              <a:gd name="T13" fmla="*/ 56 h 710"/>
              <a:gd name="T14" fmla="*/ 1892 w 2715"/>
              <a:gd name="T15" fmla="*/ 76 h 710"/>
              <a:gd name="T16" fmla="*/ 2323 w 2715"/>
              <a:gd name="T17" fmla="*/ 145 h 710"/>
              <a:gd name="T18" fmla="*/ 2519 w 2715"/>
              <a:gd name="T19" fmla="*/ 226 h 710"/>
              <a:gd name="T20" fmla="*/ 2688 w 2715"/>
              <a:gd name="T21" fmla="*/ 333 h 710"/>
              <a:gd name="T22" fmla="*/ 2543 w 2715"/>
              <a:gd name="T23" fmla="*/ 460 h 710"/>
              <a:gd name="T24" fmla="*/ 2539 w 2715"/>
              <a:gd name="T25" fmla="*/ 579 h 710"/>
              <a:gd name="T26" fmla="*/ 2292 w 2715"/>
              <a:gd name="T27" fmla="*/ 673 h 710"/>
              <a:gd name="T28" fmla="*/ 1754 w 2715"/>
              <a:gd name="T29" fmla="*/ 643 h 710"/>
              <a:gd name="T30" fmla="*/ 1506 w 2715"/>
              <a:gd name="T31" fmla="*/ 638 h 710"/>
              <a:gd name="T32" fmla="*/ 1215 w 2715"/>
              <a:gd name="T33" fmla="*/ 684 h 710"/>
              <a:gd name="T34" fmla="*/ 802 w 2715"/>
              <a:gd name="T35" fmla="*/ 626 h 710"/>
              <a:gd name="T36" fmla="*/ 487 w 2715"/>
              <a:gd name="T37" fmla="*/ 627 h 710"/>
              <a:gd name="T38" fmla="*/ 275 w 2715"/>
              <a:gd name="T39" fmla="*/ 697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15" h="710">
                <a:moveTo>
                  <a:pt x="275" y="697"/>
                </a:moveTo>
                <a:cubicBezTo>
                  <a:pt x="233" y="699"/>
                  <a:pt x="193" y="678"/>
                  <a:pt x="153" y="668"/>
                </a:cubicBezTo>
                <a:cubicBezTo>
                  <a:pt x="128" y="662"/>
                  <a:pt x="99" y="663"/>
                  <a:pt x="75" y="653"/>
                </a:cubicBezTo>
                <a:cubicBezTo>
                  <a:pt x="0" y="621"/>
                  <a:pt x="2" y="543"/>
                  <a:pt x="29" y="478"/>
                </a:cubicBezTo>
                <a:cubicBezTo>
                  <a:pt x="91" y="327"/>
                  <a:pt x="334" y="264"/>
                  <a:pt x="475" y="217"/>
                </a:cubicBezTo>
                <a:cubicBezTo>
                  <a:pt x="595" y="176"/>
                  <a:pt x="719" y="154"/>
                  <a:pt x="841" y="121"/>
                </a:cubicBezTo>
                <a:cubicBezTo>
                  <a:pt x="920" y="100"/>
                  <a:pt x="998" y="73"/>
                  <a:pt x="1078" y="56"/>
                </a:cubicBezTo>
                <a:cubicBezTo>
                  <a:pt x="1349" y="0"/>
                  <a:pt x="1621" y="51"/>
                  <a:pt x="1892" y="76"/>
                </a:cubicBezTo>
                <a:cubicBezTo>
                  <a:pt x="2033" y="88"/>
                  <a:pt x="2185" y="111"/>
                  <a:pt x="2323" y="145"/>
                </a:cubicBezTo>
                <a:cubicBezTo>
                  <a:pt x="2392" y="162"/>
                  <a:pt x="2458" y="190"/>
                  <a:pt x="2519" y="226"/>
                </a:cubicBezTo>
                <a:cubicBezTo>
                  <a:pt x="2552" y="246"/>
                  <a:pt x="2673" y="296"/>
                  <a:pt x="2688" y="333"/>
                </a:cubicBezTo>
                <a:cubicBezTo>
                  <a:pt x="2715" y="402"/>
                  <a:pt x="2584" y="439"/>
                  <a:pt x="2543" y="460"/>
                </a:cubicBezTo>
                <a:cubicBezTo>
                  <a:pt x="2456" y="504"/>
                  <a:pt x="2553" y="513"/>
                  <a:pt x="2539" y="579"/>
                </a:cubicBezTo>
                <a:cubicBezTo>
                  <a:pt x="2526" y="638"/>
                  <a:pt x="2334" y="665"/>
                  <a:pt x="2292" y="673"/>
                </a:cubicBezTo>
                <a:cubicBezTo>
                  <a:pt x="2110" y="710"/>
                  <a:pt x="1934" y="662"/>
                  <a:pt x="1754" y="643"/>
                </a:cubicBezTo>
                <a:cubicBezTo>
                  <a:pt x="1673" y="634"/>
                  <a:pt x="1588" y="634"/>
                  <a:pt x="1506" y="638"/>
                </a:cubicBezTo>
                <a:cubicBezTo>
                  <a:pt x="1407" y="644"/>
                  <a:pt x="1314" y="673"/>
                  <a:pt x="1215" y="684"/>
                </a:cubicBezTo>
                <a:cubicBezTo>
                  <a:pt x="1071" y="701"/>
                  <a:pt x="946" y="629"/>
                  <a:pt x="802" y="626"/>
                </a:cubicBezTo>
                <a:cubicBezTo>
                  <a:pt x="699" y="625"/>
                  <a:pt x="590" y="620"/>
                  <a:pt x="487" y="627"/>
                </a:cubicBezTo>
                <a:cubicBezTo>
                  <a:pt x="409" y="632"/>
                  <a:pt x="352" y="692"/>
                  <a:pt x="275" y="69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gamma/>
                  <a:tint val="85882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21" tIns="54412" rIns="108821" bIns="54412"/>
          <a:lstStyle/>
          <a:p>
            <a:endParaRPr lang="vi-VN"/>
          </a:p>
        </p:txBody>
      </p:sp>
      <p:sp>
        <p:nvSpPr>
          <p:cNvPr id="3127" name="Freeform 55"/>
          <p:cNvSpPr>
            <a:spLocks/>
          </p:cNvSpPr>
          <p:nvPr/>
        </p:nvSpPr>
        <p:spPr bwMode="gray">
          <a:xfrm>
            <a:off x="8851902" y="6437313"/>
            <a:ext cx="3335867" cy="344487"/>
          </a:xfrm>
          <a:custGeom>
            <a:avLst/>
            <a:gdLst>
              <a:gd name="T0" fmla="*/ 0 w 2788"/>
              <a:gd name="T1" fmla="*/ 381 h 381"/>
              <a:gd name="T2" fmla="*/ 697 w 2788"/>
              <a:gd name="T3" fmla="*/ 102 h 381"/>
              <a:gd name="T4" fmla="*/ 1662 w 2788"/>
              <a:gd name="T5" fmla="*/ 3 h 381"/>
              <a:gd name="T6" fmla="*/ 2231 w 2788"/>
              <a:gd name="T7" fmla="*/ 87 h 381"/>
              <a:gd name="T8" fmla="*/ 2540 w 2788"/>
              <a:gd name="T9" fmla="*/ 162 h 381"/>
              <a:gd name="T10" fmla="*/ 2788 w 2788"/>
              <a:gd name="T11" fmla="*/ 26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88" h="381">
                <a:moveTo>
                  <a:pt x="0" y="381"/>
                </a:moveTo>
                <a:cubicBezTo>
                  <a:pt x="222" y="255"/>
                  <a:pt x="443" y="150"/>
                  <a:pt x="697" y="102"/>
                </a:cubicBezTo>
                <a:cubicBezTo>
                  <a:pt x="1008" y="42"/>
                  <a:pt x="1344" y="9"/>
                  <a:pt x="1662" y="3"/>
                </a:cubicBezTo>
                <a:cubicBezTo>
                  <a:pt x="1859" y="0"/>
                  <a:pt x="2041" y="48"/>
                  <a:pt x="2231" y="87"/>
                </a:cubicBezTo>
                <a:cubicBezTo>
                  <a:pt x="2336" y="108"/>
                  <a:pt x="2438" y="126"/>
                  <a:pt x="2540" y="162"/>
                </a:cubicBezTo>
                <a:cubicBezTo>
                  <a:pt x="2605" y="185"/>
                  <a:pt x="2735" y="213"/>
                  <a:pt x="2788" y="261"/>
                </a:cubicBezTo>
              </a:path>
            </a:pathLst>
          </a:custGeom>
          <a:noFill/>
          <a:ln w="12700" cap="rnd">
            <a:solidFill>
              <a:srgbClr val="503F2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821" tIns="54412" rIns="108821" bIns="54412"/>
          <a:lstStyle/>
          <a:p>
            <a:endParaRPr lang="vi-VN"/>
          </a:p>
        </p:txBody>
      </p:sp>
      <p:grpSp>
        <p:nvGrpSpPr>
          <p:cNvPr id="3128" name="Group 56"/>
          <p:cNvGrpSpPr>
            <a:grpSpLocks/>
          </p:cNvGrpSpPr>
          <p:nvPr/>
        </p:nvGrpSpPr>
        <p:grpSpPr bwMode="auto">
          <a:xfrm rot="-1631738">
            <a:off x="11068054" y="6170613"/>
            <a:ext cx="347133" cy="314325"/>
            <a:chOff x="2448" y="1200"/>
            <a:chExt cx="634" cy="757"/>
          </a:xfrm>
        </p:grpSpPr>
        <p:sp>
          <p:nvSpPr>
            <p:cNvPr id="3129" name="Freeform 57"/>
            <p:cNvSpPr>
              <a:spLocks/>
            </p:cNvSpPr>
            <p:nvPr/>
          </p:nvSpPr>
          <p:spPr bwMode="gray">
            <a:xfrm>
              <a:off x="2489" y="1281"/>
              <a:ext cx="593" cy="676"/>
            </a:xfrm>
            <a:custGeom>
              <a:avLst/>
              <a:gdLst>
                <a:gd name="T0" fmla="*/ 93 w 251"/>
                <a:gd name="T1" fmla="*/ 166 h 286"/>
                <a:gd name="T2" fmla="*/ 145 w 251"/>
                <a:gd name="T3" fmla="*/ 213 h 286"/>
                <a:gd name="T4" fmla="*/ 188 w 251"/>
                <a:gd name="T5" fmla="*/ 223 h 286"/>
                <a:gd name="T6" fmla="*/ 187 w 251"/>
                <a:gd name="T7" fmla="*/ 280 h 286"/>
                <a:gd name="T8" fmla="*/ 59 w 251"/>
                <a:gd name="T9" fmla="*/ 257 h 286"/>
                <a:gd name="T10" fmla="*/ 14 w 251"/>
                <a:gd name="T11" fmla="*/ 102 h 286"/>
                <a:gd name="T12" fmla="*/ 251 w 251"/>
                <a:gd name="T13" fmla="*/ 87 h 286"/>
                <a:gd name="T14" fmla="*/ 228 w 251"/>
                <a:gd name="T15" fmla="*/ 145 h 286"/>
                <a:gd name="T16" fmla="*/ 95 w 251"/>
                <a:gd name="T17" fmla="*/ 155 h 286"/>
                <a:gd name="T18" fmla="*/ 93 w 251"/>
                <a:gd name="T19" fmla="*/ 1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86">
                  <a:moveTo>
                    <a:pt x="93" y="166"/>
                  </a:moveTo>
                  <a:cubicBezTo>
                    <a:pt x="87" y="204"/>
                    <a:pt x="110" y="209"/>
                    <a:pt x="145" y="213"/>
                  </a:cubicBezTo>
                  <a:cubicBezTo>
                    <a:pt x="168" y="216"/>
                    <a:pt x="173" y="201"/>
                    <a:pt x="188" y="223"/>
                  </a:cubicBezTo>
                  <a:cubicBezTo>
                    <a:pt x="197" y="236"/>
                    <a:pt x="189" y="266"/>
                    <a:pt x="187" y="280"/>
                  </a:cubicBezTo>
                  <a:cubicBezTo>
                    <a:pt x="144" y="281"/>
                    <a:pt x="95" y="286"/>
                    <a:pt x="59" y="257"/>
                  </a:cubicBezTo>
                  <a:cubicBezTo>
                    <a:pt x="16" y="223"/>
                    <a:pt x="0" y="153"/>
                    <a:pt x="14" y="102"/>
                  </a:cubicBezTo>
                  <a:cubicBezTo>
                    <a:pt x="41" y="0"/>
                    <a:pt x="190" y="35"/>
                    <a:pt x="251" y="87"/>
                  </a:cubicBezTo>
                  <a:cubicBezTo>
                    <a:pt x="250" y="108"/>
                    <a:pt x="243" y="129"/>
                    <a:pt x="228" y="145"/>
                  </a:cubicBezTo>
                  <a:cubicBezTo>
                    <a:pt x="209" y="164"/>
                    <a:pt x="127" y="27"/>
                    <a:pt x="95" y="155"/>
                  </a:cubicBezTo>
                  <a:cubicBezTo>
                    <a:pt x="94" y="159"/>
                    <a:pt x="93" y="163"/>
                    <a:pt x="93" y="16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30" name="Freeform 58"/>
            <p:cNvSpPr>
              <a:spLocks/>
            </p:cNvSpPr>
            <p:nvPr/>
          </p:nvSpPr>
          <p:spPr bwMode="gray">
            <a:xfrm>
              <a:off x="2448" y="1200"/>
              <a:ext cx="593" cy="676"/>
            </a:xfrm>
            <a:custGeom>
              <a:avLst/>
              <a:gdLst>
                <a:gd name="T0" fmla="*/ 93 w 251"/>
                <a:gd name="T1" fmla="*/ 166 h 286"/>
                <a:gd name="T2" fmla="*/ 146 w 251"/>
                <a:gd name="T3" fmla="*/ 213 h 286"/>
                <a:gd name="T4" fmla="*/ 188 w 251"/>
                <a:gd name="T5" fmla="*/ 223 h 286"/>
                <a:gd name="T6" fmla="*/ 187 w 251"/>
                <a:gd name="T7" fmla="*/ 280 h 286"/>
                <a:gd name="T8" fmla="*/ 59 w 251"/>
                <a:gd name="T9" fmla="*/ 257 h 286"/>
                <a:gd name="T10" fmla="*/ 14 w 251"/>
                <a:gd name="T11" fmla="*/ 102 h 286"/>
                <a:gd name="T12" fmla="*/ 251 w 251"/>
                <a:gd name="T13" fmla="*/ 87 h 286"/>
                <a:gd name="T14" fmla="*/ 228 w 251"/>
                <a:gd name="T15" fmla="*/ 145 h 286"/>
                <a:gd name="T16" fmla="*/ 95 w 251"/>
                <a:gd name="T17" fmla="*/ 155 h 286"/>
                <a:gd name="T18" fmla="*/ 93 w 251"/>
                <a:gd name="T19" fmla="*/ 1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86">
                  <a:moveTo>
                    <a:pt x="93" y="166"/>
                  </a:moveTo>
                  <a:cubicBezTo>
                    <a:pt x="87" y="205"/>
                    <a:pt x="110" y="209"/>
                    <a:pt x="146" y="213"/>
                  </a:cubicBezTo>
                  <a:cubicBezTo>
                    <a:pt x="168" y="216"/>
                    <a:pt x="173" y="201"/>
                    <a:pt x="188" y="223"/>
                  </a:cubicBezTo>
                  <a:cubicBezTo>
                    <a:pt x="197" y="236"/>
                    <a:pt x="189" y="266"/>
                    <a:pt x="187" y="280"/>
                  </a:cubicBezTo>
                  <a:cubicBezTo>
                    <a:pt x="144" y="281"/>
                    <a:pt x="95" y="286"/>
                    <a:pt x="59" y="257"/>
                  </a:cubicBezTo>
                  <a:cubicBezTo>
                    <a:pt x="16" y="223"/>
                    <a:pt x="0" y="153"/>
                    <a:pt x="14" y="102"/>
                  </a:cubicBezTo>
                  <a:cubicBezTo>
                    <a:pt x="41" y="0"/>
                    <a:pt x="190" y="35"/>
                    <a:pt x="251" y="87"/>
                  </a:cubicBezTo>
                  <a:cubicBezTo>
                    <a:pt x="250" y="108"/>
                    <a:pt x="243" y="130"/>
                    <a:pt x="228" y="145"/>
                  </a:cubicBezTo>
                  <a:cubicBezTo>
                    <a:pt x="209" y="164"/>
                    <a:pt x="127" y="28"/>
                    <a:pt x="95" y="155"/>
                  </a:cubicBezTo>
                  <a:cubicBezTo>
                    <a:pt x="94" y="159"/>
                    <a:pt x="93" y="163"/>
                    <a:pt x="93" y="16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078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31" name="Group 59"/>
          <p:cNvGrpSpPr>
            <a:grpSpLocks/>
          </p:cNvGrpSpPr>
          <p:nvPr/>
        </p:nvGrpSpPr>
        <p:grpSpPr bwMode="auto">
          <a:xfrm>
            <a:off x="10325106" y="6210303"/>
            <a:ext cx="351367" cy="250825"/>
            <a:chOff x="3324" y="788"/>
            <a:chExt cx="482" cy="458"/>
          </a:xfrm>
        </p:grpSpPr>
        <p:sp>
          <p:nvSpPr>
            <p:cNvPr id="3132" name="Freeform 60"/>
            <p:cNvSpPr>
              <a:spLocks/>
            </p:cNvSpPr>
            <p:nvPr/>
          </p:nvSpPr>
          <p:spPr bwMode="gray">
            <a:xfrm rot="16043336" flipH="1">
              <a:off x="3346" y="802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33" name="Freeform 61"/>
            <p:cNvSpPr>
              <a:spLocks/>
            </p:cNvSpPr>
            <p:nvPr/>
          </p:nvSpPr>
          <p:spPr bwMode="gray">
            <a:xfrm rot="16043336" flipH="1">
              <a:off x="3362" y="766"/>
              <a:ext cx="422" cy="466"/>
            </a:xfrm>
            <a:custGeom>
              <a:avLst/>
              <a:gdLst>
                <a:gd name="T0" fmla="*/ 1456 w 1623"/>
                <a:gd name="T1" fmla="*/ 263 h 1792"/>
                <a:gd name="T2" fmla="*/ 1340 w 1623"/>
                <a:gd name="T3" fmla="*/ 161 h 1792"/>
                <a:gd name="T4" fmla="*/ 221 w 1623"/>
                <a:gd name="T5" fmla="*/ 621 h 1792"/>
                <a:gd name="T6" fmla="*/ 394 w 1623"/>
                <a:gd name="T7" fmla="*/ 684 h 1792"/>
                <a:gd name="T8" fmla="*/ 988 w 1623"/>
                <a:gd name="T9" fmla="*/ 520 h 1792"/>
                <a:gd name="T10" fmla="*/ 1035 w 1623"/>
                <a:gd name="T11" fmla="*/ 690 h 1792"/>
                <a:gd name="T12" fmla="*/ 1002 w 1623"/>
                <a:gd name="T13" fmla="*/ 935 h 1792"/>
                <a:gd name="T14" fmla="*/ 776 w 1623"/>
                <a:gd name="T15" fmla="*/ 1362 h 1792"/>
                <a:gd name="T16" fmla="*/ 1456 w 1623"/>
                <a:gd name="T17" fmla="*/ 26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" h="1792">
                  <a:moveTo>
                    <a:pt x="1456" y="263"/>
                  </a:moveTo>
                  <a:cubicBezTo>
                    <a:pt x="1432" y="218"/>
                    <a:pt x="1390" y="185"/>
                    <a:pt x="1340" y="161"/>
                  </a:cubicBezTo>
                  <a:cubicBezTo>
                    <a:pt x="967" y="0"/>
                    <a:pt x="0" y="352"/>
                    <a:pt x="221" y="621"/>
                  </a:cubicBezTo>
                  <a:cubicBezTo>
                    <a:pt x="289" y="705"/>
                    <a:pt x="289" y="678"/>
                    <a:pt x="394" y="684"/>
                  </a:cubicBezTo>
                  <a:cubicBezTo>
                    <a:pt x="618" y="693"/>
                    <a:pt x="785" y="532"/>
                    <a:pt x="988" y="520"/>
                  </a:cubicBezTo>
                  <a:cubicBezTo>
                    <a:pt x="1017" y="567"/>
                    <a:pt x="1032" y="624"/>
                    <a:pt x="1035" y="690"/>
                  </a:cubicBezTo>
                  <a:cubicBezTo>
                    <a:pt x="1037" y="759"/>
                    <a:pt x="1045" y="823"/>
                    <a:pt x="1002" y="935"/>
                  </a:cubicBezTo>
                  <a:cubicBezTo>
                    <a:pt x="955" y="1108"/>
                    <a:pt x="862" y="1278"/>
                    <a:pt x="776" y="1362"/>
                  </a:cubicBezTo>
                  <a:cubicBezTo>
                    <a:pt x="1274" y="1792"/>
                    <a:pt x="1623" y="582"/>
                    <a:pt x="1456" y="26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0784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34" name="Freeform 62"/>
            <p:cNvSpPr>
              <a:spLocks/>
            </p:cNvSpPr>
            <p:nvPr/>
          </p:nvSpPr>
          <p:spPr bwMode="gray">
            <a:xfrm rot="122014" flipH="1">
              <a:off x="3451" y="1010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35" name="Group 63"/>
          <p:cNvGrpSpPr>
            <a:grpSpLocks/>
          </p:cNvGrpSpPr>
          <p:nvPr/>
        </p:nvGrpSpPr>
        <p:grpSpPr bwMode="auto">
          <a:xfrm rot="-1559867">
            <a:off x="9505952" y="6208713"/>
            <a:ext cx="325967" cy="323850"/>
            <a:chOff x="2942" y="357"/>
            <a:chExt cx="752" cy="1001"/>
          </a:xfrm>
        </p:grpSpPr>
        <p:sp>
          <p:nvSpPr>
            <p:cNvPr id="3136" name="Freeform 64"/>
            <p:cNvSpPr>
              <a:spLocks noEditPoints="1"/>
            </p:cNvSpPr>
            <p:nvPr/>
          </p:nvSpPr>
          <p:spPr bwMode="gray">
            <a:xfrm>
              <a:off x="2976" y="432"/>
              <a:ext cx="718" cy="926"/>
            </a:xfrm>
            <a:custGeom>
              <a:avLst/>
              <a:gdLst>
                <a:gd name="T0" fmla="*/ 189 w 304"/>
                <a:gd name="T1" fmla="*/ 25 h 392"/>
                <a:gd name="T2" fmla="*/ 77 w 304"/>
                <a:gd name="T3" fmla="*/ 115 h 392"/>
                <a:gd name="T4" fmla="*/ 24 w 304"/>
                <a:gd name="T5" fmla="*/ 243 h 392"/>
                <a:gd name="T6" fmla="*/ 8 w 304"/>
                <a:gd name="T7" fmla="*/ 340 h 392"/>
                <a:gd name="T8" fmla="*/ 101 w 304"/>
                <a:gd name="T9" fmla="*/ 392 h 392"/>
                <a:gd name="T10" fmla="*/ 183 w 304"/>
                <a:gd name="T11" fmla="*/ 372 h 392"/>
                <a:gd name="T12" fmla="*/ 233 w 304"/>
                <a:gd name="T13" fmla="*/ 315 h 392"/>
                <a:gd name="T14" fmla="*/ 177 w 304"/>
                <a:gd name="T15" fmla="*/ 241 h 392"/>
                <a:gd name="T16" fmla="*/ 294 w 304"/>
                <a:gd name="T17" fmla="*/ 154 h 392"/>
                <a:gd name="T18" fmla="*/ 189 w 304"/>
                <a:gd name="T19" fmla="*/ 25 h 392"/>
                <a:gd name="T20" fmla="*/ 137 w 304"/>
                <a:gd name="T21" fmla="*/ 332 h 392"/>
                <a:gd name="T22" fmla="*/ 82 w 304"/>
                <a:gd name="T23" fmla="*/ 306 h 392"/>
                <a:gd name="T24" fmla="*/ 137 w 304"/>
                <a:gd name="T25" fmla="*/ 332 h 392"/>
                <a:gd name="T26" fmla="*/ 133 w 304"/>
                <a:gd name="T27" fmla="*/ 148 h 392"/>
                <a:gd name="T28" fmla="*/ 222 w 304"/>
                <a:gd name="T29" fmla="*/ 134 h 392"/>
                <a:gd name="T30" fmla="*/ 133 w 304"/>
                <a:gd name="T31" fmla="*/ 14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4" h="392">
                  <a:moveTo>
                    <a:pt x="189" y="25"/>
                  </a:moveTo>
                  <a:cubicBezTo>
                    <a:pt x="124" y="0"/>
                    <a:pt x="97" y="67"/>
                    <a:pt x="77" y="115"/>
                  </a:cubicBezTo>
                  <a:cubicBezTo>
                    <a:pt x="59" y="158"/>
                    <a:pt x="35" y="198"/>
                    <a:pt x="24" y="243"/>
                  </a:cubicBezTo>
                  <a:cubicBezTo>
                    <a:pt x="18" y="269"/>
                    <a:pt x="0" y="314"/>
                    <a:pt x="8" y="340"/>
                  </a:cubicBezTo>
                  <a:cubicBezTo>
                    <a:pt x="19" y="380"/>
                    <a:pt x="59" y="392"/>
                    <a:pt x="101" y="392"/>
                  </a:cubicBezTo>
                  <a:cubicBezTo>
                    <a:pt x="132" y="391"/>
                    <a:pt x="163" y="383"/>
                    <a:pt x="183" y="372"/>
                  </a:cubicBezTo>
                  <a:cubicBezTo>
                    <a:pt x="206" y="361"/>
                    <a:pt x="231" y="342"/>
                    <a:pt x="233" y="315"/>
                  </a:cubicBezTo>
                  <a:cubicBezTo>
                    <a:pt x="235" y="299"/>
                    <a:pt x="194" y="228"/>
                    <a:pt x="177" y="241"/>
                  </a:cubicBezTo>
                  <a:cubicBezTo>
                    <a:pt x="214" y="214"/>
                    <a:pt x="283" y="213"/>
                    <a:pt x="294" y="154"/>
                  </a:cubicBezTo>
                  <a:cubicBezTo>
                    <a:pt x="304" y="109"/>
                    <a:pt x="229" y="40"/>
                    <a:pt x="189" y="25"/>
                  </a:cubicBezTo>
                  <a:close/>
                  <a:moveTo>
                    <a:pt x="137" y="332"/>
                  </a:moveTo>
                  <a:cubicBezTo>
                    <a:pt x="115" y="347"/>
                    <a:pt x="80" y="336"/>
                    <a:pt x="82" y="306"/>
                  </a:cubicBezTo>
                  <a:cubicBezTo>
                    <a:pt x="86" y="250"/>
                    <a:pt x="192" y="293"/>
                    <a:pt x="137" y="332"/>
                  </a:cubicBezTo>
                  <a:close/>
                  <a:moveTo>
                    <a:pt x="133" y="148"/>
                  </a:moveTo>
                  <a:cubicBezTo>
                    <a:pt x="132" y="97"/>
                    <a:pt x="209" y="86"/>
                    <a:pt x="222" y="134"/>
                  </a:cubicBezTo>
                  <a:cubicBezTo>
                    <a:pt x="238" y="195"/>
                    <a:pt x="134" y="219"/>
                    <a:pt x="133" y="14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37" name="Freeform 65"/>
            <p:cNvSpPr>
              <a:spLocks noEditPoints="1"/>
            </p:cNvSpPr>
            <p:nvPr/>
          </p:nvSpPr>
          <p:spPr bwMode="gray">
            <a:xfrm>
              <a:off x="2942" y="357"/>
              <a:ext cx="716" cy="926"/>
            </a:xfrm>
            <a:custGeom>
              <a:avLst/>
              <a:gdLst>
                <a:gd name="T0" fmla="*/ 189 w 303"/>
                <a:gd name="T1" fmla="*/ 25 h 392"/>
                <a:gd name="T2" fmla="*/ 77 w 303"/>
                <a:gd name="T3" fmla="*/ 115 h 392"/>
                <a:gd name="T4" fmla="*/ 24 w 303"/>
                <a:gd name="T5" fmla="*/ 243 h 392"/>
                <a:gd name="T6" fmla="*/ 7 w 303"/>
                <a:gd name="T7" fmla="*/ 340 h 392"/>
                <a:gd name="T8" fmla="*/ 101 w 303"/>
                <a:gd name="T9" fmla="*/ 391 h 392"/>
                <a:gd name="T10" fmla="*/ 183 w 303"/>
                <a:gd name="T11" fmla="*/ 372 h 392"/>
                <a:gd name="T12" fmla="*/ 233 w 303"/>
                <a:gd name="T13" fmla="*/ 315 h 392"/>
                <a:gd name="T14" fmla="*/ 177 w 303"/>
                <a:gd name="T15" fmla="*/ 241 h 392"/>
                <a:gd name="T16" fmla="*/ 294 w 303"/>
                <a:gd name="T17" fmla="*/ 154 h 392"/>
                <a:gd name="T18" fmla="*/ 189 w 303"/>
                <a:gd name="T19" fmla="*/ 25 h 392"/>
                <a:gd name="T20" fmla="*/ 137 w 303"/>
                <a:gd name="T21" fmla="*/ 332 h 392"/>
                <a:gd name="T22" fmla="*/ 82 w 303"/>
                <a:gd name="T23" fmla="*/ 306 h 392"/>
                <a:gd name="T24" fmla="*/ 137 w 303"/>
                <a:gd name="T25" fmla="*/ 332 h 392"/>
                <a:gd name="T26" fmla="*/ 133 w 303"/>
                <a:gd name="T27" fmla="*/ 147 h 392"/>
                <a:gd name="T28" fmla="*/ 222 w 303"/>
                <a:gd name="T29" fmla="*/ 134 h 392"/>
                <a:gd name="T30" fmla="*/ 133 w 303"/>
                <a:gd name="T31" fmla="*/ 14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392">
                  <a:moveTo>
                    <a:pt x="189" y="25"/>
                  </a:moveTo>
                  <a:cubicBezTo>
                    <a:pt x="123" y="0"/>
                    <a:pt x="97" y="67"/>
                    <a:pt x="77" y="115"/>
                  </a:cubicBezTo>
                  <a:cubicBezTo>
                    <a:pt x="59" y="157"/>
                    <a:pt x="34" y="198"/>
                    <a:pt x="24" y="243"/>
                  </a:cubicBezTo>
                  <a:cubicBezTo>
                    <a:pt x="18" y="269"/>
                    <a:pt x="0" y="314"/>
                    <a:pt x="7" y="340"/>
                  </a:cubicBezTo>
                  <a:cubicBezTo>
                    <a:pt x="18" y="380"/>
                    <a:pt x="59" y="392"/>
                    <a:pt x="101" y="391"/>
                  </a:cubicBezTo>
                  <a:cubicBezTo>
                    <a:pt x="131" y="391"/>
                    <a:pt x="163" y="383"/>
                    <a:pt x="183" y="372"/>
                  </a:cubicBezTo>
                  <a:cubicBezTo>
                    <a:pt x="205" y="361"/>
                    <a:pt x="231" y="342"/>
                    <a:pt x="233" y="315"/>
                  </a:cubicBezTo>
                  <a:cubicBezTo>
                    <a:pt x="234" y="299"/>
                    <a:pt x="194" y="228"/>
                    <a:pt x="177" y="241"/>
                  </a:cubicBezTo>
                  <a:cubicBezTo>
                    <a:pt x="214" y="214"/>
                    <a:pt x="282" y="213"/>
                    <a:pt x="294" y="154"/>
                  </a:cubicBezTo>
                  <a:cubicBezTo>
                    <a:pt x="303" y="109"/>
                    <a:pt x="229" y="40"/>
                    <a:pt x="189" y="25"/>
                  </a:cubicBezTo>
                  <a:close/>
                  <a:moveTo>
                    <a:pt x="137" y="332"/>
                  </a:moveTo>
                  <a:cubicBezTo>
                    <a:pt x="115" y="347"/>
                    <a:pt x="80" y="336"/>
                    <a:pt x="82" y="306"/>
                  </a:cubicBezTo>
                  <a:cubicBezTo>
                    <a:pt x="86" y="249"/>
                    <a:pt x="192" y="293"/>
                    <a:pt x="137" y="332"/>
                  </a:cubicBezTo>
                  <a:close/>
                  <a:moveTo>
                    <a:pt x="133" y="147"/>
                  </a:moveTo>
                  <a:cubicBezTo>
                    <a:pt x="132" y="97"/>
                    <a:pt x="209" y="86"/>
                    <a:pt x="222" y="134"/>
                  </a:cubicBezTo>
                  <a:cubicBezTo>
                    <a:pt x="238" y="194"/>
                    <a:pt x="134" y="219"/>
                    <a:pt x="133" y="14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7451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38" name="Group 66"/>
          <p:cNvGrpSpPr>
            <a:grpSpLocks/>
          </p:cNvGrpSpPr>
          <p:nvPr/>
        </p:nvGrpSpPr>
        <p:grpSpPr bwMode="auto">
          <a:xfrm rot="-1127993">
            <a:off x="11745388" y="6296028"/>
            <a:ext cx="275167" cy="282575"/>
            <a:chOff x="3072" y="96"/>
            <a:chExt cx="1220" cy="1654"/>
          </a:xfrm>
        </p:grpSpPr>
        <p:grpSp>
          <p:nvGrpSpPr>
            <p:cNvPr id="3139" name="Group 67"/>
            <p:cNvGrpSpPr>
              <a:grpSpLocks/>
            </p:cNvGrpSpPr>
            <p:nvPr/>
          </p:nvGrpSpPr>
          <p:grpSpPr bwMode="auto">
            <a:xfrm>
              <a:off x="3154" y="144"/>
              <a:ext cx="1138" cy="1606"/>
              <a:chOff x="4153" y="-160"/>
              <a:chExt cx="1138" cy="1606"/>
            </a:xfrm>
          </p:grpSpPr>
          <p:sp>
            <p:nvSpPr>
              <p:cNvPr id="3140" name="Freeform 68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41" name="Freeform 69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142" name="Group 70"/>
            <p:cNvGrpSpPr>
              <a:grpSpLocks/>
            </p:cNvGrpSpPr>
            <p:nvPr/>
          </p:nvGrpSpPr>
          <p:grpSpPr bwMode="auto">
            <a:xfrm>
              <a:off x="3072" y="96"/>
              <a:ext cx="1138" cy="1606"/>
              <a:chOff x="4153" y="-160"/>
              <a:chExt cx="1138" cy="1606"/>
            </a:xfrm>
          </p:grpSpPr>
          <p:sp>
            <p:nvSpPr>
              <p:cNvPr id="3143" name="Freeform 71"/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44" name="Freeform 72"/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145" name="Freeform 73"/>
            <p:cNvSpPr>
              <a:spLocks/>
            </p:cNvSpPr>
            <p:nvPr/>
          </p:nvSpPr>
          <p:spPr bwMode="gray">
            <a:xfrm>
              <a:off x="3343" y="168"/>
              <a:ext cx="260" cy="21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6" name="Freeform 74"/>
            <p:cNvSpPr>
              <a:spLocks/>
            </p:cNvSpPr>
            <p:nvPr/>
          </p:nvSpPr>
          <p:spPr bwMode="gray">
            <a:xfrm>
              <a:off x="3328" y="1418"/>
              <a:ext cx="114" cy="121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147" name="Rectangle 7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3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585" tIns="65294" rIns="130585" bIns="65294" numCol="1" anchor="t" anchorCtr="0" compatLnSpc="1">
            <a:prstTxWarp prst="textNoShape">
              <a:avLst/>
            </a:prstTxWarp>
          </a:bodyPr>
          <a:lstStyle>
            <a:lvl1pPr algn="l">
              <a:defRPr sz="1667"/>
            </a:lvl1pPr>
          </a:lstStyle>
          <a:p>
            <a:fld id="{D8C4406F-76C2-4B69-A355-EB3BAB0D5089}" type="datetimeFigureOut">
              <a:rPr lang="en-US"/>
              <a:pPr/>
              <a:t>2021-10-01</a:t>
            </a:fld>
            <a:endParaRPr lang="en-US"/>
          </a:p>
        </p:txBody>
      </p:sp>
      <p:sp>
        <p:nvSpPr>
          <p:cNvPr id="3148" name="Rectangle 7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3"/>
            <a:ext cx="386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585" tIns="65294" rIns="130585" bIns="65294" numCol="1" anchor="t" anchorCtr="0" compatLnSpc="1">
            <a:prstTxWarp prst="textNoShape">
              <a:avLst/>
            </a:prstTxWarp>
          </a:bodyPr>
          <a:lstStyle>
            <a:lvl1pPr>
              <a:defRPr sz="1667"/>
            </a:lvl1pPr>
          </a:lstStyle>
          <a:p>
            <a:endParaRPr lang="en-US"/>
          </a:p>
        </p:txBody>
      </p:sp>
      <p:sp>
        <p:nvSpPr>
          <p:cNvPr id="3149" name="Rectangle 7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400803"/>
            <a:ext cx="609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585" tIns="65294" rIns="130585" bIns="65294" numCol="1" anchor="t" anchorCtr="0" compatLnSpc="1">
            <a:prstTxWarp prst="textNoShape">
              <a:avLst/>
            </a:prstTxWarp>
          </a:bodyPr>
          <a:lstStyle>
            <a:lvl1pPr algn="r">
              <a:defRPr sz="1667"/>
            </a:lvl1pPr>
          </a:lstStyle>
          <a:p>
            <a:fld id="{95C59FE7-0FC8-456F-B428-50A396FD8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1"/>
          </a:solidFill>
          <a:latin typeface="Arial" charset="0"/>
        </a:defRPr>
      </a:lvl5pPr>
      <a:lvl6pPr marL="544089" algn="ctr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2"/>
          </a:solidFill>
          <a:latin typeface="Arial" charset="0"/>
        </a:defRPr>
      </a:lvl6pPr>
      <a:lvl7pPr marL="1088180" algn="ctr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2"/>
          </a:solidFill>
          <a:latin typeface="Arial" charset="0"/>
        </a:defRPr>
      </a:lvl7pPr>
      <a:lvl8pPr marL="1632271" algn="ctr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2"/>
          </a:solidFill>
          <a:latin typeface="Arial" charset="0"/>
        </a:defRPr>
      </a:lvl8pPr>
      <a:lvl9pPr marL="2176361" algn="ctr" rtl="0" eaLnBrk="1" fontAlgn="base" hangingPunct="1">
        <a:spcBef>
          <a:spcPct val="0"/>
        </a:spcBef>
        <a:spcAft>
          <a:spcPct val="0"/>
        </a:spcAft>
        <a:defRPr sz="4167" b="1">
          <a:solidFill>
            <a:schemeClr val="tx2"/>
          </a:solidFill>
          <a:latin typeface="Arial" charset="0"/>
        </a:defRPr>
      </a:lvl9pPr>
    </p:titleStyle>
    <p:bodyStyle>
      <a:lvl1pPr marL="408068" indent="-408068" algn="l" rtl="0" eaLnBrk="1" fontAlgn="base" hangingPunct="1">
        <a:spcBef>
          <a:spcPct val="20000"/>
        </a:spcBef>
        <a:spcAft>
          <a:spcPct val="0"/>
        </a:spcAft>
        <a:buChar char="•"/>
        <a:defRPr sz="3833">
          <a:solidFill>
            <a:schemeClr val="tx1"/>
          </a:solidFill>
          <a:latin typeface="+mn-lt"/>
          <a:ea typeface="+mn-ea"/>
          <a:cs typeface="+mn-cs"/>
        </a:defRPr>
      </a:lvl1pPr>
      <a:lvl2pPr marL="884148" indent="-340057" algn="l" rtl="0" eaLnBrk="1" fontAlgn="base" hangingPunct="1">
        <a:spcBef>
          <a:spcPct val="20000"/>
        </a:spcBef>
        <a:spcAft>
          <a:spcPct val="0"/>
        </a:spcAft>
        <a:buChar char="–"/>
        <a:defRPr sz="3333">
          <a:solidFill>
            <a:schemeClr val="tx1"/>
          </a:solidFill>
          <a:latin typeface="+mn-lt"/>
        </a:defRPr>
      </a:lvl2pPr>
      <a:lvl3pPr marL="1360224" indent="-272043" algn="l" rtl="0" eaLnBrk="1" fontAlgn="base" hangingPunct="1">
        <a:spcBef>
          <a:spcPct val="20000"/>
        </a:spcBef>
        <a:spcAft>
          <a:spcPct val="0"/>
        </a:spcAft>
        <a:buChar char="•"/>
        <a:defRPr sz="2833">
          <a:solidFill>
            <a:schemeClr val="tx1"/>
          </a:solidFill>
          <a:latin typeface="+mn-lt"/>
        </a:defRPr>
      </a:lvl3pPr>
      <a:lvl4pPr marL="1904315" indent="-272043" algn="l" rtl="0" eaLnBrk="1" fontAlgn="base" hangingPunct="1">
        <a:spcBef>
          <a:spcPct val="20000"/>
        </a:spcBef>
        <a:spcAft>
          <a:spcPct val="0"/>
        </a:spcAft>
        <a:buChar char="–"/>
        <a:defRPr sz="2417">
          <a:solidFill>
            <a:schemeClr val="tx1"/>
          </a:solidFill>
          <a:latin typeface="+mn-lt"/>
        </a:defRPr>
      </a:lvl4pPr>
      <a:lvl5pPr marL="2448404" indent="-272043" algn="l" rtl="0" eaLnBrk="1" fontAlgn="base" hangingPunct="1">
        <a:spcBef>
          <a:spcPct val="20000"/>
        </a:spcBef>
        <a:spcAft>
          <a:spcPct val="0"/>
        </a:spcAft>
        <a:buChar char="»"/>
        <a:defRPr sz="2417">
          <a:solidFill>
            <a:schemeClr val="tx1"/>
          </a:solidFill>
          <a:latin typeface="+mn-lt"/>
        </a:defRPr>
      </a:lvl5pPr>
      <a:lvl6pPr marL="2992494" indent="-272043" algn="l" rtl="0" eaLnBrk="1" fontAlgn="base" hangingPunct="1">
        <a:spcBef>
          <a:spcPct val="20000"/>
        </a:spcBef>
        <a:spcAft>
          <a:spcPct val="0"/>
        </a:spcAft>
        <a:buChar char="»"/>
        <a:defRPr sz="2417">
          <a:solidFill>
            <a:schemeClr val="tx1"/>
          </a:solidFill>
          <a:latin typeface="+mn-lt"/>
        </a:defRPr>
      </a:lvl6pPr>
      <a:lvl7pPr marL="3536583" indent="-272043" algn="l" rtl="0" eaLnBrk="1" fontAlgn="base" hangingPunct="1">
        <a:spcBef>
          <a:spcPct val="20000"/>
        </a:spcBef>
        <a:spcAft>
          <a:spcPct val="0"/>
        </a:spcAft>
        <a:buChar char="»"/>
        <a:defRPr sz="2417">
          <a:solidFill>
            <a:schemeClr val="tx1"/>
          </a:solidFill>
          <a:latin typeface="+mn-lt"/>
        </a:defRPr>
      </a:lvl7pPr>
      <a:lvl8pPr marL="4080676" indent="-272043" algn="l" rtl="0" eaLnBrk="1" fontAlgn="base" hangingPunct="1">
        <a:spcBef>
          <a:spcPct val="20000"/>
        </a:spcBef>
        <a:spcAft>
          <a:spcPct val="0"/>
        </a:spcAft>
        <a:buChar char="»"/>
        <a:defRPr sz="2417">
          <a:solidFill>
            <a:schemeClr val="tx1"/>
          </a:solidFill>
          <a:latin typeface="+mn-lt"/>
        </a:defRPr>
      </a:lvl8pPr>
      <a:lvl9pPr marL="4624763" indent="-272043" algn="l" rtl="0" eaLnBrk="1" fontAlgn="base" hangingPunct="1">
        <a:spcBef>
          <a:spcPct val="20000"/>
        </a:spcBef>
        <a:spcAft>
          <a:spcPct val="0"/>
        </a:spcAft>
        <a:buChar char="»"/>
        <a:defRPr sz="241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089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180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271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361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448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9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8628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2722" algn="l" defTabSz="1088180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0" y="365781"/>
            <a:ext cx="10515223" cy="1324635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0" y="1825891"/>
            <a:ext cx="10515223" cy="4351728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B783CB-53B3-4028-813B-DA421F6B1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0"/>
            <a:ext cx="121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 spd="med" advClick="0" advTm="0">
    <p:push dir="r"/>
  </p:transition>
  <p:txStyles>
    <p:titleStyle>
      <a:lvl1pPr algn="l" defTabSz="866813" rtl="0" eaLnBrk="1" latinLnBrk="0" hangingPunct="1">
        <a:lnSpc>
          <a:spcPct val="90000"/>
        </a:lnSpc>
        <a:spcBef>
          <a:spcPct val="0"/>
        </a:spcBef>
        <a:buNone/>
        <a:defRPr sz="41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3" indent="-216703" algn="l" defTabSz="86681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5011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66" kern="1200">
          <a:solidFill>
            <a:schemeClr val="tx1"/>
          </a:solidFill>
          <a:latin typeface="+mn-lt"/>
          <a:ea typeface="+mn-ea"/>
          <a:cs typeface="+mn-cs"/>
        </a:defRPr>
      </a:lvl2pPr>
      <a:lvl3pPr marL="1083517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23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95033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383737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17143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25055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83956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3340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6681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3362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6703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0044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33846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6725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96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/>
              <a:t>Click to edit Master title style</a:t>
            </a:r>
            <a:endParaRPr lang="en-US" altLang="vi-V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en-US" alt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8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0" y="365781"/>
            <a:ext cx="10515223" cy="1324635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0" y="1825891"/>
            <a:ext cx="10515223" cy="4351728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  <a:t>2021-10-01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B783CB-53B3-4028-813B-DA421F6B1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0"/>
            <a:ext cx="121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3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ransition spd="med" advClick="0" advTm="0">
    <p:push dir="r"/>
  </p:transition>
  <p:txStyles>
    <p:titleStyle>
      <a:lvl1pPr algn="l" defTabSz="866813" rtl="0" eaLnBrk="1" latinLnBrk="0" hangingPunct="1">
        <a:lnSpc>
          <a:spcPct val="90000"/>
        </a:lnSpc>
        <a:spcBef>
          <a:spcPct val="0"/>
        </a:spcBef>
        <a:buNone/>
        <a:defRPr sz="41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3" indent="-216703" algn="l" defTabSz="86681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5011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66" kern="1200">
          <a:solidFill>
            <a:schemeClr val="tx1"/>
          </a:solidFill>
          <a:latin typeface="+mn-lt"/>
          <a:ea typeface="+mn-ea"/>
          <a:cs typeface="+mn-cs"/>
        </a:defRPr>
      </a:lvl2pPr>
      <a:lvl3pPr marL="1083517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23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95033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383737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17143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25055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83956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3340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6681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3362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6703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0044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33846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6725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gif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gif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3.gif"/><Relationship Id="rId19" Type="http://schemas.openxmlformats.org/officeDocument/2006/relationships/image" Target="../media/image17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E0F6F633-153F-48D7-BBA2-A37354859647}"/>
              </a:ext>
            </a:extLst>
          </p:cNvPr>
          <p:cNvSpPr txBox="1"/>
          <p:nvPr/>
        </p:nvSpPr>
        <p:spPr>
          <a:xfrm>
            <a:off x="3720547" y="1231459"/>
            <a:ext cx="475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A88216-AA7D-41B1-B660-05EF229B21E3}"/>
              </a:ext>
            </a:extLst>
          </p:cNvPr>
          <p:cNvSpPr txBox="1"/>
          <p:nvPr/>
        </p:nvSpPr>
        <p:spPr>
          <a:xfrm>
            <a:off x="1755912" y="2269545"/>
            <a:ext cx="9067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– clit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FB8521-26D5-46D9-B654-FE13D5297CBE}"/>
              </a:ext>
            </a:extLst>
          </p:cNvPr>
          <p:cNvSpPr txBox="1"/>
          <p:nvPr/>
        </p:nvSpPr>
        <p:spPr>
          <a:xfrm>
            <a:off x="1755912" y="3954780"/>
            <a:ext cx="9515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3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18207-DA11-424E-A42A-624C9EDFCD0C}"/>
              </a:ext>
            </a:extLst>
          </p:cNvPr>
          <p:cNvSpPr txBox="1"/>
          <p:nvPr/>
        </p:nvSpPr>
        <p:spPr>
          <a:xfrm>
            <a:off x="3253409" y="1936029"/>
            <a:ext cx="5685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05323-74D7-479D-BC3D-0431A49D956D}"/>
              </a:ext>
            </a:extLst>
          </p:cNvPr>
          <p:cNvSpPr txBox="1"/>
          <p:nvPr/>
        </p:nvSpPr>
        <p:spPr>
          <a:xfrm>
            <a:off x="2623931" y="1229140"/>
            <a:ext cx="405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3F1FA-73B1-4112-BDC2-5B7011CAED7C}"/>
              </a:ext>
            </a:extLst>
          </p:cNvPr>
          <p:cNvSpPr txBox="1"/>
          <p:nvPr/>
        </p:nvSpPr>
        <p:spPr>
          <a:xfrm>
            <a:off x="2633869" y="2329070"/>
            <a:ext cx="813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– clit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CEB4B-FA59-4335-B11B-C55EC4FFA929}"/>
              </a:ext>
            </a:extLst>
          </p:cNvPr>
          <p:cNvSpPr txBox="1"/>
          <p:nvPr/>
        </p:nvSpPr>
        <p:spPr>
          <a:xfrm>
            <a:off x="2623931" y="3429000"/>
            <a:ext cx="813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1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Qua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rồi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anh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5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5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nhhau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Nêu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tính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chất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2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đường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thẳng</a:t>
            </a: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 song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/>
              </a:rPr>
              <a:t>song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2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3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aseline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4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9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106" grpId="0" animBg="1"/>
      <p:bldP spid="106" grpId="1" animBg="1"/>
      <p:bldP spid="105" grpId="0" animBg="1"/>
      <p:bldP spid="105" grpId="1" animBg="1"/>
      <p:bldP spid="15" grpId="0" animBg="1"/>
      <p:bldP spid="15" grpId="1" animBg="1"/>
      <p:bldP spid="6" grpId="0" animBg="1"/>
      <p:bldP spid="6" grpId="1" animBg="1"/>
      <p:bldP spid="83" grpId="0" animBg="1"/>
      <p:bldP spid="83" grpId="1" animBg="1"/>
      <p:bldP spid="82" grpId="0" animBg="1"/>
      <p:bldP spid="82" grpId="1" animBg="1"/>
      <p:bldP spid="94" grpId="0" animBg="1"/>
      <p:bldP spid="94" grpId="1" animBg="1"/>
      <p:bldP spid="93" grpId="0" animBg="1"/>
      <p:bldP spid="93" grpId="1" animBg="1"/>
      <p:bldP spid="100" grpId="0" animBg="1"/>
      <p:bldP spid="100" grpId="1" animBg="1"/>
      <p:bldP spid="99" grpId="0" animBg="1"/>
      <p:bldP spid="99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69EECEFD-271B-4221-9D96-D46FBE5A145B}"/>
                  </a:ext>
                </a:extLst>
              </p:cNvPr>
              <p:cNvSpPr/>
              <p:nvPr/>
            </p:nvSpPr>
            <p:spPr>
              <a:xfrm>
                <a:off x="4183447" y="2843868"/>
                <a:ext cx="5078895" cy="2355179"/>
              </a:xfrm>
              <a:prstGeom prst="cloudCallout">
                <a:avLst>
                  <a:gd name="adj1" fmla="val 78609"/>
                  <a:gd name="adj2" fmla="val 75345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dựa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kiến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thức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nào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đã</a:t>
                </a:r>
                <a:r>
                  <a:rPr lang="en-US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</a:rPr>
                  <a:t>học</a:t>
                </a:r>
                <a:r>
                  <a:rPr lang="en-US" sz="2800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69EECEFD-271B-4221-9D96-D46FBE5A1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47" y="2843868"/>
                <a:ext cx="5078895" cy="2355179"/>
              </a:xfrm>
              <a:prstGeom prst="cloudCallout">
                <a:avLst>
                  <a:gd name="adj1" fmla="val 78609"/>
                  <a:gd name="adj2" fmla="val 75345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DE9010B-05A1-4699-9A12-675FC7CA50C4}"/>
              </a:ext>
            </a:extLst>
          </p:cNvPr>
          <p:cNvSpPr/>
          <p:nvPr/>
        </p:nvSpPr>
        <p:spPr>
          <a:xfrm>
            <a:off x="4031047" y="3423095"/>
            <a:ext cx="5347251" cy="2519801"/>
          </a:xfrm>
          <a:prstGeom prst="cloudCallout">
            <a:avLst>
              <a:gd name="adj1" fmla="val 80307"/>
              <a:gd name="adj2" fmla="val 1962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a//b,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F38D6-BF31-4C25-9C59-AD9406E6F4EF}"/>
              </a:ext>
            </a:extLst>
          </p:cNvPr>
          <p:cNvSpPr txBox="1"/>
          <p:nvPr/>
        </p:nvSpPr>
        <p:spPr>
          <a:xfrm>
            <a:off x="173934" y="775477"/>
            <a:ext cx="172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D66D5D-B6FC-4EB5-A52C-EC2B4C7FFA14}"/>
                  </a:ext>
                </a:extLst>
              </p:cNvPr>
              <p:cNvSpPr txBox="1"/>
              <p:nvPr/>
            </p:nvSpPr>
            <p:spPr>
              <a:xfrm>
                <a:off x="173934" y="1235707"/>
                <a:ext cx="11844131" cy="162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a//b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8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D66D5D-B6FC-4EB5-A52C-EC2B4C7FF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4" y="1235707"/>
                <a:ext cx="11844131" cy="1627112"/>
              </a:xfrm>
              <a:prstGeom prst="rect">
                <a:avLst/>
              </a:prstGeom>
              <a:blipFill>
                <a:blip r:embed="rId4"/>
                <a:stretch>
                  <a:fillRect l="-1081" t="-749" b="-9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02EFEB8-AFBA-4F2F-96D0-0BD1E21C3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464" y="620182"/>
            <a:ext cx="3934968" cy="2839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CC920-0E6E-4694-B63B-A90F49449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95" y="4600685"/>
            <a:ext cx="1337227" cy="2088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5A5D64-B796-452B-8A80-9E0854054305}"/>
                  </a:ext>
                </a:extLst>
              </p:cNvPr>
              <p:cNvSpPr txBox="1"/>
              <p:nvPr/>
            </p:nvSpPr>
            <p:spPr>
              <a:xfrm>
                <a:off x="121855" y="2810014"/>
                <a:ext cx="5078894" cy="374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HD: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a//b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5A5D64-B796-452B-8A80-9E0854054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5" y="2810014"/>
                <a:ext cx="5078894" cy="3745962"/>
              </a:xfrm>
              <a:prstGeom prst="rect">
                <a:avLst/>
              </a:prstGeom>
              <a:blipFill>
                <a:blip r:embed="rId7"/>
                <a:stretch>
                  <a:fillRect l="-2521" t="-651" b="-3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hought Bubble: Cloud 8">
                <a:extLst>
                  <a:ext uri="{FF2B5EF4-FFF2-40B4-BE49-F238E27FC236}">
                    <a16:creationId xmlns:a16="http://schemas.microsoft.com/office/drawing/2014/main" id="{1F87B554-B033-4882-BFC2-D27C81A69C6F}"/>
                  </a:ext>
                </a:extLst>
              </p:cNvPr>
              <p:cNvSpPr/>
              <p:nvPr/>
            </p:nvSpPr>
            <p:spPr>
              <a:xfrm>
                <a:off x="4183447" y="3575495"/>
                <a:ext cx="5347251" cy="2519801"/>
              </a:xfrm>
              <a:prstGeom prst="cloudCallout">
                <a:avLst>
                  <a:gd name="adj1" fmla="val 80307"/>
                  <a:gd name="adj2" fmla="val 19621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hought Bubble: Cloud 8">
                <a:extLst>
                  <a:ext uri="{FF2B5EF4-FFF2-40B4-BE49-F238E27FC236}">
                    <a16:creationId xmlns:a16="http://schemas.microsoft.com/office/drawing/2014/main" id="{1F87B554-B033-4882-BFC2-D27C81A69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47" y="3575495"/>
                <a:ext cx="5347251" cy="2519801"/>
              </a:xfrm>
              <a:prstGeom prst="cloudCallout">
                <a:avLst>
                  <a:gd name="adj1" fmla="val 80307"/>
                  <a:gd name="adj2" fmla="val 19621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D2CC4C7-55C0-4DCA-B917-EDDF767FDFFC}"/>
              </a:ext>
            </a:extLst>
          </p:cNvPr>
          <p:cNvSpPr txBox="1"/>
          <p:nvPr/>
        </p:nvSpPr>
        <p:spPr>
          <a:xfrm>
            <a:off x="173934" y="206041"/>
            <a:ext cx="3342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1D81-65D4-46D3-B190-D618EC79EA75}"/>
                  </a:ext>
                </a:extLst>
              </p:cNvPr>
              <p:cNvSpPr txBox="1"/>
              <p:nvPr/>
            </p:nvSpPr>
            <p:spPr>
              <a:xfrm>
                <a:off x="4843214" y="4932252"/>
                <a:ext cx="4027715" cy="1621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1D81-65D4-46D3-B190-D618EC79E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14" y="4932252"/>
                <a:ext cx="4027715" cy="1621149"/>
              </a:xfrm>
              <a:prstGeom prst="rect">
                <a:avLst/>
              </a:prstGeom>
              <a:blipFill>
                <a:blip r:embed="rId9"/>
                <a:stretch>
                  <a:fillRect l="-3026" t="-1128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96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2" grpId="0"/>
      <p:bldP spid="3" grpId="0"/>
      <p:bldP spid="9" grpId="0" animBg="1"/>
      <p:bldP spid="9" grpId="1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5CC736-BAF6-40C5-BFF9-AB9B6172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16" y="477239"/>
            <a:ext cx="4401312" cy="277368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F47B8A6-6290-4449-83A5-7E8EFDBBB7DA}"/>
              </a:ext>
            </a:extLst>
          </p:cNvPr>
          <p:cNvSpPr/>
          <p:nvPr/>
        </p:nvSpPr>
        <p:spPr>
          <a:xfrm>
            <a:off x="5524500" y="3357011"/>
            <a:ext cx="5350328" cy="2654024"/>
          </a:xfrm>
          <a:prstGeom prst="cloudCallout">
            <a:avLst>
              <a:gd name="adj1" fmla="val 58601"/>
              <a:gd name="adj2" fmla="val 5654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1E1279-A317-4B78-AED7-8985E9AC73A7}"/>
              </a:ext>
            </a:extLst>
          </p:cNvPr>
          <p:cNvSpPr/>
          <p:nvPr/>
        </p:nvSpPr>
        <p:spPr>
          <a:xfrm>
            <a:off x="5524500" y="3273673"/>
            <a:ext cx="5350328" cy="2654024"/>
          </a:xfrm>
          <a:prstGeom prst="cloudCallout">
            <a:avLst>
              <a:gd name="adj1" fmla="val 51074"/>
              <a:gd name="adj2" fmla="val 4629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// BD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023BDA-0B6E-4A2A-AA34-60A9551A51D0}"/>
              </a:ext>
            </a:extLst>
          </p:cNvPr>
          <p:cNvSpPr txBox="1"/>
          <p:nvPr/>
        </p:nvSpPr>
        <p:spPr>
          <a:xfrm>
            <a:off x="347871" y="200616"/>
            <a:ext cx="172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7798A6-9301-4932-A5C8-D3FB3BE2AB55}"/>
                  </a:ext>
                </a:extLst>
              </p:cNvPr>
              <p:cNvSpPr txBox="1"/>
              <p:nvPr/>
            </p:nvSpPr>
            <p:spPr>
              <a:xfrm>
                <a:off x="369641" y="723836"/>
                <a:ext cx="11844131" cy="198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a)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// BD</a:t>
                </a:r>
              </a:p>
              <a:p>
                <a:pPr indent="2405063"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405063"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7798A6-9301-4932-A5C8-D3FB3BE2A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41" y="723836"/>
                <a:ext cx="11844131" cy="1986826"/>
              </a:xfrm>
              <a:prstGeom prst="rect">
                <a:avLst/>
              </a:prstGeom>
              <a:blipFill>
                <a:blip r:embed="rId4"/>
                <a:stretch>
                  <a:fillRect l="-1081" b="-7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777EAB6-F833-4513-A72E-968E7C80E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95" y="4600685"/>
            <a:ext cx="1337227" cy="208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BE810-0E8A-40D1-9C16-A0A2168F5A83}"/>
              </a:ext>
            </a:extLst>
          </p:cNvPr>
          <p:cNvSpPr txBox="1"/>
          <p:nvPr/>
        </p:nvSpPr>
        <p:spPr>
          <a:xfrm>
            <a:off x="10461172" y="2111874"/>
            <a:ext cx="55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1CF66-AE98-43AC-86FF-E26191F170D9}"/>
              </a:ext>
            </a:extLst>
          </p:cNvPr>
          <p:cNvSpPr txBox="1"/>
          <p:nvPr/>
        </p:nvSpPr>
        <p:spPr>
          <a:xfrm>
            <a:off x="9862457" y="1317139"/>
            <a:ext cx="55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D4EA0A-409A-4350-A412-9486ABC83DF3}"/>
                  </a:ext>
                </a:extLst>
              </p:cNvPr>
              <p:cNvSpPr txBox="1"/>
              <p:nvPr/>
            </p:nvSpPr>
            <p:spPr>
              <a:xfrm>
                <a:off x="215087" y="2690363"/>
                <a:ext cx="4654192" cy="326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HD: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 a//b</a:t>
                </a:r>
              </a:p>
              <a:p>
                <a:pPr>
                  <a:lnSpc>
                    <a:spcPct val="150000"/>
                  </a:lnSpc>
                </a:pP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D4EA0A-409A-4350-A412-9486ABC83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7" y="2690363"/>
                <a:ext cx="4654192" cy="3267626"/>
              </a:xfrm>
              <a:prstGeom prst="rect">
                <a:avLst/>
              </a:prstGeom>
              <a:blipFill>
                <a:blip r:embed="rId6"/>
                <a:stretch>
                  <a:fillRect l="-2618" r="-393" b="-4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Up 12">
            <a:extLst>
              <a:ext uri="{FF2B5EF4-FFF2-40B4-BE49-F238E27FC236}">
                <a16:creationId xmlns:a16="http://schemas.microsoft.com/office/drawing/2014/main" id="{136098F3-BFA7-4972-A3F9-57DC1EA85E33}"/>
              </a:ext>
            </a:extLst>
          </p:cNvPr>
          <p:cNvSpPr/>
          <p:nvPr/>
        </p:nvSpPr>
        <p:spPr>
          <a:xfrm>
            <a:off x="2211570" y="4141491"/>
            <a:ext cx="330613" cy="3856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49C5A-E900-42F0-A4C8-F83ABE7755DD}"/>
              </a:ext>
            </a:extLst>
          </p:cNvPr>
          <p:cNvSpPr txBox="1"/>
          <p:nvPr/>
        </p:nvSpPr>
        <p:spPr>
          <a:xfrm>
            <a:off x="8002285" y="2150998"/>
            <a:ext cx="55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hought Bubble: Cloud 16">
                <a:extLst>
                  <a:ext uri="{FF2B5EF4-FFF2-40B4-BE49-F238E27FC236}">
                    <a16:creationId xmlns:a16="http://schemas.microsoft.com/office/drawing/2014/main" id="{132F0C89-0C6C-485C-A77A-337B24EFE7C5}"/>
                  </a:ext>
                </a:extLst>
              </p:cNvPr>
              <p:cNvSpPr/>
              <p:nvPr/>
            </p:nvSpPr>
            <p:spPr>
              <a:xfrm>
                <a:off x="5676900" y="3426073"/>
                <a:ext cx="5350328" cy="2654024"/>
              </a:xfrm>
              <a:prstGeom prst="cloudCallout">
                <a:avLst>
                  <a:gd name="adj1" fmla="val 51074"/>
                  <a:gd name="adj2" fmla="val 46292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hought Bubble: Cloud 16">
                <a:extLst>
                  <a:ext uri="{FF2B5EF4-FFF2-40B4-BE49-F238E27FC236}">
                    <a16:creationId xmlns:a16="http://schemas.microsoft.com/office/drawing/2014/main" id="{132F0C89-0C6C-485C-A77A-337B24EFE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900" y="3426073"/>
                <a:ext cx="5350328" cy="2654024"/>
              </a:xfrm>
              <a:prstGeom prst="cloudCallout">
                <a:avLst>
                  <a:gd name="adj1" fmla="val 51074"/>
                  <a:gd name="adj2" fmla="val 4629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DDD733-22BD-4848-B6D2-033D82908B96}"/>
                  </a:ext>
                </a:extLst>
              </p:cNvPr>
              <p:cNvSpPr txBox="1"/>
              <p:nvPr/>
            </p:nvSpPr>
            <p:spPr>
              <a:xfrm>
                <a:off x="5485850" y="2743409"/>
                <a:ext cx="4654192" cy="3968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c) AC // BD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DDD733-22BD-4848-B6D2-033D82908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850" y="2743409"/>
                <a:ext cx="4654192" cy="3968009"/>
              </a:xfrm>
              <a:prstGeom prst="rect">
                <a:avLst/>
              </a:prstGeom>
              <a:blipFill>
                <a:blip r:embed="rId8"/>
                <a:stretch>
                  <a:fillRect l="-2752" b="-3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8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2" grpId="0"/>
      <p:bldP spid="3" grpId="0"/>
      <p:bldP spid="7" grpId="0"/>
      <p:bldP spid="8" grpId="0"/>
      <p:bldP spid="13" grpId="0" animBg="1"/>
      <p:bldP spid="16" grpId="0"/>
      <p:bldP spid="17" grpId="0" animBg="1"/>
      <p:bldP spid="17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05323-74D7-479D-BC3D-0431A49D956D}"/>
              </a:ext>
            </a:extLst>
          </p:cNvPr>
          <p:cNvSpPr txBox="1"/>
          <p:nvPr/>
        </p:nvSpPr>
        <p:spPr>
          <a:xfrm>
            <a:off x="3657837" y="1160727"/>
            <a:ext cx="4876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3F1FA-73B1-4112-BDC2-5B7011CAED7C}"/>
              </a:ext>
            </a:extLst>
          </p:cNvPr>
          <p:cNvSpPr txBox="1"/>
          <p:nvPr/>
        </p:nvSpPr>
        <p:spPr>
          <a:xfrm>
            <a:off x="2470583" y="2064241"/>
            <a:ext cx="81302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 – clit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 37, 38 – SGK/95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水彩儿童成长教育教学通用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 mâ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mây" id="{7A1D5F67-BDB5-4397-8A13-60B59797EC40}" vid="{EAEC78EF-5D84-4805-9594-D75EF9B4A765}"/>
    </a:ext>
  </a:extLst>
</a:theme>
</file>

<file path=ppt/theme/theme4.xml><?xml version="1.0" encoding="utf-8"?>
<a:theme xmlns:a="http://schemas.openxmlformats.org/drawingml/2006/main" name="1_Default Design">
  <a:themeElements>
    <a:clrScheme name="Custom 128">
      <a:dk1>
        <a:srgbClr val="000000"/>
      </a:dk1>
      <a:lt1>
        <a:srgbClr val="FFFFFF"/>
      </a:lt1>
      <a:dk2>
        <a:srgbClr val="834C1F"/>
      </a:dk2>
      <a:lt2>
        <a:srgbClr val="C0C0C0"/>
      </a:lt2>
      <a:accent1>
        <a:srgbClr val="96C62C"/>
      </a:accent1>
      <a:accent2>
        <a:srgbClr val="E7A707"/>
      </a:accent2>
      <a:accent3>
        <a:srgbClr val="D890B1"/>
      </a:accent3>
      <a:accent4>
        <a:srgbClr val="8F8BC3"/>
      </a:accent4>
      <a:accent5>
        <a:srgbClr val="31BCCF"/>
      </a:accent5>
      <a:accent6>
        <a:srgbClr val="B9AF31"/>
      </a:accent6>
      <a:hlink>
        <a:srgbClr val="5EB5E0"/>
      </a:hlink>
      <a:folHlink>
        <a:srgbClr val="9B90D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8F354A"/>
        </a:dk2>
        <a:lt2>
          <a:srgbClr val="C0C0C0"/>
        </a:lt2>
        <a:accent1>
          <a:srgbClr val="F6A32A"/>
        </a:accent1>
        <a:accent2>
          <a:srgbClr val="EF8585"/>
        </a:accent2>
        <a:accent3>
          <a:srgbClr val="FFFFFF"/>
        </a:accent3>
        <a:accent4>
          <a:srgbClr val="000000"/>
        </a:accent4>
        <a:accent5>
          <a:srgbClr val="FACEAC"/>
        </a:accent5>
        <a:accent6>
          <a:srgbClr val="D97878"/>
        </a:accent6>
        <a:hlink>
          <a:srgbClr val="CB88D8"/>
        </a:hlink>
        <a:folHlink>
          <a:srgbClr val="8B80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36699"/>
        </a:dk2>
        <a:lt2>
          <a:srgbClr val="C0C0C0"/>
        </a:lt2>
        <a:accent1>
          <a:srgbClr val="E692B2"/>
        </a:accent1>
        <a:accent2>
          <a:srgbClr val="6EBACC"/>
        </a:accent2>
        <a:accent3>
          <a:srgbClr val="FFFFFF"/>
        </a:accent3>
        <a:accent4>
          <a:srgbClr val="000000"/>
        </a:accent4>
        <a:accent5>
          <a:srgbClr val="F0C7D5"/>
        </a:accent5>
        <a:accent6>
          <a:srgbClr val="63A8B9"/>
        </a:accent6>
        <a:hlink>
          <a:srgbClr val="85B931"/>
        </a:hlink>
        <a:folHlink>
          <a:srgbClr val="DCB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834C1F"/>
        </a:dk2>
        <a:lt2>
          <a:srgbClr val="C0C0C0"/>
        </a:lt2>
        <a:accent1>
          <a:srgbClr val="96C62C"/>
        </a:accent1>
        <a:accent2>
          <a:srgbClr val="E7A707"/>
        </a:accent2>
        <a:accent3>
          <a:srgbClr val="FFFFFF"/>
        </a:accent3>
        <a:accent4>
          <a:srgbClr val="000000"/>
        </a:accent4>
        <a:accent5>
          <a:srgbClr val="C9DFAC"/>
        </a:accent5>
        <a:accent6>
          <a:srgbClr val="D19706"/>
        </a:accent6>
        <a:hlink>
          <a:srgbClr val="5EB5E0"/>
        </a:hlink>
        <a:folHlink>
          <a:srgbClr val="9B90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eme8">
  <a:themeElements>
    <a:clrScheme name="自定义 67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F66085"/>
      </a:accent1>
      <a:accent2>
        <a:srgbClr val="FFC000"/>
      </a:accent2>
      <a:accent3>
        <a:srgbClr val="44B9E8"/>
      </a:accent3>
      <a:accent4>
        <a:srgbClr val="A1BE7C"/>
      </a:accent4>
      <a:accent5>
        <a:srgbClr val="F66085"/>
      </a:accent5>
      <a:accent6>
        <a:srgbClr val="FFC000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8" id="{D9D8ED7D-CE89-4950-808A-EEA2B8416C07}" vid="{3E646EC8-F903-4752-9617-A96E20956084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me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0" id="{F0DA21B6-2C04-4018-A31A-38F618878759}" vid="{49E43279-AFF0-49AD-B035-9FB619550476}"/>
    </a:ext>
  </a:extLst>
</a:theme>
</file>

<file path=ppt/theme/theme8.xml><?xml version="1.0" encoding="utf-8"?>
<a:theme xmlns:a="http://schemas.openxmlformats.org/drawingml/2006/main" name="1_Theme8">
  <a:themeElements>
    <a:clrScheme name="自定义 67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F66085"/>
      </a:accent1>
      <a:accent2>
        <a:srgbClr val="FFC000"/>
      </a:accent2>
      <a:accent3>
        <a:srgbClr val="44B9E8"/>
      </a:accent3>
      <a:accent4>
        <a:srgbClr val="A1BE7C"/>
      </a:accent4>
      <a:accent5>
        <a:srgbClr val="F66085"/>
      </a:accent5>
      <a:accent6>
        <a:srgbClr val="FFC000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8" id="{D9D8ED7D-CE89-4950-808A-EEA2B8416C07}" vid="{3E646EC8-F903-4752-9617-A96E20956084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Giao Duc  _ Toan Hoa (45)</Template>
  <TotalTime>836</TotalTime>
  <Words>641</Words>
  <Application>Microsoft Office PowerPoint</Application>
  <PresentationFormat>Widescreen</PresentationFormat>
  <Paragraphs>76</Paragraphs>
  <Slides>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Calibri Light</vt:lpstr>
      <vt:lpstr>Cambria Math</vt:lpstr>
      <vt:lpstr>Lobster 1.3</vt:lpstr>
      <vt:lpstr>Times New Roman</vt:lpstr>
      <vt:lpstr>Office 主题​​</vt:lpstr>
      <vt:lpstr>自定义设计方案</vt:lpstr>
      <vt:lpstr>Theme mây</vt:lpstr>
      <vt:lpstr>1_Default Design</vt:lpstr>
      <vt:lpstr>Theme8</vt:lpstr>
      <vt:lpstr>1_Office Theme</vt:lpstr>
      <vt:lpstr>Theme10</vt:lpstr>
      <vt:lpstr>1_Theme8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可爱卡通水彩儿童成长教育教学通用PPT模板</dc:title>
  <dc:creator>MICHAEL</dc:creator>
  <cp:lastModifiedBy>Quynh</cp:lastModifiedBy>
  <cp:revision>38</cp:revision>
  <dcterms:created xsi:type="dcterms:W3CDTF">2015-05-05T08:02:14Z</dcterms:created>
  <dcterms:modified xsi:type="dcterms:W3CDTF">2021-10-01T02:10:33Z</dcterms:modified>
</cp:coreProperties>
</file>